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6" r:id="rId2"/>
    <p:sldId id="277" r:id="rId3"/>
    <p:sldId id="282" r:id="rId4"/>
    <p:sldId id="285" r:id="rId5"/>
    <p:sldId id="284" r:id="rId6"/>
    <p:sldId id="283" r:id="rId7"/>
    <p:sldId id="278" r:id="rId8"/>
    <p:sldId id="258" r:id="rId9"/>
    <p:sldId id="280" r:id="rId10"/>
    <p:sldId id="270" r:id="rId11"/>
    <p:sldId id="273" r:id="rId12"/>
    <p:sldId id="275" r:id="rId13"/>
    <p:sldId id="279" r:id="rId14"/>
    <p:sldId id="281" r:id="rId15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36" y="18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46139C1-28BC-7DAE-1EBF-A58AE40F45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AF76A-69BE-DD6E-055F-A14CEBD94DC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533EF42-99BA-497F-A3F3-38FD86159607}" type="datetimeFigureOut">
              <a:rPr lang="en-US"/>
              <a:pPr>
                <a:defRPr/>
              </a:pPr>
              <a:t>1/31/2023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3AB6192-854E-4094-FBFC-F3DA2FE6F1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CB56804-8137-3C9A-0F72-7B3138D5D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8E8F6-EAA5-9378-F1B9-AFBA5F95683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D6A03-38AB-6BFE-0C4F-6249E1D09B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C7A77E-CB41-4AB4-B217-258A3D31A67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6999732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B1FEF3A-91EB-0CB2-FC15-24EB136D23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3165" y="6578599"/>
            <a:ext cx="3351635" cy="267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3" name="Nhóm 2">
            <a:extLst>
              <a:ext uri="{FF2B5EF4-FFF2-40B4-BE49-F238E27FC236}">
                <a16:creationId xmlns:a16="http://schemas.microsoft.com/office/drawing/2014/main" id="{B8684325-A251-4EF2-363D-9517C50DB322}"/>
              </a:ext>
            </a:extLst>
          </p:cNvPr>
          <p:cNvGrpSpPr/>
          <p:nvPr userDrawn="1"/>
        </p:nvGrpSpPr>
        <p:grpSpPr>
          <a:xfrm>
            <a:off x="3959305" y="1659007"/>
            <a:ext cx="6385450" cy="2062103"/>
            <a:chOff x="3854858" y="1520994"/>
            <a:chExt cx="4783015" cy="1546577"/>
          </a:xfrm>
        </p:grpSpPr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17046D5A-F524-0127-4CAC-0A2D0DB495D7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05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10D8DF81-0B1E-C62D-8E95-39A0D54C2646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5</a:t>
              </a: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3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293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23ED2F64-E80E-5135-7F64-2037528314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536" y="6614066"/>
            <a:ext cx="3281576" cy="261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54C71505-2C07-417F-F51F-D0F109FF5C67}"/>
              </a:ext>
            </a:extLst>
          </p:cNvPr>
          <p:cNvGrpSpPr/>
          <p:nvPr userDrawn="1"/>
        </p:nvGrpSpPr>
        <p:grpSpPr>
          <a:xfrm>
            <a:off x="7945669" y="1422774"/>
            <a:ext cx="6385450" cy="2062103"/>
            <a:chOff x="3739534" y="1141315"/>
            <a:chExt cx="4783015" cy="1546577"/>
          </a:xfrm>
        </p:grpSpPr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557501B3-FD30-CC9C-4B1A-ABA73E91383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01</a:t>
              </a: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F8AA4001-0920-1CC5-96D4-14CD23781196}"/>
                </a:ext>
              </a:extLst>
            </p:cNvPr>
            <p:cNvSpPr txBox="1"/>
            <p:nvPr/>
          </p:nvSpPr>
          <p:spPr>
            <a:xfrm>
              <a:off x="3739534" y="1141315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1</a:t>
              </a:r>
            </a:p>
          </p:txBody>
        </p:sp>
      </p:grp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0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B5C1299D-24F2-A4D9-98AB-26C33948BC9D}"/>
              </a:ext>
            </a:extLst>
          </p:cNvPr>
          <p:cNvGrpSpPr/>
          <p:nvPr userDrawn="1"/>
        </p:nvGrpSpPr>
        <p:grpSpPr>
          <a:xfrm>
            <a:off x="4603272" y="1553594"/>
            <a:ext cx="6385450" cy="2062103"/>
            <a:chOff x="3766782" y="1436238"/>
            <a:chExt cx="4783015" cy="1546577"/>
          </a:xfrm>
        </p:grpSpPr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B40611E2-B1BD-80E9-480B-65F6D1C889CE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C458F5D5-8F2D-051F-3271-DA2F7EA75E4B}"/>
                </a:ext>
              </a:extLst>
            </p:cNvPr>
            <p:cNvSpPr txBox="1"/>
            <p:nvPr/>
          </p:nvSpPr>
          <p:spPr>
            <a:xfrm>
              <a:off x="3766782" y="1436238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53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41E8C88F-5B42-2E02-4653-C7B213E0B1EC}"/>
              </a:ext>
            </a:extLst>
          </p:cNvPr>
          <p:cNvGrpSpPr/>
          <p:nvPr userDrawn="1"/>
        </p:nvGrpSpPr>
        <p:grpSpPr>
          <a:xfrm>
            <a:off x="8175772" y="2263764"/>
            <a:ext cx="6409150" cy="2090392"/>
            <a:chOff x="3837191" y="1683146"/>
            <a:chExt cx="4800768" cy="1567794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B9A20571-70E8-E74B-1E87-4AF710DA7A6E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02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9ABC939D-5DBC-10A4-702B-9480282CE5F1}"/>
                </a:ext>
              </a:extLst>
            </p:cNvPr>
            <p:cNvSpPr txBox="1"/>
            <p:nvPr/>
          </p:nvSpPr>
          <p:spPr>
            <a:xfrm>
              <a:off x="3854944" y="168314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2</a:t>
              </a:r>
            </a:p>
          </p:txBody>
        </p:sp>
      </p:grp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5" name="Nhóm 24">
            <a:extLst>
              <a:ext uri="{FF2B5EF4-FFF2-40B4-BE49-F238E27FC236}">
                <a16:creationId xmlns:a16="http://schemas.microsoft.com/office/drawing/2014/main" id="{B94F24C0-661B-78E8-017D-07558F59793D}"/>
              </a:ext>
            </a:extLst>
          </p:cNvPr>
          <p:cNvGrpSpPr/>
          <p:nvPr userDrawn="1"/>
        </p:nvGrpSpPr>
        <p:grpSpPr>
          <a:xfrm>
            <a:off x="3975154" y="1678751"/>
            <a:ext cx="6385450" cy="2062103"/>
            <a:chOff x="3837191" y="1704363"/>
            <a:chExt cx="4783015" cy="1546577"/>
          </a:xfrm>
        </p:grpSpPr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BD9C2BC8-0FE0-93E8-AB1C-51B0D3271D7B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7" name="Hộp Văn bản 26">
              <a:extLst>
                <a:ext uri="{FF2B5EF4-FFF2-40B4-BE49-F238E27FC236}">
                  <a16:creationId xmlns:a16="http://schemas.microsoft.com/office/drawing/2014/main" id="{107A1AAE-9E92-2C49-A8F1-6B3C5DD31881}"/>
                </a:ext>
              </a:extLst>
            </p:cNvPr>
            <p:cNvSpPr txBox="1"/>
            <p:nvPr/>
          </p:nvSpPr>
          <p:spPr>
            <a:xfrm>
              <a:off x="3837191" y="1704363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111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B3E4BC10-D637-0DF6-69E6-846B81CB51EC}"/>
              </a:ext>
            </a:extLst>
          </p:cNvPr>
          <p:cNvGrpSpPr/>
          <p:nvPr userDrawn="1"/>
        </p:nvGrpSpPr>
        <p:grpSpPr>
          <a:xfrm>
            <a:off x="5148882" y="1252216"/>
            <a:ext cx="6412282" cy="2076997"/>
            <a:chOff x="3874800" y="1917635"/>
            <a:chExt cx="4803114" cy="1557748"/>
          </a:xfrm>
        </p:grpSpPr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F0E9DE44-53D6-6520-47B6-1F735A5295B4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03</a:t>
              </a:r>
            </a:p>
          </p:txBody>
        </p:sp>
        <p:sp>
          <p:nvSpPr>
            <p:cNvPr id="21" name="Hộp Văn bản 20">
              <a:extLst>
                <a:ext uri="{FF2B5EF4-FFF2-40B4-BE49-F238E27FC236}">
                  <a16:creationId xmlns:a16="http://schemas.microsoft.com/office/drawing/2014/main" id="{8E3523FD-8DD3-8717-9FC0-C59E6EAB7736}"/>
                </a:ext>
              </a:extLst>
            </p:cNvPr>
            <p:cNvSpPr txBox="1"/>
            <p:nvPr/>
          </p:nvSpPr>
          <p:spPr>
            <a:xfrm>
              <a:off x="3894899" y="1917635"/>
              <a:ext cx="4783015" cy="15465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3</a:t>
              </a:r>
            </a:p>
          </p:txBody>
        </p:sp>
      </p:grp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5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64B4D3B-6B3B-114A-3D90-EE9E45268B75}"/>
              </a:ext>
            </a:extLst>
          </p:cNvPr>
          <p:cNvGrpSpPr/>
          <p:nvPr userDrawn="1"/>
        </p:nvGrpSpPr>
        <p:grpSpPr>
          <a:xfrm>
            <a:off x="4506951" y="1425687"/>
            <a:ext cx="6385450" cy="2062103"/>
            <a:chOff x="3874800" y="1928806"/>
            <a:chExt cx="4783015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C2BDD5FA-A2B7-D6A6-BB39-6596A3B573AE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8175137D-FE47-B970-BF47-B9BA022171FD}"/>
                </a:ext>
              </a:extLst>
            </p:cNvPr>
            <p:cNvSpPr txBox="1"/>
            <p:nvPr/>
          </p:nvSpPr>
          <p:spPr>
            <a:xfrm>
              <a:off x="3874800" y="1928806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E6B5FD8-0B5E-3A3A-A303-E625326C3FAA}"/>
              </a:ext>
            </a:extLst>
          </p:cNvPr>
          <p:cNvGrpSpPr/>
          <p:nvPr userDrawn="1"/>
        </p:nvGrpSpPr>
        <p:grpSpPr>
          <a:xfrm>
            <a:off x="8454008" y="1805569"/>
            <a:ext cx="6409982" cy="2062103"/>
            <a:chOff x="3854858" y="1520994"/>
            <a:chExt cx="4801391" cy="1546577"/>
          </a:xfrm>
        </p:grpSpPr>
        <p:sp>
          <p:nvSpPr>
            <p:cNvPr id="22" name="Hộp Văn bản 21">
              <a:extLst>
                <a:ext uri="{FF2B5EF4-FFF2-40B4-BE49-F238E27FC236}">
                  <a16:creationId xmlns:a16="http://schemas.microsoft.com/office/drawing/2014/main" id="{DFB751BD-DAE2-44B7-D8E9-4AD6025718D8}"/>
                </a:ext>
              </a:extLst>
            </p:cNvPr>
            <p:cNvSpPr txBox="1"/>
            <p:nvPr/>
          </p:nvSpPr>
          <p:spPr>
            <a:xfrm>
              <a:off x="3854858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 w="317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</a:rPr>
                <a:t>04</a:t>
              </a:r>
            </a:p>
          </p:txBody>
        </p:sp>
        <p:sp>
          <p:nvSpPr>
            <p:cNvPr id="23" name="Hộp Văn bản 22">
              <a:extLst>
                <a:ext uri="{FF2B5EF4-FFF2-40B4-BE49-F238E27FC236}">
                  <a16:creationId xmlns:a16="http://schemas.microsoft.com/office/drawing/2014/main" id="{5A2EDDD5-1A0B-D680-8BB1-E7DEE8037800}"/>
                </a:ext>
              </a:extLst>
            </p:cNvPr>
            <p:cNvSpPr txBox="1"/>
            <p:nvPr/>
          </p:nvSpPr>
          <p:spPr>
            <a:xfrm>
              <a:off x="3873234" y="1520994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</a:rPr>
                <a:t>0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</a:rPr>
                <a:t>4</a:t>
              </a:r>
            </a:p>
          </p:txBody>
        </p:sp>
      </p:grp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1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11" Type="http://schemas.openxmlformats.org/officeDocument/2006/relationships/image" Target="../media/image23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78795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SVN-Ziclets" panose="02000603000000000000" pitchFamily="2" charset="0"/>
                  <a:cs typeface="+mn-cs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SVN-Ziclets" panose="02000603000000000000" pitchFamily="2" charset="0"/>
                  <a:cs typeface="+mn-cs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SVN-Ziclets" panose="02000603000000000000" pitchFamily="2" charset="0"/>
                  <a:cs typeface="+mn-cs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SVN-Ziclets" panose="02000603000000000000" pitchFamily="2" charset="0"/>
                  <a:cs typeface="+mn-cs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SVN-Ziclets" panose="02000603000000000000" pitchFamily="2" charset="0"/>
                  <a:cs typeface="+mn-cs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SVN-Ziclets" panose="02000603000000000000" pitchFamily="2" charset="0"/>
                  <a:cs typeface="+mn-cs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SVN-Ziclets" panose="02000603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91BFAD8-9ECC-7085-66B3-AE93F5F79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20" y="4008403"/>
            <a:ext cx="4768769" cy="5135597"/>
          </a:xfrm>
          <a:prstGeom prst="rect">
            <a:avLst/>
          </a:prstGeom>
        </p:spPr>
      </p:pic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66F1FA94-1EDA-FAF0-4112-C35E14247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245" y="5752738"/>
            <a:ext cx="4081177" cy="3524020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7A34C6F-7C3D-6986-514C-299E407E1861}"/>
              </a:ext>
            </a:extLst>
          </p:cNvPr>
          <p:cNvSpPr txBox="1"/>
          <p:nvPr/>
        </p:nvSpPr>
        <p:spPr>
          <a:xfrm>
            <a:off x="2439951" y="3152240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Các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số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trong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phạm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Anastasia" panose="020B0606040200020203" pitchFamily="34" charset="0"/>
                <a:cs typeface="+mn-cs"/>
              </a:rPr>
              <a:t> vi 100 000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9D41BA4-193A-43E0-6333-58460DBE3BFD}"/>
              </a:ext>
            </a:extLst>
          </p:cNvPr>
          <p:cNvSpPr txBox="1"/>
          <p:nvPr/>
        </p:nvSpPr>
        <p:spPr>
          <a:xfrm>
            <a:off x="2193024" y="4529657"/>
            <a:ext cx="113967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Tiếp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 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theo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 -</a:t>
            </a:r>
            <a:r>
              <a:rPr lang="en-US" sz="72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Tiết</a:t>
            </a:r>
            <a:r>
              <a:rPr lang="en-US" sz="72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cs typeface="+mn-cs"/>
              </a:rPr>
              <a:t> 1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D105B314-3E89-85C8-455D-8149A6CD3F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5699" y="4366115"/>
            <a:ext cx="6281765" cy="50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3" name="Picture 23">
            <a:extLst>
              <a:ext uri="{FF2B5EF4-FFF2-40B4-BE49-F238E27FC236}">
                <a16:creationId xmlns:a16="http://schemas.microsoft.com/office/drawing/2014/main" id="{627944F1-F212-CD54-8744-3C1584706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28" y="358775"/>
            <a:ext cx="2351087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EEE23E2-B90B-BD78-CB0C-EE91DC52D9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541214"/>
              </p:ext>
            </p:extLst>
          </p:nvPr>
        </p:nvGraphicFramePr>
        <p:xfrm>
          <a:off x="455128" y="3863975"/>
          <a:ext cx="7197725" cy="27972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39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5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787">
                <a:tc gridSpan="5"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601"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87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38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  <a:endParaRPr lang="en-US" sz="38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11" marR="9141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2557655-6109-5DEF-0697-ADF298B4401B}"/>
              </a:ext>
            </a:extLst>
          </p:cNvPr>
          <p:cNvGrpSpPr>
            <a:grpSpLocks/>
          </p:cNvGrpSpPr>
          <p:nvPr/>
        </p:nvGrpSpPr>
        <p:grpSpPr bwMode="auto">
          <a:xfrm>
            <a:off x="3949215" y="609600"/>
            <a:ext cx="9544050" cy="2873375"/>
            <a:chOff x="4013200" y="1981200"/>
            <a:chExt cx="9763919" cy="3069876"/>
          </a:xfrm>
        </p:grpSpPr>
        <p:pic>
          <p:nvPicPr>
            <p:cNvPr id="5193" name="Picture 56">
              <a:extLst>
                <a:ext uri="{FF2B5EF4-FFF2-40B4-BE49-F238E27FC236}">
                  <a16:creationId xmlns:a16="http://schemas.microsoft.com/office/drawing/2014/main" id="{D4D7E8E4-F448-181C-7C6A-4AED45F939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200" y="1981200"/>
              <a:ext cx="9763919" cy="3069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94" name="Picture 56">
              <a:extLst>
                <a:ext uri="{FF2B5EF4-FFF2-40B4-BE49-F238E27FC236}">
                  <a16:creationId xmlns:a16="http://schemas.microsoft.com/office/drawing/2014/main" id="{5C801092-E627-2599-B563-1BA3C6A024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78" r="31679"/>
            <a:stretch>
              <a:fillRect/>
            </a:stretch>
          </p:blipFill>
          <p:spPr bwMode="auto">
            <a:xfrm>
              <a:off x="5006975" y="1981200"/>
              <a:ext cx="5677068" cy="30698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6F65056-273E-D054-19BF-AF358E6CA81D}"/>
              </a:ext>
            </a:extLst>
          </p:cNvPr>
          <p:cNvGrpSpPr>
            <a:grpSpLocks/>
          </p:cNvGrpSpPr>
          <p:nvPr/>
        </p:nvGrpSpPr>
        <p:grpSpPr bwMode="auto">
          <a:xfrm>
            <a:off x="11808928" y="1654175"/>
            <a:ext cx="1676400" cy="788988"/>
            <a:chOff x="-263184" y="3726080"/>
            <a:chExt cx="1530435" cy="78877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5C37FB41-61D7-FFE9-E628-8529024B1BDF}"/>
                </a:ext>
              </a:extLst>
            </p:cNvPr>
            <p:cNvSpPr/>
            <p:nvPr/>
          </p:nvSpPr>
          <p:spPr>
            <a:xfrm>
              <a:off x="-263184" y="3726080"/>
              <a:ext cx="153043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92" name="TextBox 14">
              <a:extLst>
                <a:ext uri="{FF2B5EF4-FFF2-40B4-BE49-F238E27FC236}">
                  <a16:creationId xmlns:a16="http://schemas.microsoft.com/office/drawing/2014/main" id="{4CF8F8C8-3945-7FF8-93C4-84DC1E8722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96169" y="3815886"/>
              <a:ext cx="1396404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3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33 166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E7B6125A-CAA0-C031-CEC3-B58E3918F8C7}"/>
              </a:ext>
            </a:extLst>
          </p:cNvPr>
          <p:cNvSpPr/>
          <p:nvPr/>
        </p:nvSpPr>
        <p:spPr>
          <a:xfrm>
            <a:off x="6837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2A7839E-C328-C958-F68E-50A7375CF161}"/>
              </a:ext>
            </a:extLst>
          </p:cNvPr>
          <p:cNvSpPr/>
          <p:nvPr/>
        </p:nvSpPr>
        <p:spPr>
          <a:xfrm>
            <a:off x="20934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E6DE1BB-EF72-C141-B844-4F4D849177C1}"/>
              </a:ext>
            </a:extLst>
          </p:cNvPr>
          <p:cNvSpPr/>
          <p:nvPr/>
        </p:nvSpPr>
        <p:spPr>
          <a:xfrm>
            <a:off x="3503128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B9EE909-D874-3416-6BEC-C7B85D4C19C9}"/>
              </a:ext>
            </a:extLst>
          </p:cNvPr>
          <p:cNvSpPr/>
          <p:nvPr/>
        </p:nvSpPr>
        <p:spPr>
          <a:xfrm>
            <a:off x="4968390" y="5975350"/>
            <a:ext cx="1020763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766DCD0-606A-517A-6E17-B73CDE2FC851}"/>
              </a:ext>
            </a:extLst>
          </p:cNvPr>
          <p:cNvSpPr/>
          <p:nvPr/>
        </p:nvSpPr>
        <p:spPr>
          <a:xfrm>
            <a:off x="6420953" y="5975350"/>
            <a:ext cx="1020762" cy="5794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4BD7FD2-AA28-FD09-7ADA-3C10F07D47B5}"/>
              </a:ext>
            </a:extLst>
          </p:cNvPr>
          <p:cNvGrpSpPr>
            <a:grpSpLocks/>
          </p:cNvGrpSpPr>
          <p:nvPr/>
        </p:nvGrpSpPr>
        <p:grpSpPr bwMode="auto">
          <a:xfrm>
            <a:off x="7922728" y="5851525"/>
            <a:ext cx="8289321" cy="873125"/>
            <a:chOff x="244593" y="7233712"/>
            <a:chExt cx="8289295" cy="874049"/>
          </a:xfrm>
        </p:grpSpPr>
        <p:sp>
          <p:nvSpPr>
            <p:cNvPr id="5180" name="TextBox 14">
              <a:extLst>
                <a:ext uri="{FF2B5EF4-FFF2-40B4-BE49-F238E27FC236}">
                  <a16:creationId xmlns:a16="http://schemas.microsoft.com/office/drawing/2014/main" id="{C2990BC8-D8A9-5785-F751-413B4FE8D2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2518" y="7279517"/>
              <a:ext cx="7491370" cy="64701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</a:t>
              </a:r>
              <a:r>
                <a:rPr lang="en-US" alt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</a:t>
              </a:r>
              <a:r>
                <a:rPr lang="en-US" alt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chục</a:t>
              </a:r>
              <a:r>
                <a:rPr lang="en-US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</a:t>
              </a:r>
              <a:r>
                <a:rPr lang="en-US" alt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đơn</a:t>
              </a:r>
              <a:r>
                <a:rPr lang="en-US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6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r>
                <a:rPr lang="en-US" altLang="en-US" sz="36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</a:p>
          </p:txBody>
        </p:sp>
        <p:grpSp>
          <p:nvGrpSpPr>
            <p:cNvPr id="5181" name="Group 21">
              <a:extLst>
                <a:ext uri="{FF2B5EF4-FFF2-40B4-BE49-F238E27FC236}">
                  <a16:creationId xmlns:a16="http://schemas.microsoft.com/office/drawing/2014/main" id="{C5F052BC-FCB9-B13C-3141-C14A42040A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593" y="7233712"/>
              <a:ext cx="6720206" cy="874049"/>
              <a:chOff x="-7287390" y="3644592"/>
              <a:chExt cx="6714828" cy="874049"/>
            </a:xfrm>
          </p:grpSpPr>
          <p:sp>
            <p:nvSpPr>
              <p:cNvPr id="56" name="Rounded Rectangle 55">
                <a:extLst>
                  <a:ext uri="{FF2B5EF4-FFF2-40B4-BE49-F238E27FC236}">
                    <a16:creationId xmlns:a16="http://schemas.microsoft.com/office/drawing/2014/main" id="{8813629A-2B27-04BC-DAC3-5DEF34750993}"/>
                  </a:ext>
                </a:extLst>
              </p:cNvPr>
              <p:cNvSpPr/>
              <p:nvPr/>
            </p:nvSpPr>
            <p:spPr>
              <a:xfrm>
                <a:off x="-1370772" y="3644592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86" name="TextBox 14">
                <a:extLst>
                  <a:ext uri="{FF2B5EF4-FFF2-40B4-BE49-F238E27FC236}">
                    <a16:creationId xmlns:a16="http://schemas.microsoft.com/office/drawing/2014/main" id="{999FB1C7-CCE0-B630-E081-8772CD8F78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180792" y="3734399"/>
                <a:ext cx="397555" cy="646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  <p:sp>
            <p:nvSpPr>
              <p:cNvPr id="58" name="Rounded Rectangle 57">
                <a:extLst>
                  <a:ext uri="{FF2B5EF4-FFF2-40B4-BE49-F238E27FC236}">
                    <a16:creationId xmlns:a16="http://schemas.microsoft.com/office/drawing/2014/main" id="{6FD9819D-CF11-5608-AB4B-389DC8368F04}"/>
                  </a:ext>
                </a:extLst>
              </p:cNvPr>
              <p:cNvSpPr/>
              <p:nvPr/>
            </p:nvSpPr>
            <p:spPr>
              <a:xfrm>
                <a:off x="-5271299" y="3730408"/>
                <a:ext cx="797871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88" name="TextBox 14">
                <a:extLst>
                  <a:ext uri="{FF2B5EF4-FFF2-40B4-BE49-F238E27FC236}">
                    <a16:creationId xmlns:a16="http://schemas.microsoft.com/office/drawing/2014/main" id="{7ACEB4B6-3682-040B-D583-53E3BD3E67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077489" y="3787209"/>
                <a:ext cx="397555" cy="646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  <p:sp>
            <p:nvSpPr>
              <p:cNvPr id="60" name="Rounded Rectangle 59">
                <a:extLst>
                  <a:ext uri="{FF2B5EF4-FFF2-40B4-BE49-F238E27FC236}">
                    <a16:creationId xmlns:a16="http://schemas.microsoft.com/office/drawing/2014/main" id="{5BF1CE2C-0F78-CDAB-B088-F58DDC90E0F1}"/>
                  </a:ext>
                </a:extLst>
              </p:cNvPr>
              <p:cNvSpPr/>
              <p:nvPr/>
            </p:nvSpPr>
            <p:spPr>
              <a:xfrm>
                <a:off x="-7287390" y="3708159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90" name="TextBox 14">
                <a:extLst>
                  <a:ext uri="{FF2B5EF4-FFF2-40B4-BE49-F238E27FC236}">
                    <a16:creationId xmlns:a16="http://schemas.microsoft.com/office/drawing/2014/main" id="{82417970-3F1C-0B0F-2465-DB34370D3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7093627" y="3765417"/>
                <a:ext cx="397555" cy="6461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  <p:grpSp>
          <p:nvGrpSpPr>
            <p:cNvPr id="5182" name="Group 24">
              <a:extLst>
                <a:ext uri="{FF2B5EF4-FFF2-40B4-BE49-F238E27FC236}">
                  <a16:creationId xmlns:a16="http://schemas.microsoft.com/office/drawing/2014/main" id="{C385AF5E-B7A6-F3DB-6A89-DF42B803A1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4572" y="7297198"/>
              <a:ext cx="798527" cy="788770"/>
              <a:chOff x="-5564791" y="3708078"/>
              <a:chExt cx="797888" cy="788770"/>
            </a:xfrm>
          </p:grpSpPr>
          <p:sp>
            <p:nvSpPr>
              <p:cNvPr id="54" name="Rounded Rectangle 53">
                <a:extLst>
                  <a:ext uri="{FF2B5EF4-FFF2-40B4-BE49-F238E27FC236}">
                    <a16:creationId xmlns:a16="http://schemas.microsoft.com/office/drawing/2014/main" id="{95418A3E-6EAD-F87F-7B45-D3690FC60E80}"/>
                  </a:ext>
                </a:extLst>
              </p:cNvPr>
              <p:cNvSpPr/>
              <p:nvPr/>
            </p:nvSpPr>
            <p:spPr>
              <a:xfrm>
                <a:off x="-5564758" y="3708159"/>
                <a:ext cx="797870" cy="788233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84" name="TextBox 14">
                <a:extLst>
                  <a:ext uri="{FF2B5EF4-FFF2-40B4-BE49-F238E27FC236}">
                    <a16:creationId xmlns:a16="http://schemas.microsoft.com/office/drawing/2014/main" id="{41C519CA-3635-1C20-A9FB-1AE78F7636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375174" y="3797884"/>
                <a:ext cx="397555" cy="646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896BA32-A1A1-C534-E62D-E50DEDD04679}"/>
              </a:ext>
            </a:extLst>
          </p:cNvPr>
          <p:cNvGrpSpPr>
            <a:grpSpLocks/>
          </p:cNvGrpSpPr>
          <p:nvPr/>
        </p:nvGrpSpPr>
        <p:grpSpPr bwMode="auto">
          <a:xfrm>
            <a:off x="13844103" y="5870575"/>
            <a:ext cx="798512" cy="788988"/>
            <a:chOff x="219324" y="3726080"/>
            <a:chExt cx="798955" cy="788770"/>
          </a:xfrm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49272AE4-2E76-A562-0AC6-B9064DB628B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79" name="TextBox 14">
              <a:extLst>
                <a:ext uri="{FF2B5EF4-FFF2-40B4-BE49-F238E27FC236}">
                  <a16:creationId xmlns:a16="http://schemas.microsoft.com/office/drawing/2014/main" id="{20C8E6BE-CC93-CBD3-CC58-F2F6939CFF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9739FA-9FC9-BBED-8F86-68969157E873}"/>
              </a:ext>
            </a:extLst>
          </p:cNvPr>
          <p:cNvGrpSpPr>
            <a:grpSpLocks/>
          </p:cNvGrpSpPr>
          <p:nvPr/>
        </p:nvGrpSpPr>
        <p:grpSpPr bwMode="auto">
          <a:xfrm>
            <a:off x="7922728" y="5902325"/>
            <a:ext cx="796925" cy="788988"/>
            <a:chOff x="219324" y="3726080"/>
            <a:chExt cx="798955" cy="78877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18ED27D2-15AA-70E4-C471-228FFBB99C5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77" name="TextBox 14">
              <a:extLst>
                <a:ext uri="{FF2B5EF4-FFF2-40B4-BE49-F238E27FC236}">
                  <a16:creationId xmlns:a16="http://schemas.microsoft.com/office/drawing/2014/main" id="{7FE80525-EEF6-57BC-09EB-9D5ED1F1B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6" y="3815886"/>
              <a:ext cx="43262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275F42D-8384-8C08-1499-1710A1D9250E}"/>
              </a:ext>
            </a:extLst>
          </p:cNvPr>
          <p:cNvGrpSpPr>
            <a:grpSpLocks/>
          </p:cNvGrpSpPr>
          <p:nvPr/>
        </p:nvGrpSpPr>
        <p:grpSpPr bwMode="auto">
          <a:xfrm>
            <a:off x="9934090" y="5942013"/>
            <a:ext cx="798513" cy="788987"/>
            <a:chOff x="219324" y="3726080"/>
            <a:chExt cx="798955" cy="788770"/>
          </a:xfrm>
        </p:grpSpPr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C39B925F-090A-68AC-BE99-1B88A3A068EF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75" name="TextBox 14">
              <a:extLst>
                <a:ext uri="{FF2B5EF4-FFF2-40B4-BE49-F238E27FC236}">
                  <a16:creationId xmlns:a16="http://schemas.microsoft.com/office/drawing/2014/main" id="{E301416F-FF36-E2FE-4B7D-FAAA415AA8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348365" cy="646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EFD953-8C17-F2B1-3CDF-EAAD0B848B69}"/>
              </a:ext>
            </a:extLst>
          </p:cNvPr>
          <p:cNvGrpSpPr>
            <a:grpSpLocks/>
          </p:cNvGrpSpPr>
          <p:nvPr/>
        </p:nvGrpSpPr>
        <p:grpSpPr bwMode="auto">
          <a:xfrm>
            <a:off x="11932753" y="5910263"/>
            <a:ext cx="798512" cy="788987"/>
            <a:chOff x="219324" y="3726080"/>
            <a:chExt cx="798955" cy="788770"/>
          </a:xfrm>
        </p:grpSpPr>
        <p:sp>
          <p:nvSpPr>
            <p:cNvPr id="75" name="Rounded Rectangle 74">
              <a:extLst>
                <a:ext uri="{FF2B5EF4-FFF2-40B4-BE49-F238E27FC236}">
                  <a16:creationId xmlns:a16="http://schemas.microsoft.com/office/drawing/2014/main" id="{81317023-486F-D377-A87A-5D2F81411E12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73" name="TextBox 14">
              <a:extLst>
                <a:ext uri="{FF2B5EF4-FFF2-40B4-BE49-F238E27FC236}">
                  <a16:creationId xmlns:a16="http://schemas.microsoft.com/office/drawing/2014/main" id="{B959CA93-E0A4-700D-7BB1-0F0862A6C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E4D0D569-9F82-07A8-6F8B-1BF984D49EC9}"/>
              </a:ext>
            </a:extLst>
          </p:cNvPr>
          <p:cNvGrpSpPr>
            <a:grpSpLocks/>
          </p:cNvGrpSpPr>
          <p:nvPr/>
        </p:nvGrpSpPr>
        <p:grpSpPr bwMode="auto">
          <a:xfrm>
            <a:off x="8721240" y="4667250"/>
            <a:ext cx="6897688" cy="815975"/>
            <a:chOff x="1043121" y="7315201"/>
            <a:chExt cx="6896839" cy="815748"/>
          </a:xfrm>
          <a:noFill/>
        </p:grpSpPr>
        <p:sp>
          <p:nvSpPr>
            <p:cNvPr id="5166" name="TextBox 14">
              <a:extLst>
                <a:ext uri="{FF2B5EF4-FFF2-40B4-BE49-F238E27FC236}">
                  <a16:creationId xmlns:a16="http://schemas.microsoft.com/office/drawing/2014/main" id="{2E6DB217-FAAC-4879-20D9-8F42E1EFB3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121" y="7383509"/>
              <a:ext cx="6896839" cy="6461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 </a:t>
              </a:r>
              <a:r>
                <a:rPr lang="en-US" altLang="en-US" sz="360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92 641       </a:t>
              </a:r>
              <a:r>
                <a:rPr lang="en-US" alt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          chục nghìn  </a:t>
              </a:r>
            </a:p>
          </p:txBody>
        </p:sp>
        <p:grpSp>
          <p:nvGrpSpPr>
            <p:cNvPr id="5167" name="Group 21">
              <a:extLst>
                <a:ext uri="{FF2B5EF4-FFF2-40B4-BE49-F238E27FC236}">
                  <a16:creationId xmlns:a16="http://schemas.microsoft.com/office/drawing/2014/main" id="{D6335FE0-30D7-ECF8-180F-791144339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62171" y="7315201"/>
              <a:ext cx="3379063" cy="815748"/>
              <a:chOff x="-5271427" y="3726081"/>
              <a:chExt cx="3376359" cy="815748"/>
            </a:xfrm>
            <a:grpFill/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3741C38B-47F6-B96C-778B-9042DFE749C7}"/>
                  </a:ext>
                </a:extLst>
              </p:cNvPr>
              <p:cNvSpPr/>
              <p:nvPr/>
            </p:nvSpPr>
            <p:spPr>
              <a:xfrm>
                <a:off x="-2692843" y="3753061"/>
                <a:ext cx="797775" cy="788768"/>
              </a:xfrm>
              <a:prstGeom prst="roundRect">
                <a:avLst/>
              </a:prstGeom>
              <a:grpFill/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69" name="TextBox 14">
                <a:extLst>
                  <a:ext uri="{FF2B5EF4-FFF2-40B4-BE49-F238E27FC236}">
                    <a16:creationId xmlns:a16="http://schemas.microsoft.com/office/drawing/2014/main" id="{CB7E86D6-34B9-71B5-42AC-534A887583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734770" y="3810397"/>
                <a:ext cx="397555" cy="64615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  <p:sp>
            <p:nvSpPr>
              <p:cNvPr id="101" name="Rounded Rectangle 100">
                <a:extLst>
                  <a:ext uri="{FF2B5EF4-FFF2-40B4-BE49-F238E27FC236}">
                    <a16:creationId xmlns:a16="http://schemas.microsoft.com/office/drawing/2014/main" id="{7E3F5791-A3BD-ECF6-7561-AC6BA6175B86}"/>
                  </a:ext>
                </a:extLst>
              </p:cNvPr>
              <p:cNvSpPr/>
              <p:nvPr/>
            </p:nvSpPr>
            <p:spPr>
              <a:xfrm>
                <a:off x="-5271427" y="3726081"/>
                <a:ext cx="797776" cy="788769"/>
              </a:xfrm>
              <a:prstGeom prst="roundRect">
                <a:avLst/>
              </a:prstGeom>
              <a:grpFill/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6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71" name="TextBox 14">
                <a:extLst>
                  <a:ext uri="{FF2B5EF4-FFF2-40B4-BE49-F238E27FC236}">
                    <a16:creationId xmlns:a16="http://schemas.microsoft.com/office/drawing/2014/main" id="{0D9185A1-DE34-CC0E-7697-6DCEFA2551D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077491" y="3783420"/>
                <a:ext cx="397555" cy="64615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B185496-EF0C-7CBD-4729-F2015C901F0E}"/>
              </a:ext>
            </a:extLst>
          </p:cNvPr>
          <p:cNvGrpSpPr>
            <a:grpSpLocks/>
          </p:cNvGrpSpPr>
          <p:nvPr/>
        </p:nvGrpSpPr>
        <p:grpSpPr bwMode="auto">
          <a:xfrm>
            <a:off x="12520365" y="4691505"/>
            <a:ext cx="798512" cy="788988"/>
            <a:chOff x="219324" y="3726080"/>
            <a:chExt cx="798955" cy="788770"/>
          </a:xfrm>
        </p:grpSpPr>
        <p:sp>
          <p:nvSpPr>
            <p:cNvPr id="107" name="Rounded Rectangle 106">
              <a:extLst>
                <a:ext uri="{FF2B5EF4-FFF2-40B4-BE49-F238E27FC236}">
                  <a16:creationId xmlns:a16="http://schemas.microsoft.com/office/drawing/2014/main" id="{40041A7B-EACF-38F2-4851-02F87ED6414C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65" name="TextBox 14">
              <a:extLst>
                <a:ext uri="{FF2B5EF4-FFF2-40B4-BE49-F238E27FC236}">
                  <a16:creationId xmlns:a16="http://schemas.microsoft.com/office/drawing/2014/main" id="{160D0072-3384-6FBE-CDAD-D0599F985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D30E082-829E-4DED-4214-B21A86B625FF}"/>
              </a:ext>
            </a:extLst>
          </p:cNvPr>
          <p:cNvGrpSpPr>
            <a:grpSpLocks/>
          </p:cNvGrpSpPr>
          <p:nvPr/>
        </p:nvGrpSpPr>
        <p:grpSpPr bwMode="auto">
          <a:xfrm>
            <a:off x="9430853" y="4667250"/>
            <a:ext cx="1720850" cy="788988"/>
            <a:chOff x="219323" y="3726080"/>
            <a:chExt cx="1720727" cy="788770"/>
          </a:xfrm>
        </p:grpSpPr>
        <p:sp>
          <p:nvSpPr>
            <p:cNvPr id="119" name="Rounded Rectangle 118">
              <a:extLst>
                <a:ext uri="{FF2B5EF4-FFF2-40B4-BE49-F238E27FC236}">
                  <a16:creationId xmlns:a16="http://schemas.microsoft.com/office/drawing/2014/main" id="{DF34A424-A50B-C290-5973-ACABCCDDDFE5}"/>
                </a:ext>
              </a:extLst>
            </p:cNvPr>
            <p:cNvSpPr/>
            <p:nvPr/>
          </p:nvSpPr>
          <p:spPr>
            <a:xfrm>
              <a:off x="219323" y="3726080"/>
              <a:ext cx="1720727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163" name="TextBox 14">
              <a:extLst>
                <a:ext uri="{FF2B5EF4-FFF2-40B4-BE49-F238E27FC236}">
                  <a16:creationId xmlns:a16="http://schemas.microsoft.com/office/drawing/2014/main" id="{39E7A0C1-9E85-A318-0274-B26E183C8D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566" y="3815886"/>
              <a:ext cx="1459863" cy="646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33 166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783C3C1F-8DDA-7481-2174-4E29AD8FA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71" b="85744"/>
          <a:stretch>
            <a:fillRect/>
          </a:stretch>
        </p:blipFill>
        <p:spPr bwMode="auto">
          <a:xfrm>
            <a:off x="1431925" y="382741"/>
            <a:ext cx="51054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8D06AC2D-765A-34FB-5C5B-D52C22CCD1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3278"/>
              </p:ext>
            </p:extLst>
          </p:nvPr>
        </p:nvGraphicFramePr>
        <p:xfrm>
          <a:off x="350838" y="1530350"/>
          <a:ext cx="15540037" cy="6083299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14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51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4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78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815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81537"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</a:t>
                      </a:r>
                      <a:r>
                        <a:rPr lang="en-US" sz="33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3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endParaRPr lang="en-US" sz="33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372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43 652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Bốn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ba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sáu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năm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mươi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hai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  <a:endParaRPr lang="en-US" sz="320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6878"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0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3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 marL="91434" marR="91434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F38812DB-0CE4-0F7D-A28A-2D343150B937}"/>
              </a:ext>
            </a:extLst>
          </p:cNvPr>
          <p:cNvSpPr/>
          <p:nvPr/>
        </p:nvSpPr>
        <p:spPr>
          <a:xfrm>
            <a:off x="6523722" y="364013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65 781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D5C72F-41C0-9DA5-329F-12406A182B69}"/>
              </a:ext>
            </a:extLst>
          </p:cNvPr>
          <p:cNvSpPr/>
          <p:nvPr/>
        </p:nvSpPr>
        <p:spPr>
          <a:xfrm>
            <a:off x="8046575" y="364013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mốt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19609A-0B77-85E0-0A4F-BC5A3739FD13}"/>
              </a:ext>
            </a:extLst>
          </p:cNvPr>
          <p:cNvSpPr/>
          <p:nvPr/>
        </p:nvSpPr>
        <p:spPr>
          <a:xfrm>
            <a:off x="6523722" y="445928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34 274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D70ABD-9C33-E5DA-D261-9A578DF345AB}"/>
              </a:ext>
            </a:extLst>
          </p:cNvPr>
          <p:cNvSpPr/>
          <p:nvPr/>
        </p:nvSpPr>
        <p:spPr>
          <a:xfrm>
            <a:off x="8046575" y="449738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764E00-D315-D771-9CFA-5FCB74A4A155}"/>
              </a:ext>
            </a:extLst>
          </p:cNvPr>
          <p:cNvSpPr/>
          <p:nvPr/>
        </p:nvSpPr>
        <p:spPr>
          <a:xfrm>
            <a:off x="6523722" y="5278438"/>
            <a:ext cx="137477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99 602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6ABA00-01B8-A2EF-7911-DF92568A8A48}"/>
              </a:ext>
            </a:extLst>
          </p:cNvPr>
          <p:cNvSpPr/>
          <p:nvPr/>
        </p:nvSpPr>
        <p:spPr>
          <a:xfrm>
            <a:off x="8046575" y="5297488"/>
            <a:ext cx="78232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linh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D0759F-EBB2-AAA0-9658-5A9D8DE6F441}"/>
              </a:ext>
            </a:extLst>
          </p:cNvPr>
          <p:cNvSpPr/>
          <p:nvPr/>
        </p:nvSpPr>
        <p:spPr>
          <a:xfrm>
            <a:off x="6523722" y="6097588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14 096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CE1E06-C33A-D011-45C6-30B0A2AFD3ED}"/>
              </a:ext>
            </a:extLst>
          </p:cNvPr>
          <p:cNvSpPr/>
          <p:nvPr/>
        </p:nvSpPr>
        <p:spPr>
          <a:xfrm>
            <a:off x="8046575" y="6116638"/>
            <a:ext cx="761523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sáu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BE1F861-E4B6-1D69-70A8-6EBB079F84E8}"/>
              </a:ext>
            </a:extLst>
          </p:cNvPr>
          <p:cNvSpPr/>
          <p:nvPr/>
        </p:nvSpPr>
        <p:spPr>
          <a:xfrm>
            <a:off x="6523722" y="6916738"/>
            <a:ext cx="1357313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80 315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795DDC-DDE6-A028-BF5C-BB0601C7439A}"/>
              </a:ext>
            </a:extLst>
          </p:cNvPr>
          <p:cNvSpPr/>
          <p:nvPr/>
        </p:nvSpPr>
        <p:spPr>
          <a:xfrm>
            <a:off x="8046575" y="6935788"/>
            <a:ext cx="7405688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15">
            <a:extLst>
              <a:ext uri="{FF2B5EF4-FFF2-40B4-BE49-F238E27FC236}">
                <a16:creationId xmlns:a16="http://schemas.microsoft.com/office/drawing/2014/main" id="{EEBB41E9-40B0-5D2C-10F2-1E8B445CD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5" b="81969"/>
          <a:stretch>
            <a:fillRect/>
          </a:stretch>
        </p:blipFill>
        <p:spPr bwMode="auto">
          <a:xfrm>
            <a:off x="1394619" y="388960"/>
            <a:ext cx="4191000" cy="116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A44EBFF-7D8D-2904-08D5-181D00BCFCE5}"/>
              </a:ext>
            </a:extLst>
          </p:cNvPr>
          <p:cNvGrpSpPr>
            <a:grpSpLocks/>
          </p:cNvGrpSpPr>
          <p:nvPr/>
        </p:nvGrpSpPr>
        <p:grpSpPr bwMode="auto">
          <a:xfrm>
            <a:off x="2270919" y="1379560"/>
            <a:ext cx="13510887" cy="914400"/>
            <a:chOff x="45046" y="3726080"/>
            <a:chExt cx="13502154" cy="914400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AAD7AF8E-7176-07FD-1100-CBB792B60C99}"/>
                </a:ext>
              </a:extLst>
            </p:cNvPr>
            <p:cNvSpPr/>
            <p:nvPr/>
          </p:nvSpPr>
          <p:spPr>
            <a:xfrm>
              <a:off x="45046" y="3726080"/>
              <a:ext cx="13423155" cy="914400"/>
            </a:xfrm>
            <a:prstGeom prst="roundRect">
              <a:avLst>
                <a:gd name="adj" fmla="val 37720"/>
              </a:avLst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308" name="TextBox 14">
              <a:extLst>
                <a:ext uri="{FF2B5EF4-FFF2-40B4-BE49-F238E27FC236}">
                  <a16:creationId xmlns:a16="http://schemas.microsoft.com/office/drawing/2014/main" id="{D4763309-AFDA-022D-C6BB-95345C236E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291839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r>
                <a:rPr lang="en-US" altLang="en-US" sz="3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57 418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5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chục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7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nghìn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trăm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chục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8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đơn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sz="3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r>
                <a:rPr lang="en-US" altLang="en-US" sz="3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0533165-830B-3211-F0CC-0DF7FF209027}"/>
              </a:ext>
            </a:extLst>
          </p:cNvPr>
          <p:cNvGrpSpPr>
            <a:grpSpLocks/>
          </p:cNvGrpSpPr>
          <p:nvPr/>
        </p:nvGrpSpPr>
        <p:grpSpPr bwMode="auto">
          <a:xfrm>
            <a:off x="442119" y="2625748"/>
            <a:ext cx="16221107" cy="811212"/>
            <a:chOff x="598381" y="3918676"/>
            <a:chExt cx="16221324" cy="810850"/>
          </a:xfrm>
        </p:grpSpPr>
        <p:grpSp>
          <p:nvGrpSpPr>
            <p:cNvPr id="7290" name="Group 1">
              <a:extLst>
                <a:ext uri="{FF2B5EF4-FFF2-40B4-BE49-F238E27FC236}">
                  <a16:creationId xmlns:a16="http://schemas.microsoft.com/office/drawing/2014/main" id="{B614EC9D-9D30-F954-F8C0-6A2CE7E2A6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538"/>
              <a:ext cx="16221324" cy="788988"/>
              <a:chOff x="974612" y="7315200"/>
              <a:chExt cx="16221634" cy="788770"/>
            </a:xfrm>
          </p:grpSpPr>
          <p:sp>
            <p:nvSpPr>
              <p:cNvPr id="7294" name="TextBox 14">
                <a:extLst>
                  <a:ext uri="{FF2B5EF4-FFF2-40B4-BE49-F238E27FC236}">
                    <a16:creationId xmlns:a16="http://schemas.microsoft.com/office/drawing/2014/main" id="{61882AFB-9D00-4C6B-E83A-359EE30C5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221634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a)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34 715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gồm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trăm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đơn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vị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</a:p>
            </p:txBody>
          </p:sp>
          <p:grpSp>
            <p:nvGrpSpPr>
              <p:cNvPr id="7295" name="Group 21">
                <a:extLst>
                  <a:ext uri="{FF2B5EF4-FFF2-40B4-BE49-F238E27FC236}">
                    <a16:creationId xmlns:a16="http://schemas.microsoft.com/office/drawing/2014/main" id="{F10A071E-6164-A61A-854B-47A3D4F35D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7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6F2337A-5F79-050F-CA86-44BDBAE50A2A}"/>
                    </a:ext>
                  </a:extLst>
                </p:cNvPr>
                <p:cNvSpPr/>
                <p:nvPr/>
              </p:nvSpPr>
              <p:spPr>
                <a:xfrm>
                  <a:off x="218639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306" name="TextBox 14">
                  <a:extLst>
                    <a:ext uri="{FF2B5EF4-FFF2-40B4-BE49-F238E27FC236}">
                      <a16:creationId xmlns:a16="http://schemas.microsoft.com/office/drawing/2014/main" id="{4A4AED67-015E-8FE2-7A56-920EF7214BD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96" name="Group 24">
                <a:extLst>
                  <a:ext uri="{FF2B5EF4-FFF2-40B4-BE49-F238E27FC236}">
                    <a16:creationId xmlns:a16="http://schemas.microsoft.com/office/drawing/2014/main" id="{87635782-77B9-E09A-2A35-805B660F3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575E83D9-A90B-446A-3A30-CF0AC9CFE8E2}"/>
                    </a:ext>
                  </a:extLst>
                </p:cNvPr>
                <p:cNvSpPr/>
                <p:nvPr/>
              </p:nvSpPr>
              <p:spPr>
                <a:xfrm>
                  <a:off x="218712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304" name="TextBox 14">
                  <a:extLst>
                    <a:ext uri="{FF2B5EF4-FFF2-40B4-BE49-F238E27FC236}">
                      <a16:creationId xmlns:a16="http://schemas.microsoft.com/office/drawing/2014/main" id="{276FD0C2-3312-45BA-8851-292DBC104EB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97" name="Group 27">
                <a:extLst>
                  <a:ext uri="{FF2B5EF4-FFF2-40B4-BE49-F238E27FC236}">
                    <a16:creationId xmlns:a16="http://schemas.microsoft.com/office/drawing/2014/main" id="{E9AB0327-E4D8-01F6-F886-C8EC663A17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7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15D7DB49-840C-409F-3C1C-DC2081D79DE3}"/>
                    </a:ext>
                  </a:extLst>
                </p:cNvPr>
                <p:cNvSpPr/>
                <p:nvPr/>
              </p:nvSpPr>
              <p:spPr>
                <a:xfrm>
                  <a:off x="218779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302" name="TextBox 14">
                  <a:extLst>
                    <a:ext uri="{FF2B5EF4-FFF2-40B4-BE49-F238E27FC236}">
                      <a16:creationId xmlns:a16="http://schemas.microsoft.com/office/drawing/2014/main" id="{9D5CB211-FB35-A9F2-7416-0F4285A9F51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98" name="Group 30">
                <a:extLst>
                  <a:ext uri="{FF2B5EF4-FFF2-40B4-BE49-F238E27FC236}">
                    <a16:creationId xmlns:a16="http://schemas.microsoft.com/office/drawing/2014/main" id="{99766834-41CB-C6AC-B5E7-82B66FB3E2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1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2EAE37EB-F665-C24F-9BC1-BB1EABFF6441}"/>
                    </a:ext>
                  </a:extLst>
                </p:cNvPr>
                <p:cNvSpPr/>
                <p:nvPr/>
              </p:nvSpPr>
              <p:spPr>
                <a:xfrm>
                  <a:off x="218846" y="3726433"/>
                  <a:ext cx="799486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300" name="TextBox 14">
                  <a:extLst>
                    <a:ext uri="{FF2B5EF4-FFF2-40B4-BE49-F238E27FC236}">
                      <a16:creationId xmlns:a16="http://schemas.microsoft.com/office/drawing/2014/main" id="{7B58DB1D-15C2-4FF9-F893-670F692A1C8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91" name="Group 117">
              <a:extLst>
                <a:ext uri="{FF2B5EF4-FFF2-40B4-BE49-F238E27FC236}">
                  <a16:creationId xmlns:a16="http://schemas.microsoft.com/office/drawing/2014/main" id="{EB238C50-6B63-5543-E532-174F2E881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784" y="3918676"/>
              <a:ext cx="798512" cy="788988"/>
              <a:chOff x="219324" y="3726080"/>
              <a:chExt cx="798955" cy="788770"/>
            </a:xfrm>
          </p:grpSpPr>
          <p:sp>
            <p:nvSpPr>
              <p:cNvPr id="121" name="Rounded Rectangle 120">
                <a:extLst>
                  <a:ext uri="{FF2B5EF4-FFF2-40B4-BE49-F238E27FC236}">
                    <a16:creationId xmlns:a16="http://schemas.microsoft.com/office/drawing/2014/main" id="{F166507F-87CE-FF08-9152-CF8B0D527136}"/>
                  </a:ext>
                </a:extLst>
              </p:cNvPr>
              <p:cNvSpPr/>
              <p:nvPr/>
            </p:nvSpPr>
            <p:spPr>
              <a:xfrm>
                <a:off x="218731" y="3726080"/>
                <a:ext cx="798967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293" name="TextBox 14">
                <a:extLst>
                  <a:ext uri="{FF2B5EF4-FFF2-40B4-BE49-F238E27FC236}">
                    <a16:creationId xmlns:a16="http://schemas.microsoft.com/office/drawing/2014/main" id="{AAD75657-FAC0-CBD1-3A0E-ECC41E2EA1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10918" cy="676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4594014-8337-E6FC-F85E-00FCCF5704B6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2647973"/>
            <a:ext cx="798513" cy="788987"/>
            <a:chOff x="219324" y="3726080"/>
            <a:chExt cx="798955" cy="78877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8E82F4A8-391F-89D5-AFC8-E9F5FDFE5FA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89" name="TextBox 14">
              <a:extLst>
                <a:ext uri="{FF2B5EF4-FFF2-40B4-BE49-F238E27FC236}">
                  <a16:creationId xmlns:a16="http://schemas.microsoft.com/office/drawing/2014/main" id="{21DA2D6A-2891-9E56-2AE6-BEE1D217BA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C9B4342-6CB0-A642-888A-A1E9317BBE57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2647973"/>
            <a:ext cx="798513" cy="788987"/>
            <a:chOff x="219324" y="3726080"/>
            <a:chExt cx="798955" cy="788770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B4DCB3E8-8222-2067-BE3B-F8E807F58D1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87" name="TextBox 14">
              <a:extLst>
                <a:ext uri="{FF2B5EF4-FFF2-40B4-BE49-F238E27FC236}">
                  <a16:creationId xmlns:a16="http://schemas.microsoft.com/office/drawing/2014/main" id="{D895F985-2789-64AE-F478-8421E56420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31767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7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619A0D-81A8-FD40-AD80-43F66E79751C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2647973"/>
            <a:ext cx="798513" cy="788987"/>
            <a:chOff x="219324" y="3726080"/>
            <a:chExt cx="798955" cy="78877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183DF836-22E9-B6EE-652E-EB025DA65D9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85" name="TextBox 14">
              <a:extLst>
                <a:ext uri="{FF2B5EF4-FFF2-40B4-BE49-F238E27FC236}">
                  <a16:creationId xmlns:a16="http://schemas.microsoft.com/office/drawing/2014/main" id="{C2ABBF06-9094-CEB5-FD7B-29A5807D3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356385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F1A744-8DD8-B6C1-DC42-2339AABEAA94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2647973"/>
            <a:ext cx="798513" cy="788987"/>
            <a:chOff x="219324" y="3726080"/>
            <a:chExt cx="798955" cy="788770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F19BF4A9-C210-12AD-56F9-E12C8D5EB95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83" name="TextBox 14">
              <a:extLst>
                <a:ext uri="{FF2B5EF4-FFF2-40B4-BE49-F238E27FC236}">
                  <a16:creationId xmlns:a16="http://schemas.microsoft.com/office/drawing/2014/main" id="{2CE83FD8-1C73-4D6E-6DA7-2AF319F556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D4D3816-EB45-42BE-9E35-E67D2C8DE39D}"/>
              </a:ext>
            </a:extLst>
          </p:cNvPr>
          <p:cNvGrpSpPr>
            <a:grpSpLocks/>
          </p:cNvGrpSpPr>
          <p:nvPr/>
        </p:nvGrpSpPr>
        <p:grpSpPr bwMode="auto">
          <a:xfrm>
            <a:off x="4012406" y="2643210"/>
            <a:ext cx="798513" cy="788988"/>
            <a:chOff x="219324" y="3726080"/>
            <a:chExt cx="798955" cy="788770"/>
          </a:xfrm>
        </p:grpSpPr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7CEE87F0-2C50-D398-F223-569D930B174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81" name="TextBox 14">
              <a:extLst>
                <a:ext uri="{FF2B5EF4-FFF2-40B4-BE49-F238E27FC236}">
                  <a16:creationId xmlns:a16="http://schemas.microsoft.com/office/drawing/2014/main" id="{D752F0D8-80AE-4969-3AA8-0EAEEDDB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3515F9C-BB19-A80C-A621-CA125DA5F39E}"/>
              </a:ext>
            </a:extLst>
          </p:cNvPr>
          <p:cNvGrpSpPr>
            <a:grpSpLocks/>
          </p:cNvGrpSpPr>
          <p:nvPr/>
        </p:nvGrpSpPr>
        <p:grpSpPr bwMode="auto">
          <a:xfrm>
            <a:off x="442119" y="3784623"/>
            <a:ext cx="16338127" cy="811212"/>
            <a:chOff x="598381" y="3918676"/>
            <a:chExt cx="16338002" cy="810850"/>
          </a:xfrm>
        </p:grpSpPr>
        <p:grpSp>
          <p:nvGrpSpPr>
            <p:cNvPr id="7263" name="Group 128">
              <a:extLst>
                <a:ext uri="{FF2B5EF4-FFF2-40B4-BE49-F238E27FC236}">
                  <a16:creationId xmlns:a16="http://schemas.microsoft.com/office/drawing/2014/main" id="{2F871539-B38D-901E-1BF4-C5E2B0433B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538"/>
              <a:ext cx="16338002" cy="788988"/>
              <a:chOff x="974612" y="7315200"/>
              <a:chExt cx="16338315" cy="788770"/>
            </a:xfrm>
          </p:grpSpPr>
          <p:sp>
            <p:nvSpPr>
              <p:cNvPr id="7267" name="TextBox 14">
                <a:extLst>
                  <a:ext uri="{FF2B5EF4-FFF2-40B4-BE49-F238E27FC236}">
                    <a16:creationId xmlns:a16="http://schemas.microsoft.com/office/drawing/2014/main" id="{C4A877F5-0707-46F0-A6DD-0A9D2DA678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338315" cy="6766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b)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58 089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gồm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trăm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đơn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vị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</a:p>
            </p:txBody>
          </p:sp>
          <p:grpSp>
            <p:nvGrpSpPr>
              <p:cNvPr id="7268" name="Group 21">
                <a:extLst>
                  <a:ext uri="{FF2B5EF4-FFF2-40B4-BE49-F238E27FC236}">
                    <a16:creationId xmlns:a16="http://schemas.microsoft.com/office/drawing/2014/main" id="{D14EB328-B569-9530-01F7-63B8E038C7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7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44" name="Rounded Rectangle 143">
                  <a:extLst>
                    <a:ext uri="{FF2B5EF4-FFF2-40B4-BE49-F238E27FC236}">
                      <a16:creationId xmlns:a16="http://schemas.microsoft.com/office/drawing/2014/main" id="{C74D8BDE-175C-094C-4273-4BCD3D8CFAF7}"/>
                    </a:ext>
                  </a:extLst>
                </p:cNvPr>
                <p:cNvSpPr/>
                <p:nvPr/>
              </p:nvSpPr>
              <p:spPr>
                <a:xfrm>
                  <a:off x="220081" y="3726433"/>
                  <a:ext cx="797883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79" name="TextBox 14">
                  <a:extLst>
                    <a:ext uri="{FF2B5EF4-FFF2-40B4-BE49-F238E27FC236}">
                      <a16:creationId xmlns:a16="http://schemas.microsoft.com/office/drawing/2014/main" id="{DDD63FBB-B85F-65C0-84A7-3B59FB9E671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69" name="Group 24">
                <a:extLst>
                  <a:ext uri="{FF2B5EF4-FFF2-40B4-BE49-F238E27FC236}">
                    <a16:creationId xmlns:a16="http://schemas.microsoft.com/office/drawing/2014/main" id="{06395EFF-4461-A7AC-085C-3F2CF92F51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42" name="Rounded Rectangle 141">
                  <a:extLst>
                    <a:ext uri="{FF2B5EF4-FFF2-40B4-BE49-F238E27FC236}">
                      <a16:creationId xmlns:a16="http://schemas.microsoft.com/office/drawing/2014/main" id="{44186F7E-19C2-A231-CAFB-C39B313DA2FA}"/>
                    </a:ext>
                  </a:extLst>
                </p:cNvPr>
                <p:cNvSpPr/>
                <p:nvPr/>
              </p:nvSpPr>
              <p:spPr>
                <a:xfrm>
                  <a:off x="220107" y="3726433"/>
                  <a:ext cx="797883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77" name="TextBox 14">
                  <a:extLst>
                    <a:ext uri="{FF2B5EF4-FFF2-40B4-BE49-F238E27FC236}">
                      <a16:creationId xmlns:a16="http://schemas.microsoft.com/office/drawing/2014/main" id="{38D63854-CCCB-F4D3-8925-7489EA8B682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70" name="Group 27">
                <a:extLst>
                  <a:ext uri="{FF2B5EF4-FFF2-40B4-BE49-F238E27FC236}">
                    <a16:creationId xmlns:a16="http://schemas.microsoft.com/office/drawing/2014/main" id="{130EFAC0-D0C6-E344-BDA3-AA4B6B084F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7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40" name="Rounded Rectangle 139">
                  <a:extLst>
                    <a:ext uri="{FF2B5EF4-FFF2-40B4-BE49-F238E27FC236}">
                      <a16:creationId xmlns:a16="http://schemas.microsoft.com/office/drawing/2014/main" id="{C1CB0109-102B-3EFC-88A0-F0CA5481C159}"/>
                    </a:ext>
                  </a:extLst>
                </p:cNvPr>
                <p:cNvSpPr/>
                <p:nvPr/>
              </p:nvSpPr>
              <p:spPr>
                <a:xfrm>
                  <a:off x="218546" y="3726433"/>
                  <a:ext cx="799469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75" name="TextBox 14">
                  <a:extLst>
                    <a:ext uri="{FF2B5EF4-FFF2-40B4-BE49-F238E27FC236}">
                      <a16:creationId xmlns:a16="http://schemas.microsoft.com/office/drawing/2014/main" id="{48C494D5-AE85-D309-0706-BBFA017772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71" name="Group 30">
                <a:extLst>
                  <a:ext uri="{FF2B5EF4-FFF2-40B4-BE49-F238E27FC236}">
                    <a16:creationId xmlns:a16="http://schemas.microsoft.com/office/drawing/2014/main" id="{2701BA58-F7A9-2B15-DA60-6403316D1F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1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38" name="Rounded Rectangle 137">
                  <a:extLst>
                    <a:ext uri="{FF2B5EF4-FFF2-40B4-BE49-F238E27FC236}">
                      <a16:creationId xmlns:a16="http://schemas.microsoft.com/office/drawing/2014/main" id="{8273C23A-AA09-382B-C700-0DAB34CB5798}"/>
                    </a:ext>
                  </a:extLst>
                </p:cNvPr>
                <p:cNvSpPr/>
                <p:nvPr/>
              </p:nvSpPr>
              <p:spPr>
                <a:xfrm>
                  <a:off x="218569" y="3726433"/>
                  <a:ext cx="799469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73" name="TextBox 14">
                  <a:extLst>
                    <a:ext uri="{FF2B5EF4-FFF2-40B4-BE49-F238E27FC236}">
                      <a16:creationId xmlns:a16="http://schemas.microsoft.com/office/drawing/2014/main" id="{B9FAF82D-2B32-F9DD-E17F-B4F9FD23B9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64" name="Group 129">
              <a:extLst>
                <a:ext uri="{FF2B5EF4-FFF2-40B4-BE49-F238E27FC236}">
                  <a16:creationId xmlns:a16="http://schemas.microsoft.com/office/drawing/2014/main" id="{6FECFA34-7B2B-F88B-C50D-9A3892495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784" y="3918676"/>
              <a:ext cx="798512" cy="788988"/>
              <a:chOff x="219324" y="3726080"/>
              <a:chExt cx="798955" cy="788770"/>
            </a:xfrm>
          </p:grpSpPr>
          <p:sp>
            <p:nvSpPr>
              <p:cNvPr id="131" name="Rounded Rectangle 130">
                <a:extLst>
                  <a:ext uri="{FF2B5EF4-FFF2-40B4-BE49-F238E27FC236}">
                    <a16:creationId xmlns:a16="http://schemas.microsoft.com/office/drawing/2014/main" id="{FC9C2739-82E5-64A4-111B-3D9EF09FE2C9}"/>
                  </a:ext>
                </a:extLst>
              </p:cNvPr>
              <p:cNvSpPr/>
              <p:nvPr/>
            </p:nvSpPr>
            <p:spPr>
              <a:xfrm>
                <a:off x="218656" y="3726080"/>
                <a:ext cx="798950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266" name="TextBox 14">
                <a:extLst>
                  <a:ext uri="{FF2B5EF4-FFF2-40B4-BE49-F238E27FC236}">
                    <a16:creationId xmlns:a16="http://schemas.microsoft.com/office/drawing/2014/main" id="{50F86636-FDB7-7EF4-8782-21E3E3C7EF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10918" cy="676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19DAC1DA-FE39-DCF0-8702-48B2BB902308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3806848"/>
            <a:ext cx="798513" cy="788987"/>
            <a:chOff x="219324" y="3726080"/>
            <a:chExt cx="798955" cy="788770"/>
          </a:xfrm>
        </p:grpSpPr>
        <p:sp>
          <p:nvSpPr>
            <p:cNvPr id="147" name="Rounded Rectangle 146">
              <a:extLst>
                <a:ext uri="{FF2B5EF4-FFF2-40B4-BE49-F238E27FC236}">
                  <a16:creationId xmlns:a16="http://schemas.microsoft.com/office/drawing/2014/main" id="{57CE44D9-3DCF-760E-86A1-20C5F9B2DF7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62" name="TextBox 14">
              <a:extLst>
                <a:ext uri="{FF2B5EF4-FFF2-40B4-BE49-F238E27FC236}">
                  <a16:creationId xmlns:a16="http://schemas.microsoft.com/office/drawing/2014/main" id="{6AA57A3B-BC45-FC57-B71A-B9EE2E1005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A6C2893E-33F5-B4CF-37FB-1BC88C56C929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3806848"/>
            <a:ext cx="798513" cy="788987"/>
            <a:chOff x="219324" y="3726080"/>
            <a:chExt cx="798955" cy="788770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950FBD2D-C201-2B44-CC41-23F14D32308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60" name="TextBox 14">
              <a:extLst>
                <a:ext uri="{FF2B5EF4-FFF2-40B4-BE49-F238E27FC236}">
                  <a16:creationId xmlns:a16="http://schemas.microsoft.com/office/drawing/2014/main" id="{053C0F9C-CC91-D335-AA6B-6FE1EB8FC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</a:t>
              </a: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DD79B037-1567-F5E1-2883-908DBE2E6083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3806848"/>
            <a:ext cx="798513" cy="788987"/>
            <a:chOff x="219324" y="3726080"/>
            <a:chExt cx="798955" cy="788770"/>
          </a:xfrm>
        </p:grpSpPr>
        <p:sp>
          <p:nvSpPr>
            <p:cNvPr id="153" name="Rounded Rectangle 152">
              <a:extLst>
                <a:ext uri="{FF2B5EF4-FFF2-40B4-BE49-F238E27FC236}">
                  <a16:creationId xmlns:a16="http://schemas.microsoft.com/office/drawing/2014/main" id="{B3EB4970-83CE-53B2-39DA-55B704645ED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58" name="TextBox 14">
              <a:extLst>
                <a:ext uri="{FF2B5EF4-FFF2-40B4-BE49-F238E27FC236}">
                  <a16:creationId xmlns:a16="http://schemas.microsoft.com/office/drawing/2014/main" id="{A894B121-5019-E1AA-38F2-2383296B48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8</a:t>
              </a:r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D6E39F0C-DFFF-5594-46F1-D1A6B28A41CE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3806848"/>
            <a:ext cx="798513" cy="788987"/>
            <a:chOff x="219324" y="3726080"/>
            <a:chExt cx="798955" cy="788770"/>
          </a:xfrm>
        </p:grpSpPr>
        <p:sp>
          <p:nvSpPr>
            <p:cNvPr id="156" name="Rounded Rectangle 155">
              <a:extLst>
                <a:ext uri="{FF2B5EF4-FFF2-40B4-BE49-F238E27FC236}">
                  <a16:creationId xmlns:a16="http://schemas.microsoft.com/office/drawing/2014/main" id="{AED9E6A1-B919-517D-65D1-9C9CE25D5A43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56" name="TextBox 14">
              <a:extLst>
                <a:ext uri="{FF2B5EF4-FFF2-40B4-BE49-F238E27FC236}">
                  <a16:creationId xmlns:a16="http://schemas.microsoft.com/office/drawing/2014/main" id="{1C1E372D-FFEC-3E32-2EBF-A3A8F52CD4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235EA06-1C07-5FB8-26C9-1F450DDE0FA4}"/>
              </a:ext>
            </a:extLst>
          </p:cNvPr>
          <p:cNvGrpSpPr>
            <a:grpSpLocks/>
          </p:cNvGrpSpPr>
          <p:nvPr/>
        </p:nvGrpSpPr>
        <p:grpSpPr bwMode="auto">
          <a:xfrm>
            <a:off x="4012406" y="3802085"/>
            <a:ext cx="798513" cy="788988"/>
            <a:chOff x="219324" y="3726080"/>
            <a:chExt cx="798955" cy="788770"/>
          </a:xfrm>
        </p:grpSpPr>
        <p:sp>
          <p:nvSpPr>
            <p:cNvPr id="159" name="Rounded Rectangle 158">
              <a:extLst>
                <a:ext uri="{FF2B5EF4-FFF2-40B4-BE49-F238E27FC236}">
                  <a16:creationId xmlns:a16="http://schemas.microsoft.com/office/drawing/2014/main" id="{05937CFB-8B2F-334B-5FCF-433225E1C500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54" name="TextBox 14">
              <a:extLst>
                <a:ext uri="{FF2B5EF4-FFF2-40B4-BE49-F238E27FC236}">
                  <a16:creationId xmlns:a16="http://schemas.microsoft.com/office/drawing/2014/main" id="{B7057F29-4A19-1C55-C326-2552F92397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5DCFE56-3FC8-2AA8-A20D-71B73A887628}"/>
              </a:ext>
            </a:extLst>
          </p:cNvPr>
          <p:cNvGrpSpPr>
            <a:grpSpLocks/>
          </p:cNvGrpSpPr>
          <p:nvPr/>
        </p:nvGrpSpPr>
        <p:grpSpPr bwMode="auto">
          <a:xfrm>
            <a:off x="443706" y="4945085"/>
            <a:ext cx="15581509" cy="811213"/>
            <a:chOff x="598381" y="3918676"/>
            <a:chExt cx="15582487" cy="810850"/>
          </a:xfrm>
        </p:grpSpPr>
        <p:grpSp>
          <p:nvGrpSpPr>
            <p:cNvPr id="7236" name="Group 161">
              <a:extLst>
                <a:ext uri="{FF2B5EF4-FFF2-40B4-BE49-F238E27FC236}">
                  <a16:creationId xmlns:a16="http://schemas.microsoft.com/office/drawing/2014/main" id="{BC2EA68E-5855-8782-F0E2-2BE3CB406E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538"/>
              <a:ext cx="15582487" cy="788988"/>
              <a:chOff x="974612" y="7315200"/>
              <a:chExt cx="15582786" cy="788770"/>
            </a:xfrm>
          </p:grpSpPr>
          <p:sp>
            <p:nvSpPr>
              <p:cNvPr id="7240" name="TextBox 14">
                <a:extLst>
                  <a:ext uri="{FF2B5EF4-FFF2-40B4-BE49-F238E27FC236}">
                    <a16:creationId xmlns:a16="http://schemas.microsoft.com/office/drawing/2014/main" id="{17E2B507-60E8-4E31-E4F8-B0FCA12B25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5582786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c)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20 405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gồm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trăm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đơn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vị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</a:p>
            </p:txBody>
          </p:sp>
          <p:grpSp>
            <p:nvGrpSpPr>
              <p:cNvPr id="7241" name="Group 21">
                <a:extLst>
                  <a:ext uri="{FF2B5EF4-FFF2-40B4-BE49-F238E27FC236}">
                    <a16:creationId xmlns:a16="http://schemas.microsoft.com/office/drawing/2014/main" id="{9B8D6284-8C5D-0226-0BD1-53540C07D8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7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77" name="Rounded Rectangle 176">
                  <a:extLst>
                    <a:ext uri="{FF2B5EF4-FFF2-40B4-BE49-F238E27FC236}">
                      <a16:creationId xmlns:a16="http://schemas.microsoft.com/office/drawing/2014/main" id="{3A14695D-A5DB-48FE-B208-6CD7E8AB33D7}"/>
                    </a:ext>
                  </a:extLst>
                </p:cNvPr>
                <p:cNvSpPr/>
                <p:nvPr/>
              </p:nvSpPr>
              <p:spPr>
                <a:xfrm>
                  <a:off x="218972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52" name="TextBox 14">
                  <a:extLst>
                    <a:ext uri="{FF2B5EF4-FFF2-40B4-BE49-F238E27FC236}">
                      <a16:creationId xmlns:a16="http://schemas.microsoft.com/office/drawing/2014/main" id="{7607FFD8-BB6E-CA7F-C1DC-45791CB251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42" name="Group 24">
                <a:extLst>
                  <a:ext uri="{FF2B5EF4-FFF2-40B4-BE49-F238E27FC236}">
                    <a16:creationId xmlns:a16="http://schemas.microsoft.com/office/drawing/2014/main" id="{1A299069-EF22-3FAF-F012-A57DB1EB6C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75" name="Rounded Rectangle 174">
                  <a:extLst>
                    <a:ext uri="{FF2B5EF4-FFF2-40B4-BE49-F238E27FC236}">
                      <a16:creationId xmlns:a16="http://schemas.microsoft.com/office/drawing/2014/main" id="{92680E51-5B93-8D6A-311D-48B391519F04}"/>
                    </a:ext>
                  </a:extLst>
                </p:cNvPr>
                <p:cNvSpPr/>
                <p:nvPr/>
              </p:nvSpPr>
              <p:spPr>
                <a:xfrm>
                  <a:off x="219160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50" name="TextBox 14">
                  <a:extLst>
                    <a:ext uri="{FF2B5EF4-FFF2-40B4-BE49-F238E27FC236}">
                      <a16:creationId xmlns:a16="http://schemas.microsoft.com/office/drawing/2014/main" id="{7749CC9B-91B4-E043-88AB-F882BBE7748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43" name="Group 27">
                <a:extLst>
                  <a:ext uri="{FF2B5EF4-FFF2-40B4-BE49-F238E27FC236}">
                    <a16:creationId xmlns:a16="http://schemas.microsoft.com/office/drawing/2014/main" id="{97CD39CF-65E6-A2BB-72C9-CD0528DD08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7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73" name="Rounded Rectangle 172">
                  <a:extLst>
                    <a:ext uri="{FF2B5EF4-FFF2-40B4-BE49-F238E27FC236}">
                      <a16:creationId xmlns:a16="http://schemas.microsoft.com/office/drawing/2014/main" id="{3DAB809D-CB25-8E98-3895-3593E32810BD}"/>
                    </a:ext>
                  </a:extLst>
                </p:cNvPr>
                <p:cNvSpPr/>
                <p:nvPr/>
              </p:nvSpPr>
              <p:spPr>
                <a:xfrm>
                  <a:off x="219328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48" name="TextBox 14">
                  <a:extLst>
                    <a:ext uri="{FF2B5EF4-FFF2-40B4-BE49-F238E27FC236}">
                      <a16:creationId xmlns:a16="http://schemas.microsoft.com/office/drawing/2014/main" id="{5C2F5CC2-8225-9A92-179D-A8907A3A2D0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44" name="Group 30">
                <a:extLst>
                  <a:ext uri="{FF2B5EF4-FFF2-40B4-BE49-F238E27FC236}">
                    <a16:creationId xmlns:a16="http://schemas.microsoft.com/office/drawing/2014/main" id="{3534B827-2D9D-C8E5-1800-39E4A620CF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1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171" name="Rounded Rectangle 170">
                  <a:extLst>
                    <a:ext uri="{FF2B5EF4-FFF2-40B4-BE49-F238E27FC236}">
                      <a16:creationId xmlns:a16="http://schemas.microsoft.com/office/drawing/2014/main" id="{208720C2-13E4-3FB4-A348-324885D59AC9}"/>
                    </a:ext>
                  </a:extLst>
                </p:cNvPr>
                <p:cNvSpPr/>
                <p:nvPr/>
              </p:nvSpPr>
              <p:spPr>
                <a:xfrm>
                  <a:off x="219497" y="3726433"/>
                  <a:ext cx="799525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46" name="TextBox 14">
                  <a:extLst>
                    <a:ext uri="{FF2B5EF4-FFF2-40B4-BE49-F238E27FC236}">
                      <a16:creationId xmlns:a16="http://schemas.microsoft.com/office/drawing/2014/main" id="{C8588D8B-1B21-A796-5946-60D0D25BA51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37" name="Group 162">
              <a:extLst>
                <a:ext uri="{FF2B5EF4-FFF2-40B4-BE49-F238E27FC236}">
                  <a16:creationId xmlns:a16="http://schemas.microsoft.com/office/drawing/2014/main" id="{FA9B2C95-111D-613F-97D8-2141F241E7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784" y="3918676"/>
              <a:ext cx="798512" cy="788988"/>
              <a:chOff x="219324" y="3726080"/>
              <a:chExt cx="798955" cy="788770"/>
            </a:xfrm>
          </p:grpSpPr>
          <p:sp>
            <p:nvSpPr>
              <p:cNvPr id="164" name="Rounded Rectangle 163">
                <a:extLst>
                  <a:ext uri="{FF2B5EF4-FFF2-40B4-BE49-F238E27FC236}">
                    <a16:creationId xmlns:a16="http://schemas.microsoft.com/office/drawing/2014/main" id="{F19A9F32-B9C8-6F10-20D4-D0202BFC7049}"/>
                  </a:ext>
                </a:extLst>
              </p:cNvPr>
              <p:cNvSpPr/>
              <p:nvPr/>
            </p:nvSpPr>
            <p:spPr>
              <a:xfrm>
                <a:off x="218907" y="3726080"/>
                <a:ext cx="799005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239" name="TextBox 14">
                <a:extLst>
                  <a:ext uri="{FF2B5EF4-FFF2-40B4-BE49-F238E27FC236}">
                    <a16:creationId xmlns:a16="http://schemas.microsoft.com/office/drawing/2014/main" id="{C527F2D5-7F32-4403-34B9-DC5FBC46B7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10918" cy="676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D0AB4994-ECB9-79C6-8FBA-411C2E31B9EA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4967310"/>
            <a:ext cx="798513" cy="788988"/>
            <a:chOff x="219324" y="3726080"/>
            <a:chExt cx="798955" cy="788770"/>
          </a:xfrm>
        </p:grpSpPr>
        <p:sp>
          <p:nvSpPr>
            <p:cNvPr id="180" name="Rounded Rectangle 179">
              <a:extLst>
                <a:ext uri="{FF2B5EF4-FFF2-40B4-BE49-F238E27FC236}">
                  <a16:creationId xmlns:a16="http://schemas.microsoft.com/office/drawing/2014/main" id="{F3D3CEF3-ED5F-990A-D0CE-B7014220D29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35" name="TextBox 14">
              <a:extLst>
                <a:ext uri="{FF2B5EF4-FFF2-40B4-BE49-F238E27FC236}">
                  <a16:creationId xmlns:a16="http://schemas.microsoft.com/office/drawing/2014/main" id="{09DB1AFD-EF1D-29EF-941F-011B785C9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</a:t>
              </a:r>
            </a:p>
          </p:txBody>
        </p: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7D902A8-50E5-66E3-FBF6-D1F8376BC76D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4967310"/>
            <a:ext cx="798513" cy="788988"/>
            <a:chOff x="219324" y="3726080"/>
            <a:chExt cx="798955" cy="788770"/>
          </a:xfrm>
        </p:grpSpPr>
        <p:sp>
          <p:nvSpPr>
            <p:cNvPr id="183" name="Rounded Rectangle 182">
              <a:extLst>
                <a:ext uri="{FF2B5EF4-FFF2-40B4-BE49-F238E27FC236}">
                  <a16:creationId xmlns:a16="http://schemas.microsoft.com/office/drawing/2014/main" id="{904E9D38-B380-9BE2-7F28-D58EC85D1923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33" name="TextBox 14">
              <a:extLst>
                <a:ext uri="{FF2B5EF4-FFF2-40B4-BE49-F238E27FC236}">
                  <a16:creationId xmlns:a16="http://schemas.microsoft.com/office/drawing/2014/main" id="{29A17A08-548F-7FB9-44E3-18A65EE6FA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301B1A6C-C9A8-555E-3C57-458A1E519159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4967310"/>
            <a:ext cx="798513" cy="788988"/>
            <a:chOff x="219324" y="3726080"/>
            <a:chExt cx="798955" cy="788770"/>
          </a:xfrm>
        </p:grpSpPr>
        <p:sp>
          <p:nvSpPr>
            <p:cNvPr id="186" name="Rounded Rectangle 185">
              <a:extLst>
                <a:ext uri="{FF2B5EF4-FFF2-40B4-BE49-F238E27FC236}">
                  <a16:creationId xmlns:a16="http://schemas.microsoft.com/office/drawing/2014/main" id="{7CF95135-6269-E9C5-626A-1FDF475310B8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31" name="TextBox 14">
              <a:extLst>
                <a:ext uri="{FF2B5EF4-FFF2-40B4-BE49-F238E27FC236}">
                  <a16:creationId xmlns:a16="http://schemas.microsoft.com/office/drawing/2014/main" id="{53D18705-D195-FD9D-654F-AE5053C71D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0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F2194D05-F6BA-2123-813E-981FE58E6F35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4967310"/>
            <a:ext cx="798513" cy="788988"/>
            <a:chOff x="219324" y="3726080"/>
            <a:chExt cx="798955" cy="788770"/>
          </a:xfrm>
        </p:grpSpPr>
        <p:sp>
          <p:nvSpPr>
            <p:cNvPr id="189" name="Rounded Rectangle 188">
              <a:extLst>
                <a:ext uri="{FF2B5EF4-FFF2-40B4-BE49-F238E27FC236}">
                  <a16:creationId xmlns:a16="http://schemas.microsoft.com/office/drawing/2014/main" id="{34C0ECF5-4096-85CE-9D37-F63442E72761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29" name="TextBox 14">
              <a:extLst>
                <a:ext uri="{FF2B5EF4-FFF2-40B4-BE49-F238E27FC236}">
                  <a16:creationId xmlns:a16="http://schemas.microsoft.com/office/drawing/2014/main" id="{8026D7BF-77FB-0285-3FBF-C9648BA982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grpSp>
        <p:nvGrpSpPr>
          <p:cNvPr id="191" name="Group 190">
            <a:extLst>
              <a:ext uri="{FF2B5EF4-FFF2-40B4-BE49-F238E27FC236}">
                <a16:creationId xmlns:a16="http://schemas.microsoft.com/office/drawing/2014/main" id="{A9E02BBF-794D-B093-8FD6-3C192E806ED7}"/>
              </a:ext>
            </a:extLst>
          </p:cNvPr>
          <p:cNvGrpSpPr>
            <a:grpSpLocks/>
          </p:cNvGrpSpPr>
          <p:nvPr/>
        </p:nvGrpSpPr>
        <p:grpSpPr bwMode="auto">
          <a:xfrm>
            <a:off x="4013994" y="4960960"/>
            <a:ext cx="798512" cy="788988"/>
            <a:chOff x="219324" y="3726080"/>
            <a:chExt cx="798955" cy="788770"/>
          </a:xfrm>
        </p:grpSpPr>
        <p:sp>
          <p:nvSpPr>
            <p:cNvPr id="192" name="Rounded Rectangle 191">
              <a:extLst>
                <a:ext uri="{FF2B5EF4-FFF2-40B4-BE49-F238E27FC236}">
                  <a16:creationId xmlns:a16="http://schemas.microsoft.com/office/drawing/2014/main" id="{EAF8AAE6-ADEF-70E3-7BBD-3C4B677840A7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27" name="TextBox 14">
              <a:extLst>
                <a:ext uri="{FF2B5EF4-FFF2-40B4-BE49-F238E27FC236}">
                  <a16:creationId xmlns:a16="http://schemas.microsoft.com/office/drawing/2014/main" id="{9D15E86C-A520-9596-9DDE-DA5832AC4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38EC52C0-B63A-10AA-8E8A-DCE44312CB32}"/>
              </a:ext>
            </a:extLst>
          </p:cNvPr>
          <p:cNvGrpSpPr>
            <a:grpSpLocks/>
          </p:cNvGrpSpPr>
          <p:nvPr/>
        </p:nvGrpSpPr>
        <p:grpSpPr bwMode="auto">
          <a:xfrm>
            <a:off x="443706" y="6103960"/>
            <a:ext cx="16338127" cy="811213"/>
            <a:chOff x="598381" y="3918676"/>
            <a:chExt cx="16339646" cy="810850"/>
          </a:xfrm>
        </p:grpSpPr>
        <p:grpSp>
          <p:nvGrpSpPr>
            <p:cNvPr id="7209" name="Group 194">
              <a:extLst>
                <a:ext uri="{FF2B5EF4-FFF2-40B4-BE49-F238E27FC236}">
                  <a16:creationId xmlns:a16="http://schemas.microsoft.com/office/drawing/2014/main" id="{6EABC1B5-10A6-E01F-6322-FE0598FAF3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8381" y="3940538"/>
              <a:ext cx="16339646" cy="788988"/>
              <a:chOff x="974612" y="7315200"/>
              <a:chExt cx="16339959" cy="788770"/>
            </a:xfrm>
          </p:grpSpPr>
          <p:sp>
            <p:nvSpPr>
              <p:cNvPr id="7213" name="TextBox 14">
                <a:extLst>
                  <a:ext uri="{FF2B5EF4-FFF2-40B4-BE49-F238E27FC236}">
                    <a16:creationId xmlns:a16="http://schemas.microsoft.com/office/drawing/2014/main" id="{CA4CD5EE-3335-1285-65DD-408157F8E2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612" y="7427049"/>
                <a:ext cx="16339959" cy="6766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d)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66 292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gồm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nghìn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trăm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chục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      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đơn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en-US" sz="3800" dirty="0" err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vị</a:t>
                </a:r>
                <a:r>
                  <a:rPr lang="en-US" altLang="en-US" sz="3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 </a:t>
                </a:r>
              </a:p>
            </p:txBody>
          </p:sp>
          <p:grpSp>
            <p:nvGrpSpPr>
              <p:cNvPr id="7214" name="Group 21">
                <a:extLst>
                  <a:ext uri="{FF2B5EF4-FFF2-40B4-BE49-F238E27FC236}">
                    <a16:creationId xmlns:a16="http://schemas.microsoft.com/office/drawing/2014/main" id="{A60F3E0E-26D0-3D25-EE3C-A29E85EC6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57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210" name="Rounded Rectangle 209">
                  <a:extLst>
                    <a:ext uri="{FF2B5EF4-FFF2-40B4-BE49-F238E27FC236}">
                      <a16:creationId xmlns:a16="http://schemas.microsoft.com/office/drawing/2014/main" id="{9428DC0B-5260-91A0-B944-CF21E022F0F5}"/>
                    </a:ext>
                  </a:extLst>
                </p:cNvPr>
                <p:cNvSpPr/>
                <p:nvPr/>
              </p:nvSpPr>
              <p:spPr>
                <a:xfrm>
                  <a:off x="219178" y="3726433"/>
                  <a:ext cx="799550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25" name="TextBox 14">
                  <a:extLst>
                    <a:ext uri="{FF2B5EF4-FFF2-40B4-BE49-F238E27FC236}">
                      <a16:creationId xmlns:a16="http://schemas.microsoft.com/office/drawing/2014/main" id="{E25B4D6E-C5AC-2002-4DAD-BBE008851F6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15" name="Group 24">
                <a:extLst>
                  <a:ext uri="{FF2B5EF4-FFF2-40B4-BE49-F238E27FC236}">
                    <a16:creationId xmlns:a16="http://schemas.microsoft.com/office/drawing/2014/main" id="{B54B8AFF-0A24-A31B-42CF-323B818CA0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0433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208" name="Rounded Rectangle 207">
                  <a:extLst>
                    <a:ext uri="{FF2B5EF4-FFF2-40B4-BE49-F238E27FC236}">
                      <a16:creationId xmlns:a16="http://schemas.microsoft.com/office/drawing/2014/main" id="{829A4AFC-E5A9-3559-B592-D67A8E575C98}"/>
                    </a:ext>
                  </a:extLst>
                </p:cNvPr>
                <p:cNvSpPr/>
                <p:nvPr/>
              </p:nvSpPr>
              <p:spPr>
                <a:xfrm>
                  <a:off x="219434" y="3726433"/>
                  <a:ext cx="799550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23" name="TextBox 14">
                  <a:extLst>
                    <a:ext uri="{FF2B5EF4-FFF2-40B4-BE49-F238E27FC236}">
                      <a16:creationId xmlns:a16="http://schemas.microsoft.com/office/drawing/2014/main" id="{0576D341-C966-3741-18E2-0639F4B3804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16" name="Group 27">
                <a:extLst>
                  <a:ext uri="{FF2B5EF4-FFF2-40B4-BE49-F238E27FC236}">
                    <a16:creationId xmlns:a16="http://schemas.microsoft.com/office/drawing/2014/main" id="{8B52D9F2-000F-87DF-E475-6B2F2EF7AA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1007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206" name="Rounded Rectangle 205">
                  <a:extLst>
                    <a:ext uri="{FF2B5EF4-FFF2-40B4-BE49-F238E27FC236}">
                      <a16:creationId xmlns:a16="http://schemas.microsoft.com/office/drawing/2014/main" id="{A22D27A1-A1D1-CC91-E099-0F269DFE700F}"/>
                    </a:ext>
                  </a:extLst>
                </p:cNvPr>
                <p:cNvSpPr/>
                <p:nvPr/>
              </p:nvSpPr>
              <p:spPr>
                <a:xfrm>
                  <a:off x="219665" y="3726433"/>
                  <a:ext cx="797964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21" name="TextBox 14">
                  <a:extLst>
                    <a:ext uri="{FF2B5EF4-FFF2-40B4-BE49-F238E27FC236}">
                      <a16:creationId xmlns:a16="http://schemas.microsoft.com/office/drawing/2014/main" id="{C513F297-BA4D-64B0-64B0-6D90D1EAD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  <p:grpSp>
            <p:nvGrpSpPr>
              <p:cNvPr id="7217" name="Group 30">
                <a:extLst>
                  <a:ext uri="{FF2B5EF4-FFF2-40B4-BE49-F238E27FC236}">
                    <a16:creationId xmlns:a16="http://schemas.microsoft.com/office/drawing/2014/main" id="{7B607B5E-94A2-9458-461D-18942E91DF5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158119" y="7315200"/>
                <a:ext cx="799595" cy="788770"/>
                <a:chOff x="219324" y="3726080"/>
                <a:chExt cx="798955" cy="788770"/>
              </a:xfrm>
            </p:grpSpPr>
            <p:sp>
              <p:nvSpPr>
                <p:cNvPr id="204" name="Rounded Rectangle 203">
                  <a:extLst>
                    <a:ext uri="{FF2B5EF4-FFF2-40B4-BE49-F238E27FC236}">
                      <a16:creationId xmlns:a16="http://schemas.microsoft.com/office/drawing/2014/main" id="{6E2B8869-D291-E663-9072-E0C00CDCB2A2}"/>
                    </a:ext>
                  </a:extLst>
                </p:cNvPr>
                <p:cNvSpPr/>
                <p:nvPr/>
              </p:nvSpPr>
              <p:spPr>
                <a:xfrm>
                  <a:off x="219895" y="3726433"/>
                  <a:ext cx="797964" cy="788417"/>
                </a:xfrm>
                <a:prstGeom prst="roundRect">
                  <a:avLst/>
                </a:prstGeom>
                <a:solidFill>
                  <a:schemeClr val="bg1"/>
                </a:solidFill>
                <a:ln w="44450">
                  <a:solidFill>
                    <a:srgbClr val="CC00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1452524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380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219" name="TextBox 14">
                  <a:extLst>
                    <a:ext uri="{FF2B5EF4-FFF2-40B4-BE49-F238E27FC236}">
                      <a16:creationId xmlns:a16="http://schemas.microsoft.com/office/drawing/2014/main" id="{3C6693A5-2782-C1C4-F18C-72C3B4F4B37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9617" y="3815886"/>
                  <a:ext cx="410361" cy="6771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defTabSz="14509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900"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3800" b="1"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?</a:t>
                  </a:r>
                </a:p>
              </p:txBody>
            </p:sp>
          </p:grpSp>
        </p:grpSp>
        <p:grpSp>
          <p:nvGrpSpPr>
            <p:cNvPr id="7210" name="Group 195">
              <a:extLst>
                <a:ext uri="{FF2B5EF4-FFF2-40B4-BE49-F238E27FC236}">
                  <a16:creationId xmlns:a16="http://schemas.microsoft.com/office/drawing/2014/main" id="{D62A02B3-0498-5104-6A93-7868FA15E1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59784" y="3918676"/>
              <a:ext cx="798512" cy="788988"/>
              <a:chOff x="219324" y="3726080"/>
              <a:chExt cx="798955" cy="788770"/>
            </a:xfrm>
          </p:grpSpPr>
          <p:sp>
            <p:nvSpPr>
              <p:cNvPr id="197" name="Rounded Rectangle 196">
                <a:extLst>
                  <a:ext uri="{FF2B5EF4-FFF2-40B4-BE49-F238E27FC236}">
                    <a16:creationId xmlns:a16="http://schemas.microsoft.com/office/drawing/2014/main" id="{9A355A63-076A-3F88-D225-41C71B1E4842}"/>
                  </a:ext>
                </a:extLst>
              </p:cNvPr>
              <p:cNvSpPr/>
              <p:nvPr/>
            </p:nvSpPr>
            <p:spPr>
              <a:xfrm>
                <a:off x="219015" y="3726080"/>
                <a:ext cx="799029" cy="788417"/>
              </a:xfrm>
              <a:prstGeom prst="roundRect">
                <a:avLst/>
              </a:prstGeom>
              <a:solidFill>
                <a:schemeClr val="bg1"/>
              </a:solidFill>
              <a:ln w="44450"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452524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380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212" name="TextBox 14">
                <a:extLst>
                  <a:ext uri="{FF2B5EF4-FFF2-40B4-BE49-F238E27FC236}">
                    <a16:creationId xmlns:a16="http://schemas.microsoft.com/office/drawing/2014/main" id="{10C1D2E5-506B-8B2B-AA3A-75DA854EDD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9617" y="3815886"/>
                <a:ext cx="410918" cy="6769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14509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900"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38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</a:p>
            </p:txBody>
          </p:sp>
        </p:grp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5B08E1DB-7D08-AF7E-5EAC-87F49F7A1C06}"/>
              </a:ext>
            </a:extLst>
          </p:cNvPr>
          <p:cNvGrpSpPr>
            <a:grpSpLocks/>
          </p:cNvGrpSpPr>
          <p:nvPr/>
        </p:nvGrpSpPr>
        <p:grpSpPr bwMode="auto">
          <a:xfrm>
            <a:off x="7225506" y="6126185"/>
            <a:ext cx="798513" cy="788988"/>
            <a:chOff x="219324" y="3726080"/>
            <a:chExt cx="798955" cy="788770"/>
          </a:xfrm>
        </p:grpSpPr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id="{ED71DE6F-D8F8-7EE4-B42B-E17FE34C3874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08" name="TextBox 14">
              <a:extLst>
                <a:ext uri="{FF2B5EF4-FFF2-40B4-BE49-F238E27FC236}">
                  <a16:creationId xmlns:a16="http://schemas.microsoft.com/office/drawing/2014/main" id="{8B2BDDE0-FE72-9C31-A5EF-648A5D100F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</a:p>
          </p:txBody>
        </p: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402D5C2F-1823-EAD1-307D-4D73013F78FE}"/>
              </a:ext>
            </a:extLst>
          </p:cNvPr>
          <p:cNvGrpSpPr>
            <a:grpSpLocks/>
          </p:cNvGrpSpPr>
          <p:nvPr/>
        </p:nvGrpSpPr>
        <p:grpSpPr bwMode="auto">
          <a:xfrm>
            <a:off x="9511506" y="6126185"/>
            <a:ext cx="798513" cy="788988"/>
            <a:chOff x="219324" y="3726080"/>
            <a:chExt cx="798955" cy="788770"/>
          </a:xfrm>
        </p:grpSpPr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B5CCC34F-1183-BD77-148E-AC19A9020C0D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06" name="TextBox 14">
              <a:extLst>
                <a:ext uri="{FF2B5EF4-FFF2-40B4-BE49-F238E27FC236}">
                  <a16:creationId xmlns:a16="http://schemas.microsoft.com/office/drawing/2014/main" id="{9AE6EF74-E993-C534-EAF3-3DDE60202A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C0B544A6-42B8-865D-6ECD-CB59F7F5422E}"/>
              </a:ext>
            </a:extLst>
          </p:cNvPr>
          <p:cNvGrpSpPr>
            <a:grpSpLocks/>
          </p:cNvGrpSpPr>
          <p:nvPr/>
        </p:nvGrpSpPr>
        <p:grpSpPr bwMode="auto">
          <a:xfrm>
            <a:off x="11568906" y="6126185"/>
            <a:ext cx="798513" cy="788988"/>
            <a:chOff x="219324" y="3726080"/>
            <a:chExt cx="798955" cy="788770"/>
          </a:xfrm>
        </p:grpSpPr>
        <p:sp>
          <p:nvSpPr>
            <p:cNvPr id="219" name="Rounded Rectangle 218">
              <a:extLst>
                <a:ext uri="{FF2B5EF4-FFF2-40B4-BE49-F238E27FC236}">
                  <a16:creationId xmlns:a16="http://schemas.microsoft.com/office/drawing/2014/main" id="{89898C4C-B4D8-7BFB-FAA0-9C351E64CCEB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04" name="TextBox 14">
              <a:extLst>
                <a:ext uri="{FF2B5EF4-FFF2-40B4-BE49-F238E27FC236}">
                  <a16:creationId xmlns:a16="http://schemas.microsoft.com/office/drawing/2014/main" id="{93418CEE-1F1A-9DDA-B804-AFEFFBFA38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9</a:t>
              </a: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329675B2-7E59-B6D6-284E-8A501E48F640}"/>
              </a:ext>
            </a:extLst>
          </p:cNvPr>
          <p:cNvGrpSpPr>
            <a:grpSpLocks/>
          </p:cNvGrpSpPr>
          <p:nvPr/>
        </p:nvGrpSpPr>
        <p:grpSpPr bwMode="auto">
          <a:xfrm>
            <a:off x="13626306" y="6126185"/>
            <a:ext cx="798513" cy="788988"/>
            <a:chOff x="219324" y="3726080"/>
            <a:chExt cx="798955" cy="788770"/>
          </a:xfrm>
        </p:grpSpPr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id="{F10FBE72-CF72-0694-D8EE-917499658D86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02" name="TextBox 14">
              <a:extLst>
                <a:ext uri="{FF2B5EF4-FFF2-40B4-BE49-F238E27FC236}">
                  <a16:creationId xmlns:a16="http://schemas.microsoft.com/office/drawing/2014/main" id="{6862CBE7-4C4E-F4BD-7F99-0D47CC07AC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37D21F47-196B-59CF-1DC4-0A62ABCEBF7F}"/>
              </a:ext>
            </a:extLst>
          </p:cNvPr>
          <p:cNvGrpSpPr>
            <a:grpSpLocks/>
          </p:cNvGrpSpPr>
          <p:nvPr/>
        </p:nvGrpSpPr>
        <p:grpSpPr bwMode="auto">
          <a:xfrm>
            <a:off x="4013994" y="6121423"/>
            <a:ext cx="798512" cy="788987"/>
            <a:chOff x="219324" y="3726080"/>
            <a:chExt cx="798955" cy="788770"/>
          </a:xfrm>
        </p:grpSpPr>
        <p:sp>
          <p:nvSpPr>
            <p:cNvPr id="225" name="Rounded Rectangle 224">
              <a:extLst>
                <a:ext uri="{FF2B5EF4-FFF2-40B4-BE49-F238E27FC236}">
                  <a16:creationId xmlns:a16="http://schemas.microsoft.com/office/drawing/2014/main" id="{E7A8E896-C571-F68A-6A48-5C599CB820DE}"/>
                </a:ext>
              </a:extLst>
            </p:cNvPr>
            <p:cNvSpPr/>
            <p:nvPr/>
          </p:nvSpPr>
          <p:spPr>
            <a:xfrm>
              <a:off x="219324" y="3726080"/>
              <a:ext cx="798955" cy="78877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200" name="TextBox 14">
              <a:extLst>
                <a:ext uri="{FF2B5EF4-FFF2-40B4-BE49-F238E27FC236}">
                  <a16:creationId xmlns:a16="http://schemas.microsoft.com/office/drawing/2014/main" id="{6EB5B5DB-0AB7-D6B0-198F-2528ABD18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617" y="3815886"/>
              <a:ext cx="446203" cy="6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5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87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50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6141E383-2869-4DF2-F020-D9734910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22" y="3240320"/>
            <a:ext cx="5033894" cy="3639701"/>
          </a:xfrm>
          <a:prstGeom prst="rect">
            <a:avLst/>
          </a:prstGeom>
        </p:spPr>
      </p:pic>
      <p:pic>
        <p:nvPicPr>
          <p:cNvPr id="5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7BD0467-A7D9-8DAB-E08B-FA61746D84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5645137" y="2151912"/>
            <a:ext cx="4467064" cy="5100643"/>
          </a:xfrm>
          <a:prstGeom prst="rect">
            <a:avLst/>
          </a:prstGeom>
        </p:spPr>
      </p:pic>
      <p:pic>
        <p:nvPicPr>
          <p:cNvPr id="6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39BEEB2E-B461-259D-5E82-DDEEF9A81C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3679263" y="5512791"/>
            <a:ext cx="1524273" cy="1740467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360A0B18-1D54-2D96-19BB-435E8777BF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6519" y="-1143000"/>
            <a:ext cx="12872590" cy="6483793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5D4FDEFB-FC1E-1323-A1D9-BB2C3A6B0C6A}"/>
              </a:ext>
            </a:extLst>
          </p:cNvPr>
          <p:cNvSpPr txBox="1"/>
          <p:nvPr/>
        </p:nvSpPr>
        <p:spPr>
          <a:xfrm>
            <a:off x="4105286" y="1420095"/>
            <a:ext cx="80954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gồm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4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3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7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chục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1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đơn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vị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đọc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Diagonal Corners Rounded 10">
            <a:extLst>
              <a:ext uri="{FF2B5EF4-FFF2-40B4-BE49-F238E27FC236}">
                <a16:creationId xmlns:a16="http://schemas.microsoft.com/office/drawing/2014/main" id="{010DD9E5-D20B-5443-045A-E3C8C4A7B840}"/>
              </a:ext>
            </a:extLst>
          </p:cNvPr>
          <p:cNvSpPr/>
          <p:nvPr/>
        </p:nvSpPr>
        <p:spPr>
          <a:xfrm>
            <a:off x="2006693" y="36989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</a:rPr>
              <a:t>A.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Bốn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nghìn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ba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trăm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bảy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mươi</a:t>
            </a:r>
            <a:r>
              <a:rPr lang="en-US" sz="4000" b="1" noProof="0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noProof="0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mốt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  <p:sp>
        <p:nvSpPr>
          <p:cNvPr id="10" name="Rectangle: Diagonal Corners Rounded 11">
            <a:extLst>
              <a:ext uri="{FF2B5EF4-FFF2-40B4-BE49-F238E27FC236}">
                <a16:creationId xmlns:a16="http://schemas.microsoft.com/office/drawing/2014/main" id="{1B26BAB6-5D68-F028-CDF5-058ACE59EBEB}"/>
              </a:ext>
            </a:extLst>
          </p:cNvPr>
          <p:cNvSpPr/>
          <p:nvPr/>
        </p:nvSpPr>
        <p:spPr>
          <a:xfrm>
            <a:off x="2006693" y="55172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Bốn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nghìn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ba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trăm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bảy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chục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#9Slide07 Cadena" panose="02000503000000020004" pitchFamily="2" charset="0"/>
              </a:rPr>
              <a:t>một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  <p:sp>
        <p:nvSpPr>
          <p:cNvPr id="11" name="Rectangle: Diagonal Corners Rounded 12">
            <a:extLst>
              <a:ext uri="{FF2B5EF4-FFF2-40B4-BE49-F238E27FC236}">
                <a16:creationId xmlns:a16="http://schemas.microsoft.com/office/drawing/2014/main" id="{5A125C75-92F5-5E2A-ECC3-CEDF109162C7}"/>
              </a:ext>
            </a:extLst>
          </p:cNvPr>
          <p:cNvSpPr/>
          <p:nvPr/>
        </p:nvSpPr>
        <p:spPr>
          <a:xfrm>
            <a:off x="8374240" y="55172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trăm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mốt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2" name="Rectangle: Diagonal Corners Rounded 13">
            <a:extLst>
              <a:ext uri="{FF2B5EF4-FFF2-40B4-BE49-F238E27FC236}">
                <a16:creationId xmlns:a16="http://schemas.microsoft.com/office/drawing/2014/main" id="{F0164808-213D-7CDF-8E18-A038D80E8051}"/>
              </a:ext>
            </a:extLst>
          </p:cNvPr>
          <p:cNvSpPr/>
          <p:nvPr/>
        </p:nvSpPr>
        <p:spPr>
          <a:xfrm>
            <a:off x="8374240" y="36989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Bốn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trăm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2B75E8C-5DD0-C0D3-8028-9790FC9591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485630" y="509268"/>
            <a:ext cx="1148255" cy="114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9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9185E-6 2.77778E-7 L -1.19185E-6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8466E-6 1.38889E-6 L 4.08466E-6 -0.344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9" grpId="2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3A5EC269-E817-CFC5-3BFD-BB2BBF2ED7A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1D882BD3-3AD5-98F6-A1D8-2BDAF171DB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2268AE8A-A54F-84ED-188C-C25B6C4153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1ACA0DF6-9344-42B3-7417-213F41619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6EECFCDF-D5B4-2BB8-612D-EF79A7973024}"/>
              </a:ext>
            </a:extLst>
          </p:cNvPr>
          <p:cNvSpPr txBox="1"/>
          <p:nvPr/>
        </p:nvSpPr>
        <p:spPr>
          <a:xfrm>
            <a:off x="4277243" y="1416108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89 000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viết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0B689E4C-30AF-CA46-959A-ED1CCA26D7DD}"/>
              </a:ext>
            </a:extLst>
          </p:cNvPr>
          <p:cNvSpPr/>
          <p:nvPr/>
        </p:nvSpPr>
        <p:spPr>
          <a:xfrm>
            <a:off x="2226252" y="35122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10033F4E-78CC-ACDF-FDCE-6B9DF12E47D6}"/>
              </a:ext>
            </a:extLst>
          </p:cNvPr>
          <p:cNvSpPr/>
          <p:nvPr/>
        </p:nvSpPr>
        <p:spPr>
          <a:xfrm>
            <a:off x="2226252" y="53305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633F9106-52C0-9BDC-145B-901FFA289F0B}"/>
              </a:ext>
            </a:extLst>
          </p:cNvPr>
          <p:cNvSpPr/>
          <p:nvPr/>
        </p:nvSpPr>
        <p:spPr>
          <a:xfrm>
            <a:off x="8593799" y="53305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</a:rPr>
              <a:t>D.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Tám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mươi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chín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r>
              <a:rPr lang="en-US" sz="3600" b="1" dirty="0">
                <a:solidFill>
                  <a:srgbClr val="111D5E"/>
                </a:solidFill>
                <a:latin typeface="#9Slide07 Cadena" panose="02000503000000020004" pitchFamily="2" charset="0"/>
              </a:rPr>
              <a:t> </a:t>
            </a:r>
            <a:r>
              <a:rPr lang="en-US" sz="3600" b="1" dirty="0" err="1">
                <a:solidFill>
                  <a:srgbClr val="111D5E"/>
                </a:solidFill>
                <a:latin typeface="#9Slide07 Cadena" panose="02000503000000020004" pitchFamily="2" charset="0"/>
              </a:rPr>
              <a:t>không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E1B3FE60-7391-7479-23AB-59EFAC947C8F}"/>
              </a:ext>
            </a:extLst>
          </p:cNvPr>
          <p:cNvSpPr/>
          <p:nvPr/>
        </p:nvSpPr>
        <p:spPr>
          <a:xfrm>
            <a:off x="8593799" y="35122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Tám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không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73E83805-4840-6647-B08C-6704DF6BC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3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9763E-6 -3.88889E-6 L 3.0976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FFCEE25F-7F71-19F4-F7BA-901C1654C0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65" y="4018666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499877E-D5F7-FF2B-F9A3-14DB98070F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2378714" y="5691405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F4BCB882-5622-2AE3-71B3-66D8483BD8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851078" y="2617563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B569D0C-9BE2-78E9-8092-832F0EA1EC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119" y="-1066800"/>
            <a:ext cx="11887199" cy="59436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C844BA4-23AC-3478-15B3-E2185FD35030}"/>
              </a:ext>
            </a:extLst>
          </p:cNvPr>
          <p:cNvSpPr txBox="1"/>
          <p:nvPr/>
        </p:nvSpPr>
        <p:spPr>
          <a:xfrm>
            <a:off x="4023519" y="1190807"/>
            <a:ext cx="8298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35000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#9Slide03 AmpleSoft Bold" panose="02000000000000000000" pitchFamily="2" charset="0"/>
                <a:ea typeface="字魂43号-国潮手书" panose="00000500000000000000" charset="-122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0DBF598F-1672-8D18-3758-A74564DC6FA4}"/>
              </a:ext>
            </a:extLst>
          </p:cNvPr>
          <p:cNvSpPr/>
          <p:nvPr/>
        </p:nvSpPr>
        <p:spPr>
          <a:xfrm>
            <a:off x="2370121" y="3276316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Ba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058425A0-AFD5-8D3D-F17E-2381EDA99985}"/>
              </a:ext>
            </a:extLst>
          </p:cNvPr>
          <p:cNvSpPr/>
          <p:nvPr/>
        </p:nvSpPr>
        <p:spPr>
          <a:xfrm>
            <a:off x="2370121" y="5094666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Ba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lăm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nghìn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360E81A3-B3FC-09B5-AA21-4D06E74E8328}"/>
              </a:ext>
            </a:extLst>
          </p:cNvPr>
          <p:cNvSpPr/>
          <p:nvPr/>
        </p:nvSpPr>
        <p:spPr>
          <a:xfrm>
            <a:off x="8737668" y="5094666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Ba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nghìn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năm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#9Slide07 Cadena" panose="02000503000000020004" pitchFamily="2" charset="0"/>
              </a:rPr>
              <a:t>trăm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327CB907-9C20-729E-2467-86C1D6D16593}"/>
              </a:ext>
            </a:extLst>
          </p:cNvPr>
          <p:cNvSpPr/>
          <p:nvPr/>
        </p:nvSpPr>
        <p:spPr>
          <a:xfrm>
            <a:off x="8737668" y="3276316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Ba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mươi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lăm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nghìn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1D13092E-6A44-C82F-9C37-561C8AD52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901319" y="1305664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97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1214E-6 8.33333E-7 L 3.51214E-6 -0.07205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1438E-6 -2.22222E-6 L 9.42144E-5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B4F5FE56-1F0B-7A98-3F7E-0B4D625E4A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5" name="Picture 3" descr="Text&#10;&#10;Description automatically generated">
            <a:extLst>
              <a:ext uri="{FF2B5EF4-FFF2-40B4-BE49-F238E27FC236}">
                <a16:creationId xmlns:a16="http://schemas.microsoft.com/office/drawing/2014/main" id="{E81E237B-EEBD-88B2-9842-EEC74B9645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6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DC726A18-CD51-CCAC-2E63-DB168C48AB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8FDF619B-7924-AC3D-099E-7A11283B1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6119" y="-1143000"/>
            <a:ext cx="11887199" cy="6357044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4D924CE4-6E70-0B32-9CE9-015A2027CA90}"/>
              </a:ext>
            </a:extLst>
          </p:cNvPr>
          <p:cNvSpPr txBox="1"/>
          <p:nvPr/>
        </p:nvSpPr>
        <p:spPr>
          <a:xfrm>
            <a:off x="4412011" y="1344732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Số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“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hai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nghìn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không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trăm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linh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chín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"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có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cách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viết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3 AmpleSoft Bold" panose="02000000000000000000" pitchFamily="2" charset="0"/>
                <a:ea typeface="字魂43号-国潮手书" panose="00000500000000000000" charset="-122"/>
                <a:cs typeface="Arial" panose="020B0604020202020204" pitchFamily="34" charset="0"/>
              </a:rPr>
              <a:t>là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Diagonal Corners Rounded 10">
            <a:extLst>
              <a:ext uri="{FF2B5EF4-FFF2-40B4-BE49-F238E27FC236}">
                <a16:creationId xmlns:a16="http://schemas.microsoft.com/office/drawing/2014/main" id="{A64D2B2C-E348-2C0B-8E88-917260DCFAEF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A.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2090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    </a:t>
            </a:r>
          </a:p>
        </p:txBody>
      </p:sp>
      <p:sp>
        <p:nvSpPr>
          <p:cNvPr id="10" name="Rectangle: Diagonal Corners Rounded 11">
            <a:extLst>
              <a:ext uri="{FF2B5EF4-FFF2-40B4-BE49-F238E27FC236}">
                <a16:creationId xmlns:a16="http://schemas.microsoft.com/office/drawing/2014/main" id="{23DFEABB-6967-7907-9018-2D6E5170A84C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2009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1" name="Rectangle: Diagonal Corners Rounded 12">
            <a:extLst>
              <a:ext uri="{FF2B5EF4-FFF2-40B4-BE49-F238E27FC236}">
                <a16:creationId xmlns:a16="http://schemas.microsoft.com/office/drawing/2014/main" id="{BFE4E1C0-2F21-ADF5-31AB-EC413613607B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D. </a:t>
            </a:r>
            <a:r>
              <a:rPr lang="en-US" sz="4400" b="1" dirty="0">
                <a:solidFill>
                  <a:srgbClr val="FF0000"/>
                </a:solidFill>
                <a:latin typeface="#9Slide07 Cadena" panose="02000503000000020004" pitchFamily="2" charset="0"/>
              </a:rPr>
              <a:t>20009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12" name="Rectangle: Diagonal Corners Rounded 13">
            <a:extLst>
              <a:ext uri="{FF2B5EF4-FFF2-40B4-BE49-F238E27FC236}">
                <a16:creationId xmlns:a16="http://schemas.microsoft.com/office/drawing/2014/main" id="{B8B89D8B-6839-3EFC-C433-1BCA2EC762D1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4509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B. 2900</a:t>
            </a:r>
          </a:p>
        </p:txBody>
      </p:sp>
      <p:pic>
        <p:nvPicPr>
          <p:cNvPr id="1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BD31B3E8-D5D4-F686-8773-B048B7F3C6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 animBg="1"/>
      <p:bldP spid="9" grpId="1" animBg="1"/>
      <p:bldP spid="10" grpId="0" animBg="1"/>
      <p:bldP spid="10" grpId="1" animBg="1"/>
      <p:bldP spid="10" grpId="2" build="allAtOnce" animBg="1"/>
      <p:bldP spid="10" grpId="3" build="allAtOnce" animBg="1"/>
      <p:bldP spid="11" grpId="0" animBg="1"/>
      <p:bldP spid="11" grpId="2" animBg="1"/>
      <p:bldP spid="11" grpId="3" animBg="1"/>
      <p:bldP spid="12" grpId="0" animBg="1"/>
      <p:bldP spid="1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8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CBE7DC-6F9B-CF84-8E05-B4EE182AF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98406"/>
              </p:ext>
            </p:extLst>
          </p:nvPr>
        </p:nvGraphicFramePr>
        <p:xfrm>
          <a:off x="8355813" y="4527460"/>
          <a:ext cx="7199315" cy="2797228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39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73787">
                <a:tc gridSpan="5"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800" b="0" dirty="0">
                        <a:solidFill>
                          <a:schemeClr val="tx1"/>
                        </a:solidFill>
                      </a:endParaRPr>
                    </a:p>
                  </a:txBody>
                  <a:tcPr marL="91431" marR="91431" marT="45714" marB="45714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9601"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Nghìn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Trăm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Chục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b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Đơn</a:t>
                      </a:r>
                      <a:r>
                        <a:rPr lang="en-US" sz="3800" b="0" baseline="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800" b="0" baseline="0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vị</a:t>
                      </a:r>
                      <a:endParaRPr lang="en-US" sz="3800" b="0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787"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800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91431" marR="91431" marT="45707" marB="45707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CDB9D0-EBF4-0442-3955-668A6EFBE1DF}"/>
              </a:ext>
            </a:extLst>
          </p:cNvPr>
          <p:cNvSpPr/>
          <p:nvPr/>
        </p:nvSpPr>
        <p:spPr>
          <a:xfrm>
            <a:off x="953293" y="4979367"/>
            <a:ext cx="7121525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13 243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endParaRPr lang="en-US" sz="4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3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chục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4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4124" name="Picture 28">
            <a:extLst>
              <a:ext uri="{FF2B5EF4-FFF2-40B4-BE49-F238E27FC236}">
                <a16:creationId xmlns:a16="http://schemas.microsoft.com/office/drawing/2014/main" id="{3E76B8B0-D743-7EA3-75B5-1B0BEB5AC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3"/>
          <a:stretch>
            <a:fillRect/>
          </a:stretch>
        </p:blipFill>
        <p:spPr bwMode="auto">
          <a:xfrm>
            <a:off x="2651919" y="457200"/>
            <a:ext cx="11277600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8">
            <a:extLst>
              <a:ext uri="{FF2B5EF4-FFF2-40B4-BE49-F238E27FC236}">
                <a16:creationId xmlns:a16="http://schemas.microsoft.com/office/drawing/2014/main" id="{1BE37104-BCE6-C68D-E6D8-E0706CC1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8" t="71687" r="38147"/>
          <a:stretch>
            <a:fillRect/>
          </a:stretch>
        </p:blipFill>
        <p:spPr bwMode="auto">
          <a:xfrm>
            <a:off x="6961981" y="2819400"/>
            <a:ext cx="2665413" cy="99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4">
            <a:extLst>
              <a:ext uri="{FF2B5EF4-FFF2-40B4-BE49-F238E27FC236}">
                <a16:creationId xmlns:a16="http://schemas.microsoft.com/office/drawing/2014/main" id="{8D0CB29C-0E24-637A-F997-BAA793A8E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4056" y="3810000"/>
            <a:ext cx="768351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Mười</a:t>
            </a:r>
            <a:r>
              <a: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r>
              <a: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nghìn</a:t>
            </a:r>
            <a:r>
              <a: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mươi</a:t>
            </a:r>
            <a:r>
              <a:rPr lang="en-US" altLang="en-US" sz="3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</a:t>
            </a:r>
            <a:endParaRPr lang="en-US" altLang="en-US" sz="3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15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1382</TotalTime>
  <Words>485</Words>
  <Application>Microsoft Office PowerPoint</Application>
  <PresentationFormat>Custom</PresentationFormat>
  <Paragraphs>174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#9Slide03 AmpleSoft Bold</vt:lpstr>
      <vt:lpstr>#9Slide07 Cadena</vt:lpstr>
      <vt:lpstr>Arial</vt:lpstr>
      <vt:lpstr>Arial-Rounded</vt:lpstr>
      <vt:lpstr>Calibri</vt:lpstr>
      <vt:lpstr>SVN-Anastasia</vt:lpstr>
      <vt:lpstr>SVN-Poky's</vt:lpstr>
      <vt:lpstr>SVN-Ziclets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M0</cp:lastModifiedBy>
  <cp:revision>188</cp:revision>
  <dcterms:created xsi:type="dcterms:W3CDTF">2022-07-10T01:37:20Z</dcterms:created>
  <dcterms:modified xsi:type="dcterms:W3CDTF">2023-01-31T02:01:14Z</dcterms:modified>
</cp:coreProperties>
</file>