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80" r:id="rId3"/>
    <p:sldId id="281" r:id="rId4"/>
    <p:sldId id="287" r:id="rId5"/>
    <p:sldId id="288" r:id="rId6"/>
    <p:sldId id="289" r:id="rId7"/>
    <p:sldId id="290" r:id="rId8"/>
    <p:sldId id="282" r:id="rId9"/>
    <p:sldId id="277" r:id="rId10"/>
    <p:sldId id="278" r:id="rId11"/>
    <p:sldId id="279" r:id="rId12"/>
    <p:sldId id="276" r:id="rId13"/>
    <p:sldId id="271" r:id="rId14"/>
    <p:sldId id="258" r:id="rId15"/>
    <p:sldId id="283" r:id="rId16"/>
    <p:sldId id="270" r:id="rId17"/>
    <p:sldId id="284" r:id="rId18"/>
    <p:sldId id="285" r:id="rId19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36" y="18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6BFA56-A63D-100A-A0F0-5F2E34B19B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98598-6472-EB4B-BDB2-A03389532B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4D7633-1B81-4E05-8427-A037D73B4D2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7EF2592-855B-283F-A888-2253C4F4EF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100DF6-4282-5074-C8F9-9191F13CB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E28AA-3BA9-FA66-07EB-2E3E36D85E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E0D38-BAE2-52CA-C458-CA79A457D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4BB1E5-163E-4434-9787-3762B8FEE8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B1FEF3A-91EB-0CB2-FC15-24EB136D23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165" y="6578599"/>
            <a:ext cx="3351635" cy="2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B8684325-A251-4EF2-363D-9517C50DB322}"/>
              </a:ext>
            </a:extLst>
          </p:cNvPr>
          <p:cNvGrpSpPr/>
          <p:nvPr userDrawn="1"/>
        </p:nvGrpSpPr>
        <p:grpSpPr>
          <a:xfrm>
            <a:off x="3959305" y="1659007"/>
            <a:ext cx="6385450" cy="2062103"/>
            <a:chOff x="3854858" y="1520994"/>
            <a:chExt cx="4783015" cy="1546577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7046D5A-F524-0127-4CAC-0A2D0DB495D7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0D8DF81-0B1E-C62D-8E95-39A0D54C2646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83FDB45-DC5B-7A6F-19C1-70EB5C1E9F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8" y="5351609"/>
            <a:ext cx="4092733" cy="4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059DC99F-7316-6F2A-3015-B83EBE7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47" y="6125874"/>
            <a:ext cx="3210002" cy="32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4C71505-2C07-417F-F51F-D0F109FF5C67}"/>
              </a:ext>
            </a:extLst>
          </p:cNvPr>
          <p:cNvGrpSpPr/>
          <p:nvPr userDrawn="1"/>
        </p:nvGrpSpPr>
        <p:grpSpPr>
          <a:xfrm>
            <a:off x="7945669" y="1422774"/>
            <a:ext cx="6385450" cy="2062103"/>
            <a:chOff x="3739534" y="1141315"/>
            <a:chExt cx="4783015" cy="1546577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57501B3-FD30-CC9C-4B1A-ABA73E91383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8AA4001-0920-1CC5-96D4-14CD2378119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5C1299D-24F2-A4D9-98AB-26C33948BC9D}"/>
              </a:ext>
            </a:extLst>
          </p:cNvPr>
          <p:cNvGrpSpPr/>
          <p:nvPr userDrawn="1"/>
        </p:nvGrpSpPr>
        <p:grpSpPr>
          <a:xfrm>
            <a:off x="4603272" y="1553594"/>
            <a:ext cx="6385450" cy="2062103"/>
            <a:chOff x="3766782" y="1436238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0611E2-B1BD-80E9-480B-65F6D1C889CE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458F5D5-8F2D-051F-3271-DA2F7EA75E4B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420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1E8C88F-5B42-2E02-4653-C7B213E0B1EC}"/>
              </a:ext>
            </a:extLst>
          </p:cNvPr>
          <p:cNvGrpSpPr/>
          <p:nvPr userDrawn="1"/>
        </p:nvGrpSpPr>
        <p:grpSpPr>
          <a:xfrm>
            <a:off x="8175772" y="2263764"/>
            <a:ext cx="6409150" cy="2090392"/>
            <a:chOff x="3837191" y="1683146"/>
            <a:chExt cx="4800768" cy="156779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B9A20571-70E8-E74B-1E87-4AF710DA7A6E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9ABC939D-5DBC-10A4-702B-9480282CE5F1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B94F24C0-661B-78E8-017D-07558F59793D}"/>
              </a:ext>
            </a:extLst>
          </p:cNvPr>
          <p:cNvGrpSpPr/>
          <p:nvPr userDrawn="1"/>
        </p:nvGrpSpPr>
        <p:grpSpPr>
          <a:xfrm>
            <a:off x="3975154" y="1678751"/>
            <a:ext cx="6385450" cy="2062103"/>
            <a:chOff x="3837191" y="1704363"/>
            <a:chExt cx="4783015" cy="1546577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D9C2BC8-0FE0-93E8-AB1C-51B0D3271D7B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107A1AAE-9E92-2C49-A8F1-6B3C5DD31881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3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3E4BC10-D637-0DF6-69E6-846B81CB51EC}"/>
              </a:ext>
            </a:extLst>
          </p:cNvPr>
          <p:cNvGrpSpPr/>
          <p:nvPr userDrawn="1"/>
        </p:nvGrpSpPr>
        <p:grpSpPr>
          <a:xfrm>
            <a:off x="5148882" y="1252216"/>
            <a:ext cx="6412282" cy="2076997"/>
            <a:chOff x="3874800" y="1917635"/>
            <a:chExt cx="4803114" cy="1557748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0E9DE44-53D6-6520-47B6-1F735A5295B4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8E3523FD-8DD3-8717-9FC0-C59E6EAB7736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93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23ED2F64-E80E-5135-7F64-203752831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536" y="6614066"/>
            <a:ext cx="3281576" cy="26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64B4D3B-6B3B-114A-3D90-EE9E45268B75}"/>
              </a:ext>
            </a:extLst>
          </p:cNvPr>
          <p:cNvGrpSpPr/>
          <p:nvPr userDrawn="1"/>
        </p:nvGrpSpPr>
        <p:grpSpPr>
          <a:xfrm>
            <a:off x="4506951" y="1425687"/>
            <a:ext cx="6385450" cy="2062103"/>
            <a:chOff x="3874800" y="1928806"/>
            <a:chExt cx="4783015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2BDD5FA-A2B7-D6A6-BB39-6596A3B573AE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8175137D-FE47-B970-BF47-B9BA022171FD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E6B5FD8-0B5E-3A3A-A303-E625326C3FAA}"/>
              </a:ext>
            </a:extLst>
          </p:cNvPr>
          <p:cNvGrpSpPr/>
          <p:nvPr userDrawn="1"/>
        </p:nvGrpSpPr>
        <p:grpSpPr>
          <a:xfrm>
            <a:off x="8454008" y="1805569"/>
            <a:ext cx="6409982" cy="2062103"/>
            <a:chOff x="3854858" y="1520994"/>
            <a:chExt cx="4801391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FB751BD-DAE2-44B7-D8E9-4AD6025718D8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A2EDDD5-1A0B-D680-8BB1-E7DEE803780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B8684325-A251-4EF2-363D-9517C50DB322}"/>
              </a:ext>
            </a:extLst>
          </p:cNvPr>
          <p:cNvGrpSpPr/>
          <p:nvPr userDrawn="1"/>
        </p:nvGrpSpPr>
        <p:grpSpPr>
          <a:xfrm>
            <a:off x="3959305" y="1659007"/>
            <a:ext cx="6385450" cy="2062103"/>
            <a:chOff x="3854858" y="1520994"/>
            <a:chExt cx="4783015" cy="1546577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7046D5A-F524-0127-4CAC-0A2D0DB495D7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0D8DF81-0B1E-C62D-8E95-39A0D54C2646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4C71505-2C07-417F-F51F-D0F109FF5C67}"/>
              </a:ext>
            </a:extLst>
          </p:cNvPr>
          <p:cNvGrpSpPr/>
          <p:nvPr userDrawn="1"/>
        </p:nvGrpSpPr>
        <p:grpSpPr>
          <a:xfrm>
            <a:off x="7945669" y="1422774"/>
            <a:ext cx="6385450" cy="2062103"/>
            <a:chOff x="3739534" y="1141315"/>
            <a:chExt cx="4783015" cy="1546577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57501B3-FD30-CC9C-4B1A-ABA73E91383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8AA4001-0920-1CC5-96D4-14CD2378119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5C1299D-24F2-A4D9-98AB-26C33948BC9D}"/>
              </a:ext>
            </a:extLst>
          </p:cNvPr>
          <p:cNvGrpSpPr/>
          <p:nvPr userDrawn="1"/>
        </p:nvGrpSpPr>
        <p:grpSpPr>
          <a:xfrm>
            <a:off x="4603272" y="1553594"/>
            <a:ext cx="6385450" cy="2062103"/>
            <a:chOff x="3766782" y="1436238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0611E2-B1BD-80E9-480B-65F6D1C889CE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458F5D5-8F2D-051F-3271-DA2F7EA75E4B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9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1E8C88F-5B42-2E02-4653-C7B213E0B1EC}"/>
              </a:ext>
            </a:extLst>
          </p:cNvPr>
          <p:cNvGrpSpPr/>
          <p:nvPr userDrawn="1"/>
        </p:nvGrpSpPr>
        <p:grpSpPr>
          <a:xfrm>
            <a:off x="8175772" y="2263764"/>
            <a:ext cx="6409150" cy="2090392"/>
            <a:chOff x="3837191" y="1683146"/>
            <a:chExt cx="4800768" cy="156779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B9A20571-70E8-E74B-1E87-4AF710DA7A6E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9ABC939D-5DBC-10A4-702B-9480282CE5F1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B94F24C0-661B-78E8-017D-07558F59793D}"/>
              </a:ext>
            </a:extLst>
          </p:cNvPr>
          <p:cNvGrpSpPr/>
          <p:nvPr userDrawn="1"/>
        </p:nvGrpSpPr>
        <p:grpSpPr>
          <a:xfrm>
            <a:off x="3975154" y="1678751"/>
            <a:ext cx="6385450" cy="2062103"/>
            <a:chOff x="3837191" y="1704363"/>
            <a:chExt cx="4783015" cy="1546577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D9C2BC8-0FE0-93E8-AB1C-51B0D3271D7B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107A1AAE-9E92-2C49-A8F1-6B3C5DD31881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7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3E4BC10-D637-0DF6-69E6-846B81CB51EC}"/>
              </a:ext>
            </a:extLst>
          </p:cNvPr>
          <p:cNvGrpSpPr/>
          <p:nvPr userDrawn="1"/>
        </p:nvGrpSpPr>
        <p:grpSpPr>
          <a:xfrm>
            <a:off x="5148882" y="1252216"/>
            <a:ext cx="6412282" cy="2076997"/>
            <a:chOff x="3874800" y="1917635"/>
            <a:chExt cx="4803114" cy="1557748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0E9DE44-53D6-6520-47B6-1F735A5295B4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8E3523FD-8DD3-8717-9FC0-C59E6EAB7736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64B4D3B-6B3B-114A-3D90-EE9E45268B75}"/>
              </a:ext>
            </a:extLst>
          </p:cNvPr>
          <p:cNvGrpSpPr/>
          <p:nvPr userDrawn="1"/>
        </p:nvGrpSpPr>
        <p:grpSpPr>
          <a:xfrm>
            <a:off x="4506951" y="1425687"/>
            <a:ext cx="6385450" cy="2062103"/>
            <a:chOff x="3874800" y="1928806"/>
            <a:chExt cx="4783015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2BDD5FA-A2B7-D6A6-BB39-6596A3B573AE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8175137D-FE47-B970-BF47-B9BA022171FD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E6B5FD8-0B5E-3A3A-A303-E625326C3FAA}"/>
              </a:ext>
            </a:extLst>
          </p:cNvPr>
          <p:cNvGrpSpPr/>
          <p:nvPr userDrawn="1"/>
        </p:nvGrpSpPr>
        <p:grpSpPr>
          <a:xfrm>
            <a:off x="8454008" y="1805569"/>
            <a:ext cx="6409982" cy="2062103"/>
            <a:chOff x="3854858" y="1520994"/>
            <a:chExt cx="4801391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FB751BD-DAE2-44B7-D8E9-4AD6025718D8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A2EDDD5-1A0B-D680-8BB1-E7DEE803780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63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36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78795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  <a:cs typeface="+mn-cs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  <a:cs typeface="+mn-cs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  <a:cs typeface="+mn-cs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  <a:cs typeface="+mn-cs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Ziclets" panose="02000603000000000000" pitchFamily="2" charset="0"/>
                  <a:cs typeface="+mn-cs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91BFAD8-9ECC-7085-66B3-AE93F5F79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0" y="4008403"/>
            <a:ext cx="4768769" cy="513559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F1FA94-1EDA-FAF0-4112-C35E14247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45" y="5752738"/>
            <a:ext cx="4081177" cy="352402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A34C6F-7C3D-6986-514C-299E407E1861}"/>
              </a:ext>
            </a:extLst>
          </p:cNvPr>
          <p:cNvSpPr txBox="1"/>
          <p:nvPr/>
        </p:nvSpPr>
        <p:spPr>
          <a:xfrm>
            <a:off x="2439951" y="3152240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Các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số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trong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phạm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vi 100 000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9D41BA4-193A-43E0-6333-58460DBE3BFD}"/>
              </a:ext>
            </a:extLst>
          </p:cNvPr>
          <p:cNvSpPr txBox="1"/>
          <p:nvPr/>
        </p:nvSpPr>
        <p:spPr>
          <a:xfrm>
            <a:off x="2193024" y="4529657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Tiết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 2</a:t>
            </a: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05B314-3E89-85C8-455D-8149A6CD3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99" y="4366115"/>
            <a:ext cx="6281765" cy="50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4A9FFE3-56D6-D685-A23B-EE620C625094}"/>
              </a:ext>
            </a:extLst>
          </p:cNvPr>
          <p:cNvGrpSpPr>
            <a:grpSpLocks/>
          </p:cNvGrpSpPr>
          <p:nvPr/>
        </p:nvGrpSpPr>
        <p:grpSpPr bwMode="auto">
          <a:xfrm>
            <a:off x="3667125" y="5657850"/>
            <a:ext cx="8942387" cy="1657350"/>
            <a:chOff x="-28490" y="3726080"/>
            <a:chExt cx="8947065" cy="165735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154ECF0-0045-B5EA-EE35-BDD3CDCBC600}"/>
                </a:ext>
              </a:extLst>
            </p:cNvPr>
            <p:cNvSpPr/>
            <p:nvPr/>
          </p:nvSpPr>
          <p:spPr>
            <a:xfrm>
              <a:off x="-28490" y="3726080"/>
              <a:ext cx="8947065" cy="165735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53" name="TextBox 12">
              <a:extLst>
                <a:ext uri="{FF2B5EF4-FFF2-40B4-BE49-F238E27FC236}">
                  <a16:creationId xmlns:a16="http://schemas.microsoft.com/office/drawing/2014/main" id="{2F8CC1B1-5EE6-E286-485C-0DD50059A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8490" y="3868519"/>
              <a:ext cx="894706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rgbClr val="000000"/>
                  </a:solidFill>
                </a:rPr>
                <a:t>52 644</a:t>
              </a:r>
            </a:p>
            <a:p>
              <a:pPr algn="ctr" eaLnBrk="1" hangingPunct="1"/>
              <a:r>
                <a:rPr lang="en-US" altLang="en-US" sz="3600" b="1">
                  <a:solidFill>
                    <a:srgbClr val="000000"/>
                  </a:solidFill>
                </a:rPr>
                <a:t>Năm mươi hai nghìn sáu trăm bốn mươi bốn.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43C09F6-876C-CBFB-E7FC-FEEB734C1D5E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A86ECD14-1CB5-0C20-5768-501B651A364F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EED81D05-AF05-E084-C69B-890221ABEAAE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C1B2831-3349-0268-916A-ABD9BD557C87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26BB2AF-DE32-D8AC-49EB-0D63CB69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70786" r="2557" b="3330"/>
          <a:stretch/>
        </p:blipFill>
        <p:spPr>
          <a:xfrm>
            <a:off x="436258" y="1828800"/>
            <a:ext cx="15404123" cy="3733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BA5B78E-DC74-C556-839F-7BD42B04C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2362200"/>
            <a:ext cx="978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Bốn mươi mốt nghìn hai trăm ba mươi bảy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797D0B-9E31-781A-7E80-45D6AAF87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3355975"/>
            <a:ext cx="978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 mươi ba nghìn sáu trăm tám mươi mốt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DE2322-FF22-867F-9277-F10CF0841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4349750"/>
            <a:ext cx="10402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Tám mươi lăm nghìn một trăm bảy mươi sáu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581895-50A8-4B68-3A00-199C69A4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5343525"/>
            <a:ext cx="8691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Mười hai nghìn bốn trăm bốn mươi lăm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28A2E2-97E1-2B98-AC5D-96EE9EF66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2919" y="2363787"/>
            <a:ext cx="227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41 237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A113B2-30B0-1BEC-26B8-CE61DBEB5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719" y="3355975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33 681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6E8999-50DB-77D6-6024-590B66B1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0119" y="4349750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85 176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F4BD16-5C1B-5593-608E-27A0C2EC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9519" y="5343525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12 445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64EBE22-B197-043D-7E36-2B68AC953253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5625F9D3-8EDF-C0EA-D925-B3D6F80E0927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155BC9C8-E6BC-2A0E-8E75-E58C914BB302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6805784-1E5B-1436-1D2E-CD0DC59CC34D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B2D698-669E-D8FE-8454-36BA25235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2254250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4 765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4C168-0FC9-62C6-753E-EA00D96E0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3106738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38 239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1877E-A100-CEA6-6905-8967DAD30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395922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76 815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12E2D-AEAB-7C09-E93D-A8B1E1057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4811713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27 413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4BE877-C4CF-0452-1B9D-FDD48F113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2286000"/>
            <a:ext cx="785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Bốn nghìn bảy trăm sáu mươi năm.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829DE7-D34E-AA8D-7D83-4FF02F83D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3132138"/>
            <a:ext cx="921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Ba mươi tám nghìn hai trăm ba mươi chín.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B263CA-8A26-F299-9677-958593EFA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3976688"/>
            <a:ext cx="868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Bảy mươi sáu nghìn tám trăm mười lăm.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25A261-1B09-61EE-D673-F8D3C725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4822825"/>
            <a:ext cx="8913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Hai mươi bảy nghìn bốn trăm mười ba.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A03FC0-20DA-0E99-4415-E6BD66003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5664200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21 432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355713-7A64-549B-F7E4-AEFFAD67C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6516688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68 331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249093-2C7E-74AF-3933-2401AF8FC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5667375"/>
            <a:ext cx="9066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Hai mươi mốt nghìn bốn trăm ba mươi hai.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85BC31-6F5F-944A-719A-FE3B56BC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6513513"/>
            <a:ext cx="889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Sáu mươi tám nghìn ba trăm ba mươi mốt.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1B47A2D0-56C0-0034-5791-1AC55830667A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940F67C4-955F-ADA9-6A9E-93E1919ED68C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C08AA14F-422D-8BCA-4D4F-6055FC4266A9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AE68374-7B15-3AA4-B5A7-0A2218DA6DE3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7D1C2D-AAD4-30BB-290A-3CA75B46F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828702"/>
              </p:ext>
            </p:extLst>
          </p:nvPr>
        </p:nvGraphicFramePr>
        <p:xfrm>
          <a:off x="175419" y="1619914"/>
          <a:ext cx="15925800" cy="608329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46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62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7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81537"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vị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372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63 192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Sáu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mươi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chín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mươi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hai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33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F0BF78E-07BF-442A-B1CF-1668576ACC1F}"/>
              </a:ext>
            </a:extLst>
          </p:cNvPr>
          <p:cNvSpPr/>
          <p:nvPr/>
        </p:nvSpPr>
        <p:spPr>
          <a:xfrm>
            <a:off x="6498431" y="3729702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25 648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9CA30-794C-19F2-9FA0-912AEF0F34E2}"/>
              </a:ext>
            </a:extLst>
          </p:cNvPr>
          <p:cNvSpPr/>
          <p:nvPr/>
        </p:nvSpPr>
        <p:spPr>
          <a:xfrm>
            <a:off x="8100219" y="3767802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3D40C9-2BF0-5F27-77B0-387D6A3FC2F1}"/>
              </a:ext>
            </a:extLst>
          </p:cNvPr>
          <p:cNvSpPr/>
          <p:nvPr/>
        </p:nvSpPr>
        <p:spPr>
          <a:xfrm>
            <a:off x="6498431" y="4548852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37 955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A4CD06-412C-2879-FBC6-6E697FA3D8FE}"/>
              </a:ext>
            </a:extLst>
          </p:cNvPr>
          <p:cNvSpPr/>
          <p:nvPr/>
        </p:nvSpPr>
        <p:spPr>
          <a:xfrm>
            <a:off x="8100219" y="4586952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3FF1FC-229C-8F05-E5FC-06F8A6BCB374}"/>
              </a:ext>
            </a:extLst>
          </p:cNvPr>
          <p:cNvSpPr/>
          <p:nvPr/>
        </p:nvSpPr>
        <p:spPr>
          <a:xfrm>
            <a:off x="6498431" y="5368002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86 297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97BEEA-DDA5-753B-F130-85B9E3DE1ABD}"/>
              </a:ext>
            </a:extLst>
          </p:cNvPr>
          <p:cNvSpPr/>
          <p:nvPr/>
        </p:nvSpPr>
        <p:spPr>
          <a:xfrm>
            <a:off x="8100219" y="5387052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2D322F-410E-154B-E7D1-0EA37A485851}"/>
              </a:ext>
            </a:extLst>
          </p:cNvPr>
          <p:cNvSpPr/>
          <p:nvPr/>
        </p:nvSpPr>
        <p:spPr>
          <a:xfrm>
            <a:off x="6498431" y="6187152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90 801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9BFB26-9C2C-B4B8-2750-1E8A6B5F6076}"/>
              </a:ext>
            </a:extLst>
          </p:cNvPr>
          <p:cNvSpPr/>
          <p:nvPr/>
        </p:nvSpPr>
        <p:spPr>
          <a:xfrm>
            <a:off x="8308181" y="6206202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A33DB-1A35-98B7-2C11-29814E8884DC}"/>
              </a:ext>
            </a:extLst>
          </p:cNvPr>
          <p:cNvSpPr/>
          <p:nvPr/>
        </p:nvSpPr>
        <p:spPr>
          <a:xfrm>
            <a:off x="6498431" y="7006302"/>
            <a:ext cx="1357313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11 030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84D5CE-0646-FCEA-77BB-E3AC7E6EC1F7}"/>
              </a:ext>
            </a:extLst>
          </p:cNvPr>
          <p:cNvSpPr/>
          <p:nvPr/>
        </p:nvSpPr>
        <p:spPr>
          <a:xfrm>
            <a:off x="8308181" y="7025352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9B2FE630-D3FF-2292-7B3E-410210AC54A0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82D44CB4-246A-72DF-26CA-7EF9825C4685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852096B9-3FC7-C463-7DBE-B8C5DCCCF055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9D14794-E0F2-955D-978F-AC72792BFE9E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9ACF2E1-428D-804A-C81A-7E83461236FA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4486A357-5C1F-982C-6F8E-FC8052DC01CE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334ACBF1-D279-3F3D-55A5-950BF012F22E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5FDC539-BF1A-E3EB-C80C-6D710DA145B3}"/>
              </a:ext>
            </a:extLst>
          </p:cNvPr>
          <p:cNvSpPr/>
          <p:nvPr/>
        </p:nvSpPr>
        <p:spPr>
          <a:xfrm>
            <a:off x="2286000" y="533400"/>
            <a:ext cx="13777119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9A358D1-6FFB-F68F-907B-C1D05D088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20358" r="6974" b="6352"/>
          <a:stretch/>
        </p:blipFill>
        <p:spPr>
          <a:xfrm>
            <a:off x="1623219" y="1619914"/>
            <a:ext cx="13030200" cy="625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9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6215226-3D88-1E3F-A664-9E8D33DAA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6002" y="730772"/>
            <a:ext cx="3150650" cy="4831827"/>
          </a:xfrm>
          <a:prstGeom prst="rect">
            <a:avLst/>
          </a:prstGeom>
        </p:spPr>
      </p:pic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EF8488-8BC2-01FC-A018-9B0B84589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32" y="3468920"/>
            <a:ext cx="5033894" cy="3639701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95C09BE8-DB47-724D-3A9C-4702C616D8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659747" y="2380512"/>
            <a:ext cx="4467064" cy="5100643"/>
          </a:xfrm>
          <a:prstGeom prst="rect">
            <a:avLst/>
          </a:prstGeom>
        </p:spPr>
      </p:pic>
      <p:pic>
        <p:nvPicPr>
          <p:cNvPr id="5" name="Picture 15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9123D476-A810-73CA-22C6-A8CACF3FC4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2693873" y="574139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8CDB7AC0-829A-5F7C-89F1-B07D6908F4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129" y="-704826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A4C930-B1AD-A0F5-3EEA-2264CD94B5EF}"/>
              </a:ext>
            </a:extLst>
          </p:cNvPr>
          <p:cNvSpPr txBox="1"/>
          <p:nvPr/>
        </p:nvSpPr>
        <p:spPr>
          <a:xfrm>
            <a:off x="2405051" y="155236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điền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bên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Diagonal Corners Rounded 10">
            <a:extLst>
              <a:ext uri="{FF2B5EF4-FFF2-40B4-BE49-F238E27FC236}">
                <a16:creationId xmlns:a16="http://schemas.microsoft.com/office/drawing/2014/main" id="{ACEB02EF-ACBD-9687-893C-EC7EF95D4AEE}"/>
              </a:ext>
            </a:extLst>
          </p:cNvPr>
          <p:cNvSpPr/>
          <p:nvPr/>
        </p:nvSpPr>
        <p:spPr>
          <a:xfrm>
            <a:off x="1021303" y="39275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27000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Diagonal Corners Rounded 11">
            <a:extLst>
              <a:ext uri="{FF2B5EF4-FFF2-40B4-BE49-F238E27FC236}">
                <a16:creationId xmlns:a16="http://schemas.microsoft.com/office/drawing/2014/main" id="{5CDEE577-7E41-4A47-F722-5FA194670ABE}"/>
              </a:ext>
            </a:extLst>
          </p:cNvPr>
          <p:cNvSpPr/>
          <p:nvPr/>
        </p:nvSpPr>
        <p:spPr>
          <a:xfrm>
            <a:off x="1021303" y="57458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270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0" name="Rectangle: Diagonal Corners Rounded 12">
            <a:extLst>
              <a:ext uri="{FF2B5EF4-FFF2-40B4-BE49-F238E27FC236}">
                <a16:creationId xmlns:a16="http://schemas.microsoft.com/office/drawing/2014/main" id="{5559F645-E7E0-B432-9291-B4E00BA91536}"/>
              </a:ext>
            </a:extLst>
          </p:cNvPr>
          <p:cNvSpPr/>
          <p:nvPr/>
        </p:nvSpPr>
        <p:spPr>
          <a:xfrm>
            <a:off x="7388850" y="57458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20700</a:t>
            </a:r>
          </a:p>
        </p:txBody>
      </p:sp>
      <p:sp>
        <p:nvSpPr>
          <p:cNvPr id="11" name="Rectangle: Diagonal Corners Rounded 13">
            <a:extLst>
              <a:ext uri="{FF2B5EF4-FFF2-40B4-BE49-F238E27FC236}">
                <a16:creationId xmlns:a16="http://schemas.microsoft.com/office/drawing/2014/main" id="{BDB4EBB3-5B2B-0914-592C-E401FD368AA9}"/>
              </a:ext>
            </a:extLst>
          </p:cNvPr>
          <p:cNvSpPr/>
          <p:nvPr/>
        </p:nvSpPr>
        <p:spPr>
          <a:xfrm>
            <a:off x="7388850" y="39275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2700</a:t>
            </a:r>
          </a:p>
        </p:txBody>
      </p:sp>
      <p:pic>
        <p:nvPicPr>
          <p:cNvPr id="1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F7D714A-EED5-FCB0-177B-9F73FAB2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500240" y="737868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88062E-7 -3.61111E-6 L -7.88062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03E-6 -5.55556E-7 L -2.1330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6B501DD-A70E-69CE-52A5-A1815C4D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961C046B-7B0D-CB9D-BF3C-F23A6F62B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4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21B1582-77E2-82C0-A4EF-7242F8621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C793D6D5-201C-63BA-DE1B-AD61D6027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119" y="-1143000"/>
            <a:ext cx="11887199" cy="635704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E7D2006-745F-FFB6-FF75-B4D082BA7D62}"/>
              </a:ext>
            </a:extLst>
          </p:cNvPr>
          <p:cNvSpPr txBox="1"/>
          <p:nvPr/>
        </p:nvSpPr>
        <p:spPr>
          <a:xfrm>
            <a:off x="4412011" y="1344732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Những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dưới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đây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mười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nghìn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31F77950-74A7-5768-A4EC-383B86E4DB27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1000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9B2BAB80-E2E3-8A0C-C085-82C0429DD072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30000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7A7F688C-7E46-1EBF-BCB7-2B5B7971956F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</a:t>
            </a:r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90000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CE762E40-93ED-4CFA-A8EC-728271F0AF42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500</a:t>
            </a:r>
          </a:p>
        </p:txBody>
      </p:sp>
      <p:pic>
        <p:nvPicPr>
          <p:cNvPr id="11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EDA2714-1BEF-370A-1D3A-0A81D7C4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5771E-6 -4.44444E-6 L -1.15771E-6 -0.07204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8" grpId="2" build="allAtOnce" animBg="1"/>
      <p:bldP spid="8" grpId="3" build="allAtOnce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id="{53225A76-2022-1F89-AF5A-A49C79952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5" y="4143770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1978B33-212F-2959-A968-DC49176DE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1997714" y="5816509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2650C3D1-D9A8-50A4-6F39-9D1B3E7055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470078" y="2742667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3E9F81B-7A65-D6B3-1567-4071E0230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119" y="-941696"/>
            <a:ext cx="11887199" cy="59436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D10E428-1BCE-B397-51E6-76BE69276348}"/>
              </a:ext>
            </a:extLst>
          </p:cNvPr>
          <p:cNvSpPr txBox="1"/>
          <p:nvPr/>
        </p:nvSpPr>
        <p:spPr>
          <a:xfrm>
            <a:off x="3642519" y="1315911"/>
            <a:ext cx="82983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nghìn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”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14CE159D-E7DD-FAD8-0C22-6900D3E828FF}"/>
              </a:ext>
            </a:extLst>
          </p:cNvPr>
          <p:cNvSpPr/>
          <p:nvPr/>
        </p:nvSpPr>
        <p:spPr>
          <a:xfrm>
            <a:off x="1989121" y="3401420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50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B5B0AA1C-FDEE-1707-0D52-E571BE1445ED}"/>
              </a:ext>
            </a:extLst>
          </p:cNvPr>
          <p:cNvSpPr/>
          <p:nvPr/>
        </p:nvSpPr>
        <p:spPr>
          <a:xfrm>
            <a:off x="1989121" y="521977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5000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CF122BB0-3AC9-130E-6D28-54737068380F}"/>
              </a:ext>
            </a:extLst>
          </p:cNvPr>
          <p:cNvSpPr/>
          <p:nvPr/>
        </p:nvSpPr>
        <p:spPr>
          <a:xfrm>
            <a:off x="8356668" y="5219770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500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5D493ACB-4123-1F8C-4035-147D28FF4A40}"/>
              </a:ext>
            </a:extLst>
          </p:cNvPr>
          <p:cNvSpPr/>
          <p:nvPr/>
        </p:nvSpPr>
        <p:spPr>
          <a:xfrm>
            <a:off x="8356668" y="3401420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50000</a:t>
            </a: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EFCC172B-3DF8-9A9F-8125-8E983793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20319" y="1430768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523E-6 -4.44444E-6 L 1.2952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746E-6 2.5E-6 L 0.0001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33907A5-7886-D14E-193F-9E5D3B354DC9}"/>
              </a:ext>
            </a:extLst>
          </p:cNvPr>
          <p:cNvSpPr txBox="1"/>
          <p:nvPr/>
        </p:nvSpPr>
        <p:spPr>
          <a:xfrm>
            <a:off x="6701062" y="3679802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6839D944-6E21-991E-7D02-38EDAD98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E066944-0A3E-29AA-C1E2-41BF68304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16E4E29-D65A-DBF5-0E5A-4325A9274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5F0F626-D3EB-88BE-9AC9-40735A266167}"/>
              </a:ext>
            </a:extLst>
          </p:cNvPr>
          <p:cNvSpPr txBox="1"/>
          <p:nvPr/>
        </p:nvSpPr>
        <p:spPr>
          <a:xfrm>
            <a:off x="4277243" y="1416108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89 000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5B46E879-D99F-AEF8-9A03-45AFE26133A1}"/>
              </a:ext>
            </a:extLst>
          </p:cNvPr>
          <p:cNvSpPr/>
          <p:nvPr/>
        </p:nvSpPr>
        <p:spPr>
          <a:xfrm>
            <a:off x="2226252" y="35122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mươi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nghìn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3D878581-A721-C039-C565-8606BE7D3EC4}"/>
              </a:ext>
            </a:extLst>
          </p:cNvPr>
          <p:cNvSpPr/>
          <p:nvPr/>
        </p:nvSpPr>
        <p:spPr>
          <a:xfrm>
            <a:off x="2226252" y="53305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mươi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nghìn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525D03EE-D141-A54F-4093-7E2EB9975359}"/>
              </a:ext>
            </a:extLst>
          </p:cNvPr>
          <p:cNvSpPr/>
          <p:nvPr/>
        </p:nvSpPr>
        <p:spPr>
          <a:xfrm>
            <a:off x="8593799" y="53305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</a:rPr>
              <a:t>D.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Tám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mươi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chín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không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không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F22E5ADB-27A3-1CD9-73A2-BDDCF780CFDA}"/>
              </a:ext>
            </a:extLst>
          </p:cNvPr>
          <p:cNvSpPr/>
          <p:nvPr/>
        </p:nvSpPr>
        <p:spPr>
          <a:xfrm>
            <a:off x="8593799" y="35122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Tám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C33D035-B0AF-2853-5489-8BB3BB58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9763E-6 -3.88889E-6 L 3.0976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2.77778E-6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7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E6BF4B83-B3CA-B8E7-BDCE-78533D88A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13239" r="2715" b="55852"/>
          <a:stretch/>
        </p:blipFill>
        <p:spPr>
          <a:xfrm>
            <a:off x="481288" y="1619914"/>
            <a:ext cx="15314062" cy="508568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BB79F8FE-99B5-D585-717A-13516255EBAB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8C1A4231-AB7F-09C6-9414-0C770A771289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710E4D2E-E513-9606-DCA3-2208E7B59165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60CD45F4-52E0-3FCC-9CD5-946A5DA7EBC7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44A7BF8-835B-9D56-A482-46E67614238D}"/>
              </a:ext>
            </a:extLst>
          </p:cNvPr>
          <p:cNvSpPr/>
          <p:nvPr/>
        </p:nvSpPr>
        <p:spPr>
          <a:xfrm>
            <a:off x="7604919" y="4572000"/>
            <a:ext cx="17526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8EB647A1-F8E9-56D0-4637-1C05E388749B}"/>
              </a:ext>
            </a:extLst>
          </p:cNvPr>
          <p:cNvSpPr/>
          <p:nvPr/>
        </p:nvSpPr>
        <p:spPr>
          <a:xfrm>
            <a:off x="3947319" y="5486400"/>
            <a:ext cx="91440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CEC0729-D40D-8615-4D4E-72D4DB7780D9}"/>
              </a:ext>
            </a:extLst>
          </p:cNvPr>
          <p:cNvGrpSpPr>
            <a:grpSpLocks/>
          </p:cNvGrpSpPr>
          <p:nvPr/>
        </p:nvGrpSpPr>
        <p:grpSpPr bwMode="auto">
          <a:xfrm>
            <a:off x="3413919" y="5105400"/>
            <a:ext cx="8609012" cy="1657350"/>
            <a:chOff x="142295" y="3726080"/>
            <a:chExt cx="8613756" cy="165735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BB40966-21A8-EEB0-1A97-077C52B4B824}"/>
                </a:ext>
              </a:extLst>
            </p:cNvPr>
            <p:cNvSpPr/>
            <p:nvPr/>
          </p:nvSpPr>
          <p:spPr>
            <a:xfrm>
              <a:off x="142295" y="3726080"/>
              <a:ext cx="8613756" cy="165735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29" name="TextBox 12">
              <a:extLst>
                <a:ext uri="{FF2B5EF4-FFF2-40B4-BE49-F238E27FC236}">
                  <a16:creationId xmlns:a16="http://schemas.microsoft.com/office/drawing/2014/main" id="{A7F7285E-198B-D2B0-5AE1-CEF72B493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837934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31 432</a:t>
              </a:r>
            </a:p>
            <a:p>
              <a:pPr algn="ctr" eaLnBrk="1" hangingPunct="1"/>
              <a:r>
                <a:rPr lang="en-US" altLang="en-US" sz="3600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 mươi mốt nghìn bốn trăm ba mươi hai.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9731E5E4-70E7-F38A-558D-7BEE517C0237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D56456A-2E8A-D4D4-AF32-3195EDCC432A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BADE663-0A45-D34A-2970-A0811529CE53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71A490C-3E8F-0169-1D4B-AAFB1E181BA3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870DDE5-EC6A-E209-4455-C99F2A469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48537" r="2717" b="32446"/>
          <a:stretch/>
        </p:blipFill>
        <p:spPr>
          <a:xfrm>
            <a:off x="436258" y="1828800"/>
            <a:ext cx="15404123" cy="2743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473</Words>
  <Application>Microsoft Office PowerPoint</Application>
  <PresentationFormat>Custom</PresentationFormat>
  <Paragraphs>122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#9Slide03 AmpleSoft Bold</vt:lpstr>
      <vt:lpstr>#9Slide07 Cadena</vt:lpstr>
      <vt:lpstr>Arial</vt:lpstr>
      <vt:lpstr>Arial-Rounded</vt:lpstr>
      <vt:lpstr>Calibri</vt:lpstr>
      <vt:lpstr>SVN-Anastasia</vt:lpstr>
      <vt:lpstr>SVN-Poky's</vt:lpstr>
      <vt:lpstr>SVN-Ziclets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M0</cp:lastModifiedBy>
  <cp:revision>185</cp:revision>
  <dcterms:created xsi:type="dcterms:W3CDTF">2022-07-10T01:37:20Z</dcterms:created>
  <dcterms:modified xsi:type="dcterms:W3CDTF">2023-01-31T02:00:07Z</dcterms:modified>
</cp:coreProperties>
</file>