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92" r:id="rId5"/>
    <p:sldId id="259" r:id="rId6"/>
    <p:sldId id="260" r:id="rId7"/>
    <p:sldId id="261" r:id="rId8"/>
    <p:sldId id="263" r:id="rId9"/>
    <p:sldId id="262" r:id="rId10"/>
    <p:sldId id="264" r:id="rId11"/>
    <p:sldId id="286" r:id="rId12"/>
    <p:sldId id="287" r:id="rId13"/>
    <p:sldId id="288" r:id="rId14"/>
    <p:sldId id="293" r:id="rId15"/>
    <p:sldId id="289" r:id="rId16"/>
    <p:sldId id="290" r:id="rId17"/>
    <p:sldId id="281" r:id="rId18"/>
    <p:sldId id="294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微软雅黑" panose="020B0503020204020204" pitchFamily="34" charset="-122"/>
      <p:regular r:id="rId22"/>
      <p:bold r:id="rId23"/>
    </p:embeddedFont>
    <p:embeddedFont>
      <p:font typeface="Arial-Rounded" panose="020B0500000000000000" pitchFamily="34" charset="0"/>
      <p:regular r:id="rId24"/>
    </p:embeddedFont>
    <p:embeddedFont>
      <p:font typeface="AvantGarde" panose="00000400000000000000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SVN-Poky's" panose="020B0604020202020204" charset="0"/>
      <p:regular r:id="rId34"/>
    </p:embeddedFont>
    <p:embeddedFont>
      <p:font typeface="SVN-Ziclets" panose="02000603000000000000" pitchFamily="2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873"/>
    <a:srgbClr val="3BB5BA"/>
    <a:srgbClr val="F68D91"/>
    <a:srgbClr val="F8D45C"/>
    <a:srgbClr val="6DA799"/>
    <a:srgbClr val="E87D75"/>
    <a:srgbClr val="3AB5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840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DA805-27DF-4545-9414-AE26C6B60A2F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CFA29-98A2-4709-BAF1-73A232629D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117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CFA29-98A2-4709-BAF1-73A232629DD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29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CFA29-98A2-4709-BAF1-73A232629DD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55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CFA29-98A2-4709-BAF1-73A232629DD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459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CFA29-98A2-4709-BAF1-73A232629DD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472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CFA29-98A2-4709-BAF1-73A232629DD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440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CFA29-98A2-4709-BAF1-73A232629DD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40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CFA29-98A2-4709-BAF1-73A232629DD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038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CFA29-98A2-4709-BAF1-73A232629DD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452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CFA29-98A2-4709-BAF1-73A232629DD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564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CFA29-98A2-4709-BAF1-73A232629DD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310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DAC180A1-5C68-5475-E85F-88BB440B37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F2A8C9-72B9-4F3D-AADD-C97A985D2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B25D149-8B0A-40C5-BDE4-4EB234AD0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6692D4-7176-4664-8010-2C0C508EC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BF50DB-2CBB-428B-AA03-6920C018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774524-E8A8-43AF-A1B9-4A40E61EC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7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41DB83-4F86-41CC-8072-2D8F2405B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7A64A99-66B0-4662-A6C7-AF0730CD4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08F8805-B2E9-48EF-A955-B419EC6B4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B8259A7-088B-4F8C-B5EE-5FCF1289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DB54B7-0B06-4303-A82E-75010138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22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B48843-ED94-48B7-8DF0-69C2D49BC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9A7BFBE-0D7C-46DB-AFA2-00E76A78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DCEF5E-0BF6-4E54-BE05-B7E4C34E3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C204E7C-51C3-449B-8E9F-CF6728F5A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ED08A-FA20-460D-9809-7347BCEE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86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6EEC57-0788-4BB1-9676-A102AD7F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6D58FC3-471E-4072-8FB0-030F49045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525477A-A1EB-4FE2-AFDC-0F1581D51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159E21B-AB0E-4208-ACC2-C2289C12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1D05D2-A634-46AD-92CD-EE997729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B64939F-73DD-45EE-A59B-03290D19B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0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7CE484-C994-4DEC-860C-879F2B8D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6D4C78-641D-4298-8574-C22CD8304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51D5D6C-64D3-4000-91BB-9D9A84C4D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849282C-2D4F-41C6-B2A0-827A3B3B8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BE2E4A7-4DB5-4F80-8119-8C394C28E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13C947B-C8B9-49F7-99B0-447D28DD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41D37AE-FD81-4B9C-82F2-81048E6C5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B0C51C5-63B2-4C7B-93E0-81C108F6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48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0DFCA5-598D-40BC-BC04-FF97A4C8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ED99665-8E7F-4C3F-B101-DD8CCCCCD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E876B4E-39A5-470E-9D4B-F9B0FB061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A3B97FD-4732-46C5-B5C7-921F88AC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63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010B73E-73B6-4CFF-9BC9-74D65D0BE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9A90249-4CAE-4A79-B15D-683A68825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88557EA-AB48-428A-8BEC-3917367E2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20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8D7751-9EF0-42BA-898A-0D7368C8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4A5D21D-B3E3-48BD-8690-60246E940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AC2D266-4489-4965-B9C6-86028792B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24944C-56D4-46B6-A499-F4D337867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9708C1D-AE3C-408B-99B6-F1E7A5A19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825AA94-E681-4FFA-BFD2-40A208F1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1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4E5F5F7-E60B-C66F-4084-22A2FABC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CCEC0A-F2CB-4C78-A34A-43CBE44EF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F537874-C135-48B3-AE22-F43586DCD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80A9B7-4148-4742-B7AA-83D57D01B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9145D1-8808-4F95-8220-1EC469F61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9A6D67-9EAE-4261-991D-65DF099AF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B91EEC7-153E-4330-878B-D7D93A58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54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857623-F46E-4F6F-A7B1-895FFF15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3BE09AD-228B-4E54-B259-4FA6CAA32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AAF937-8D68-4E1F-AB3F-3E908FD37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AFECA4-AC7F-4B30-8F30-0D444B7AE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5F5023-F85E-45CA-A863-B60B1B1EF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2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C92691D-BB39-40E4-A437-8EED9738E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D82F380-8946-4E7F-BE9D-F37FCDDF8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92458A-47A1-48D9-9C7D-D174F309A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43478A-98D7-4AF3-AD0A-3279B33F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7B7F45-750B-4A14-A974-ED1F19ACB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9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D120C56E-27F3-A8D9-5B49-B666EDE75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ACD9A34B-C080-512C-4F90-92237680BF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6C3827E8-D819-AE6E-59C0-2836AEEDBC3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42525"/>
            <a:ext cx="911424" cy="11542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9D03775-986C-460A-8F4D-3AA5D609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488BF51-CB4D-4273-A189-A5821A21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B92155B-1787-485F-8C17-6F1446D70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0CE30A3-B32F-48C9-9ADE-CA5FF4B1F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D73CC8-5799-4DB9-A3CE-738747A44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0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gif"/><Relationship Id="rId18" Type="http://schemas.openxmlformats.org/officeDocument/2006/relationships/image" Target="../media/image22.gif"/><Relationship Id="rId3" Type="http://schemas.microsoft.com/office/2007/relationships/media" Target="../media/media3.m4a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6.gif"/><Relationship Id="rId17" Type="http://schemas.openxmlformats.org/officeDocument/2006/relationships/image" Target="../media/image21.gif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media4.m4a"/><Relationship Id="rId11" Type="http://schemas.openxmlformats.org/officeDocument/2006/relationships/image" Target="../media/image15.gif"/><Relationship Id="rId5" Type="http://schemas.microsoft.com/office/2007/relationships/media" Target="../media/media4.m4a"/><Relationship Id="rId15" Type="http://schemas.openxmlformats.org/officeDocument/2006/relationships/image" Target="../media/image19.gif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audio" Target="../media/media3.m4a"/><Relationship Id="rId9" Type="http://schemas.openxmlformats.org/officeDocument/2006/relationships/image" Target="../media/image13.png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18" Type="http://schemas.openxmlformats.org/officeDocument/2006/relationships/audio" Target="NULL"/><Relationship Id="rId3" Type="http://schemas.microsoft.com/office/2007/relationships/media" Target="../media/media3.m4a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7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1.gif"/><Relationship Id="rId10" Type="http://schemas.openxmlformats.org/officeDocument/2006/relationships/image" Target="../media/image16.gif"/><Relationship Id="rId4" Type="http://schemas.openxmlformats.org/officeDocument/2006/relationships/audio" Target="../media/media3.m4a"/><Relationship Id="rId9" Type="http://schemas.openxmlformats.org/officeDocument/2006/relationships/image" Target="../media/image15.gif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18" Type="http://schemas.openxmlformats.org/officeDocument/2006/relationships/audio" Target="NULL"/><Relationship Id="rId3" Type="http://schemas.microsoft.com/office/2007/relationships/media" Target="../media/media3.m4a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7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1.gif"/><Relationship Id="rId10" Type="http://schemas.openxmlformats.org/officeDocument/2006/relationships/image" Target="../media/image16.gif"/><Relationship Id="rId4" Type="http://schemas.openxmlformats.org/officeDocument/2006/relationships/audio" Target="../media/media3.m4a"/><Relationship Id="rId9" Type="http://schemas.openxmlformats.org/officeDocument/2006/relationships/image" Target="../media/image15.gif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18" Type="http://schemas.openxmlformats.org/officeDocument/2006/relationships/audio" Target="NULL"/><Relationship Id="rId3" Type="http://schemas.microsoft.com/office/2007/relationships/media" Target="../media/media3.m4a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7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1.gif"/><Relationship Id="rId10" Type="http://schemas.openxmlformats.org/officeDocument/2006/relationships/image" Target="../media/image16.gif"/><Relationship Id="rId4" Type="http://schemas.openxmlformats.org/officeDocument/2006/relationships/audio" Target="../media/media3.m4a"/><Relationship Id="rId9" Type="http://schemas.openxmlformats.org/officeDocument/2006/relationships/image" Target="../media/image15.gif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18" Type="http://schemas.openxmlformats.org/officeDocument/2006/relationships/audio" Target="NULL"/><Relationship Id="rId3" Type="http://schemas.microsoft.com/office/2007/relationships/media" Target="../media/media3.m4a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7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1.gif"/><Relationship Id="rId10" Type="http://schemas.openxmlformats.org/officeDocument/2006/relationships/image" Target="../media/image16.gif"/><Relationship Id="rId4" Type="http://schemas.openxmlformats.org/officeDocument/2006/relationships/audio" Target="../media/media3.m4a"/><Relationship Id="rId9" Type="http://schemas.openxmlformats.org/officeDocument/2006/relationships/image" Target="../media/image15.gif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76252C7-A6CA-4155-AD17-9E89043BC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1A492D4-D857-4D50-BEB3-038A13F6F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72" y="1884031"/>
            <a:ext cx="1741552" cy="27694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CD28F45-A39C-4152-A082-A2E586B9EB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355" y="838916"/>
            <a:ext cx="1847948" cy="293865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7597171-C2BF-4CF1-B1ED-E2C3EC101430}"/>
              </a:ext>
            </a:extLst>
          </p:cNvPr>
          <p:cNvSpPr/>
          <p:nvPr/>
        </p:nvSpPr>
        <p:spPr>
          <a:xfrm>
            <a:off x="3826260" y="455188"/>
            <a:ext cx="48846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>
                <a:ln w="28575">
                  <a:solidFill>
                    <a:srgbClr val="3BB5BA"/>
                  </a:solidFill>
                </a:ln>
                <a:solidFill>
                  <a:srgbClr val="3AB5BA"/>
                </a:solidFill>
                <a:ea typeface="微软雅黑" panose="020B0503020204020204" pitchFamily="34" charset="-122"/>
              </a:rPr>
              <a:t>Bộ sách Cánh Diều</a:t>
            </a:r>
            <a:endParaRPr lang="zh-CN" altLang="en-US" sz="4800" b="1" dirty="0">
              <a:ln w="28575">
                <a:solidFill>
                  <a:srgbClr val="3BB5BA"/>
                </a:solidFill>
              </a:ln>
              <a:solidFill>
                <a:srgbClr val="3AB5BA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38F231B-ABBB-4A89-8736-A522A64447BE}"/>
              </a:ext>
            </a:extLst>
          </p:cNvPr>
          <p:cNvSpPr/>
          <p:nvPr/>
        </p:nvSpPr>
        <p:spPr>
          <a:xfrm>
            <a:off x="3697170" y="2061565"/>
            <a:ext cx="554485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500" b="1">
                <a:ln w="38100">
                  <a:solidFill>
                    <a:sysClr val="windowText" lastClr="000000"/>
                  </a:solidFill>
                </a:ln>
                <a:solidFill>
                  <a:srgbClr val="E87D75"/>
                </a:solidFill>
                <a:latin typeface="SVN-Ziclets" panose="02000603000000000000" pitchFamily="2" charset="0"/>
                <a:ea typeface="微软雅黑" panose="020B0503020204020204" pitchFamily="34" charset="-122"/>
              </a:rPr>
              <a:t>TOÁN 3</a:t>
            </a:r>
            <a:endParaRPr lang="zh-CN" altLang="en-US" sz="11500" b="1" dirty="0">
              <a:ln w="38100">
                <a:solidFill>
                  <a:sysClr val="windowText" lastClr="000000"/>
                </a:solidFill>
              </a:ln>
              <a:solidFill>
                <a:srgbClr val="E87D75"/>
              </a:solidFill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746F2DB-64F7-4401-B47E-944F06C94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573" y="3229665"/>
            <a:ext cx="1847949" cy="29386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F54C14-9EED-44B5-AE4B-B72D58E13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1" y="3254893"/>
            <a:ext cx="2096853" cy="3334469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DD044D15-E451-4E53-839D-CC1D619DD6FB}"/>
              </a:ext>
            </a:extLst>
          </p:cNvPr>
          <p:cNvSpPr/>
          <p:nvPr/>
        </p:nvSpPr>
        <p:spPr>
          <a:xfrm>
            <a:off x="4920298" y="4268769"/>
            <a:ext cx="31562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spc="30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L</a:t>
            </a:r>
            <a:r>
              <a:rPr lang="en-US" altLang="zh-CN" sz="4400" spc="300">
                <a:ln w="28575"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U</a:t>
            </a:r>
            <a:r>
              <a:rPr lang="en-US" altLang="zh-CN" sz="4400" spc="30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Y</a:t>
            </a:r>
            <a:r>
              <a:rPr lang="en-US" altLang="zh-CN" sz="4400" spc="300">
                <a:ln w="2857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Ệ</a:t>
            </a:r>
            <a:r>
              <a:rPr lang="en-US" altLang="zh-CN" sz="4400" spc="300">
                <a:ln w="28575">
                  <a:solidFill>
                    <a:sysClr val="windowText" lastClr="000000"/>
                  </a:solidFill>
                </a:ln>
                <a:solidFill>
                  <a:srgbClr val="F68D91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N</a:t>
            </a:r>
            <a:r>
              <a:rPr lang="en-US" altLang="zh-CN" sz="4400" spc="300">
                <a:ln w="28575">
                  <a:solidFill>
                    <a:sysClr val="windowText" lastClr="000000"/>
                  </a:solidFill>
                </a:ln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4400" spc="300">
                <a:ln w="28575">
                  <a:solidFill>
                    <a:sysClr val="windowText" lastClr="000000"/>
                  </a:solidFill>
                </a:ln>
                <a:solidFill>
                  <a:srgbClr val="3BB5BA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T</a:t>
            </a:r>
            <a:r>
              <a:rPr lang="en-US" altLang="zh-CN" sz="4400" spc="30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Ậ</a:t>
            </a:r>
            <a:r>
              <a:rPr lang="en-US" altLang="zh-CN" sz="4400" spc="300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ea typeface="微软雅黑" panose="020B0503020204020204" pitchFamily="34" charset="-122"/>
              </a:rPr>
              <a:t>P</a:t>
            </a:r>
            <a:endParaRPr lang="zh-CN" altLang="en-US" sz="4400" spc="300" dirty="0">
              <a:ln w="28575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D947EA2-7396-41DF-8EC3-EFAF36E8C1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2175" y="4553352"/>
            <a:ext cx="1249614" cy="198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8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6746F2DB-64F7-4401-B47E-944F06C94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348" y="4149080"/>
            <a:ext cx="1847949" cy="29386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F54C14-9EED-44B5-AE4B-B72D58E13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" y="4215507"/>
            <a:ext cx="1764403" cy="280579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C9820E2-2F04-919C-425F-C43230306332}"/>
              </a:ext>
            </a:extLst>
          </p:cNvPr>
          <p:cNvSpPr txBox="1"/>
          <p:nvPr/>
        </p:nvSpPr>
        <p:spPr>
          <a:xfrm>
            <a:off x="2567608" y="318096"/>
            <a:ext cx="914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Thứ … ngày … tháng … năm 20 …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7B406A-2E5E-C9D2-28AE-007FA27D0286}"/>
              </a:ext>
            </a:extLst>
          </p:cNvPr>
          <p:cNvSpPr txBox="1"/>
          <p:nvPr/>
        </p:nvSpPr>
        <p:spPr>
          <a:xfrm>
            <a:off x="5303912" y="98982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E5C16B6-2618-95F2-5E9D-7C58F01C5B6E}"/>
              </a:ext>
            </a:extLst>
          </p:cNvPr>
          <p:cNvSpPr txBox="1"/>
          <p:nvPr/>
        </p:nvSpPr>
        <p:spPr>
          <a:xfrm>
            <a:off x="4943872" y="167425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HP001 4 hàng" panose="020B06030503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6635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6746F2DB-64F7-4401-B47E-944F06C94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348" y="4149080"/>
            <a:ext cx="1847949" cy="29386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F54C14-9EED-44B5-AE4B-B72D58E13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" y="4215507"/>
            <a:ext cx="1764403" cy="280579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525708-D018-7EE1-6619-01DAE36CB560}"/>
              </a:ext>
            </a:extLst>
          </p:cNvPr>
          <p:cNvSpPr txBox="1"/>
          <p:nvPr/>
        </p:nvSpPr>
        <p:spPr>
          <a:xfrm>
            <a:off x="1559496" y="692696"/>
            <a:ext cx="875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Tính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E43266C-BEAA-38CB-8C2B-2F00C00B8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267" y="1700808"/>
            <a:ext cx="2257143" cy="297142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4146381-B4B0-02EA-89D1-453837561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035" y="1786369"/>
            <a:ext cx="1847949" cy="280030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CF00E5-E275-954B-D399-D2C4DDBF2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0233" y="1786370"/>
            <a:ext cx="1798055" cy="273227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A58BBAB-70AB-D13D-E7FF-6661940D3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2479" y="1783690"/>
            <a:ext cx="1840105" cy="2732277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6426764C-4288-81D8-46E0-2E98A34864DF}"/>
              </a:ext>
            </a:extLst>
          </p:cNvPr>
          <p:cNvSpPr/>
          <p:nvPr/>
        </p:nvSpPr>
        <p:spPr>
          <a:xfrm>
            <a:off x="1559496" y="3789040"/>
            <a:ext cx="1385174" cy="797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5400">
                <a:solidFill>
                  <a:srgbClr val="C00000"/>
                </a:solidFill>
              </a:rPr>
              <a:t>99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F6C63974-3691-E8EC-0901-8AC8D92771FB}"/>
              </a:ext>
            </a:extLst>
          </p:cNvPr>
          <p:cNvSpPr/>
          <p:nvPr/>
        </p:nvSpPr>
        <p:spPr>
          <a:xfrm>
            <a:off x="4349952" y="3750263"/>
            <a:ext cx="1385174" cy="797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5400">
                <a:solidFill>
                  <a:srgbClr val="C00000"/>
                </a:solidFill>
              </a:rPr>
              <a:t>482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9DC29A53-2B94-3FEB-3ED0-05F06F99DD90}"/>
              </a:ext>
            </a:extLst>
          </p:cNvPr>
          <p:cNvSpPr/>
          <p:nvPr/>
        </p:nvSpPr>
        <p:spPr>
          <a:xfrm>
            <a:off x="7140408" y="3711486"/>
            <a:ext cx="1385174" cy="797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5400">
                <a:solidFill>
                  <a:srgbClr val="C00000"/>
                </a:solidFill>
              </a:rPr>
              <a:t>963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069446D1-CDC8-FA8F-C69E-1C81E222CD05}"/>
              </a:ext>
            </a:extLst>
          </p:cNvPr>
          <p:cNvSpPr/>
          <p:nvPr/>
        </p:nvSpPr>
        <p:spPr>
          <a:xfrm>
            <a:off x="9738848" y="3640917"/>
            <a:ext cx="1385174" cy="797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5400">
                <a:solidFill>
                  <a:srgbClr val="C00000"/>
                </a:solidFill>
              </a:rPr>
              <a:t>707</a:t>
            </a:r>
          </a:p>
        </p:txBody>
      </p: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A24338F3-C432-4BD6-6E59-67788DA89BD2}"/>
              </a:ext>
            </a:extLst>
          </p:cNvPr>
          <p:cNvCxnSpPr/>
          <p:nvPr/>
        </p:nvCxnSpPr>
        <p:spPr>
          <a:xfrm>
            <a:off x="1823238" y="1339027"/>
            <a:ext cx="117641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88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6746F2DB-64F7-4401-B47E-944F06C94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348" y="4149080"/>
            <a:ext cx="1847949" cy="29386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F54C14-9EED-44B5-AE4B-B72D58E13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" y="4215507"/>
            <a:ext cx="1764403" cy="280579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F9CEFE0-92F3-40E5-DF90-85CD038FFAB2}"/>
              </a:ext>
            </a:extLst>
          </p:cNvPr>
          <p:cNvSpPr txBox="1"/>
          <p:nvPr/>
        </p:nvSpPr>
        <p:spPr>
          <a:xfrm>
            <a:off x="1343472" y="646922"/>
            <a:ext cx="875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Đặt tính rồi tính: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22A7111-1FB9-58B3-9954-9706E79AA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49" y="1537731"/>
            <a:ext cx="2914286" cy="220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BCB9297-7C54-C252-4838-84687F95B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056" y="3529775"/>
            <a:ext cx="2847619" cy="221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97F7AA6-ED58-9BBC-7FCC-7FC7BE0B2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0705" y="1293253"/>
            <a:ext cx="2895238" cy="233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48582DF-2F62-B020-E073-AC7F0D4BA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0148" y="3447072"/>
            <a:ext cx="2904762" cy="2295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551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6746F2DB-64F7-4401-B47E-944F06C94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348" y="4149080"/>
            <a:ext cx="1847949" cy="29386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F54C14-9EED-44B5-AE4B-B72D58E13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" y="4215507"/>
            <a:ext cx="1764403" cy="280579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C9820E2-2F04-919C-425F-C43230306332}"/>
              </a:ext>
            </a:extLst>
          </p:cNvPr>
          <p:cNvSpPr txBox="1"/>
          <p:nvPr/>
        </p:nvSpPr>
        <p:spPr>
          <a:xfrm>
            <a:off x="2567608" y="318096"/>
            <a:ext cx="914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Thứ … ngày … tháng … năm 20 …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7B406A-2E5E-C9D2-28AE-007FA27D0286}"/>
              </a:ext>
            </a:extLst>
          </p:cNvPr>
          <p:cNvSpPr txBox="1"/>
          <p:nvPr/>
        </p:nvSpPr>
        <p:spPr>
          <a:xfrm>
            <a:off x="5303912" y="98982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E5C16B6-2618-95F2-5E9D-7C58F01C5B6E}"/>
              </a:ext>
            </a:extLst>
          </p:cNvPr>
          <p:cNvSpPr txBox="1"/>
          <p:nvPr/>
        </p:nvSpPr>
        <p:spPr>
          <a:xfrm>
            <a:off x="4943872" y="167425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Luyện tập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87E48F8-7DA4-7DAF-777E-E753C326AB3F}"/>
              </a:ext>
            </a:extLst>
          </p:cNvPr>
          <p:cNvSpPr txBox="1"/>
          <p:nvPr/>
        </p:nvSpPr>
        <p:spPr>
          <a:xfrm>
            <a:off x="2567608" y="2345989"/>
            <a:ext cx="3032089" cy="64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Bài 2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A969052-FA51-5C16-30C1-42BAE56DDF0E}"/>
              </a:ext>
            </a:extLst>
          </p:cNvPr>
          <p:cNvGrpSpPr/>
          <p:nvPr/>
        </p:nvGrpSpPr>
        <p:grpSpPr>
          <a:xfrm>
            <a:off x="2241474" y="3030420"/>
            <a:ext cx="1253289" cy="2028601"/>
            <a:chOff x="2241474" y="3030420"/>
            <a:chExt cx="1253289" cy="2028601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A22A971C-72C9-6CA0-A77C-200D868B6A09}"/>
                </a:ext>
              </a:extLst>
            </p:cNvPr>
            <p:cNvSpPr txBox="1"/>
            <p:nvPr/>
          </p:nvSpPr>
          <p:spPr>
            <a:xfrm>
              <a:off x="2279576" y="3030420"/>
              <a:ext cx="1215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443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859BCF3D-FCC1-3DB9-B5F8-645F80DE34BA}"/>
                </a:ext>
              </a:extLst>
            </p:cNvPr>
            <p:cNvSpPr txBox="1"/>
            <p:nvPr/>
          </p:nvSpPr>
          <p:spPr>
            <a:xfrm>
              <a:off x="2279575" y="3721555"/>
              <a:ext cx="1215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2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58112B79-7248-EBCD-6948-32D383ADB228}"/>
                </a:ext>
              </a:extLst>
            </p:cNvPr>
            <p:cNvSpPr txBox="1"/>
            <p:nvPr/>
          </p:nvSpPr>
          <p:spPr>
            <a:xfrm>
              <a:off x="2279574" y="4412690"/>
              <a:ext cx="1215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886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B9F1DEC5-EAE4-D853-8710-ADEA5DB347AF}"/>
                </a:ext>
              </a:extLst>
            </p:cNvPr>
            <p:cNvSpPr txBox="1"/>
            <p:nvPr/>
          </p:nvSpPr>
          <p:spPr>
            <a:xfrm>
              <a:off x="2241474" y="3207855"/>
              <a:ext cx="288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7030A0"/>
                  </a:solidFill>
                </a:rPr>
                <a:t>x</a:t>
              </a:r>
            </a:p>
          </p:txBody>
        </p:sp>
        <p:cxnSp>
          <p:nvCxnSpPr>
            <p:cNvPr id="11" name="Đường nối Thẳng 10">
              <a:extLst>
                <a:ext uri="{FF2B5EF4-FFF2-40B4-BE49-F238E27FC236}">
                  <a16:creationId xmlns:a16="http://schemas.microsoft.com/office/drawing/2014/main" id="{283EE60E-A38F-2047-E3B4-A374A1D5E585}"/>
                </a:ext>
              </a:extLst>
            </p:cNvPr>
            <p:cNvCxnSpPr/>
            <p:nvPr/>
          </p:nvCxnSpPr>
          <p:spPr>
            <a:xfrm>
              <a:off x="2279574" y="4293096"/>
              <a:ext cx="108012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B15D2F00-4626-57FD-DBCD-2D585ACEF454}"/>
              </a:ext>
            </a:extLst>
          </p:cNvPr>
          <p:cNvGrpSpPr/>
          <p:nvPr/>
        </p:nvGrpSpPr>
        <p:grpSpPr>
          <a:xfrm>
            <a:off x="4313676" y="3030420"/>
            <a:ext cx="1253289" cy="2028601"/>
            <a:chOff x="2241474" y="3030420"/>
            <a:chExt cx="1253289" cy="2028601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6DC5BAE-8E9B-CD41-0917-926E02261F94}"/>
                </a:ext>
              </a:extLst>
            </p:cNvPr>
            <p:cNvSpPr txBox="1"/>
            <p:nvPr/>
          </p:nvSpPr>
          <p:spPr>
            <a:xfrm>
              <a:off x="2279576" y="3030420"/>
              <a:ext cx="1215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121</a:t>
              </a: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98F74D29-7F13-F044-4128-A3F2F9DE792E}"/>
                </a:ext>
              </a:extLst>
            </p:cNvPr>
            <p:cNvSpPr txBox="1"/>
            <p:nvPr/>
          </p:nvSpPr>
          <p:spPr>
            <a:xfrm>
              <a:off x="2279575" y="3721555"/>
              <a:ext cx="1215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</a:t>
              </a: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F6DD1EF7-6DB5-AEEE-F1E6-7C7776583F65}"/>
                </a:ext>
              </a:extLst>
            </p:cNvPr>
            <p:cNvSpPr txBox="1"/>
            <p:nvPr/>
          </p:nvSpPr>
          <p:spPr>
            <a:xfrm>
              <a:off x="2279574" y="4412690"/>
              <a:ext cx="1215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484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600F2C3C-42AE-5F09-E310-D86C50D09A71}"/>
                </a:ext>
              </a:extLst>
            </p:cNvPr>
            <p:cNvSpPr txBox="1"/>
            <p:nvPr/>
          </p:nvSpPr>
          <p:spPr>
            <a:xfrm>
              <a:off x="2241474" y="3207855"/>
              <a:ext cx="288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7030A0"/>
                  </a:solidFill>
                </a:rPr>
                <a:t>x</a:t>
              </a:r>
            </a:p>
          </p:txBody>
        </p:sp>
        <p:cxnSp>
          <p:nvCxnSpPr>
            <p:cNvPr id="19" name="Đường nối Thẳng 18">
              <a:extLst>
                <a:ext uri="{FF2B5EF4-FFF2-40B4-BE49-F238E27FC236}">
                  <a16:creationId xmlns:a16="http://schemas.microsoft.com/office/drawing/2014/main" id="{04EC97A7-F8CB-D5BE-BC3F-ADA49BED161B}"/>
                </a:ext>
              </a:extLst>
            </p:cNvPr>
            <p:cNvCxnSpPr/>
            <p:nvPr/>
          </p:nvCxnSpPr>
          <p:spPr>
            <a:xfrm>
              <a:off x="2279574" y="4293096"/>
              <a:ext cx="108012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84CFF801-04B1-431F-2495-C5E021A20021}"/>
              </a:ext>
            </a:extLst>
          </p:cNvPr>
          <p:cNvGrpSpPr/>
          <p:nvPr/>
        </p:nvGrpSpPr>
        <p:grpSpPr>
          <a:xfrm>
            <a:off x="6335078" y="3030420"/>
            <a:ext cx="1253289" cy="2028601"/>
            <a:chOff x="2241474" y="3030420"/>
            <a:chExt cx="1253289" cy="2028601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CA8858AF-737F-96FD-82C8-E456ABBFED48}"/>
                </a:ext>
              </a:extLst>
            </p:cNvPr>
            <p:cNvSpPr txBox="1"/>
            <p:nvPr/>
          </p:nvSpPr>
          <p:spPr>
            <a:xfrm>
              <a:off x="2279576" y="3030420"/>
              <a:ext cx="1215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102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9CC23C9F-6D9D-4B5A-18CF-3D2D9A96B42D}"/>
                </a:ext>
              </a:extLst>
            </p:cNvPr>
            <p:cNvSpPr txBox="1"/>
            <p:nvPr/>
          </p:nvSpPr>
          <p:spPr>
            <a:xfrm>
              <a:off x="2279575" y="3721555"/>
              <a:ext cx="1215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3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5ADCB20-1D01-D466-45AD-B7B5392E7A42}"/>
                </a:ext>
              </a:extLst>
            </p:cNvPr>
            <p:cNvSpPr txBox="1"/>
            <p:nvPr/>
          </p:nvSpPr>
          <p:spPr>
            <a:xfrm>
              <a:off x="2279574" y="4412690"/>
              <a:ext cx="1215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306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9EE305C1-FE2D-7B7F-FE2E-08DEA91FBFF4}"/>
                </a:ext>
              </a:extLst>
            </p:cNvPr>
            <p:cNvSpPr txBox="1"/>
            <p:nvPr/>
          </p:nvSpPr>
          <p:spPr>
            <a:xfrm>
              <a:off x="2241474" y="3207855"/>
              <a:ext cx="288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7030A0"/>
                  </a:solidFill>
                </a:rPr>
                <a:t>x</a:t>
              </a:r>
            </a:p>
          </p:txBody>
        </p:sp>
        <p:cxnSp>
          <p:nvCxnSpPr>
            <p:cNvPr id="26" name="Đường nối Thẳng 25">
              <a:extLst>
                <a:ext uri="{FF2B5EF4-FFF2-40B4-BE49-F238E27FC236}">
                  <a16:creationId xmlns:a16="http://schemas.microsoft.com/office/drawing/2014/main" id="{0C8DB2CB-8030-6B39-D537-8779AD624AF3}"/>
                </a:ext>
              </a:extLst>
            </p:cNvPr>
            <p:cNvCxnSpPr/>
            <p:nvPr/>
          </p:nvCxnSpPr>
          <p:spPr>
            <a:xfrm>
              <a:off x="2279574" y="4293096"/>
              <a:ext cx="108012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D3E16239-2172-5B44-86D1-20B1137C5E59}"/>
              </a:ext>
            </a:extLst>
          </p:cNvPr>
          <p:cNvGrpSpPr/>
          <p:nvPr/>
        </p:nvGrpSpPr>
        <p:grpSpPr>
          <a:xfrm>
            <a:off x="8379611" y="3030420"/>
            <a:ext cx="1253289" cy="2028601"/>
            <a:chOff x="2241474" y="3030420"/>
            <a:chExt cx="1253289" cy="2028601"/>
          </a:xfrm>
        </p:grpSpPr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0D965B54-6E92-5A79-A5F1-C94273A59EC8}"/>
                </a:ext>
              </a:extLst>
            </p:cNvPr>
            <p:cNvSpPr txBox="1"/>
            <p:nvPr/>
          </p:nvSpPr>
          <p:spPr>
            <a:xfrm>
              <a:off x="2279576" y="3030420"/>
              <a:ext cx="1215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110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BEDB2EEC-2198-233F-508A-57936D5F6235}"/>
                </a:ext>
              </a:extLst>
            </p:cNvPr>
            <p:cNvSpPr txBox="1"/>
            <p:nvPr/>
          </p:nvSpPr>
          <p:spPr>
            <a:xfrm>
              <a:off x="2279575" y="3721555"/>
              <a:ext cx="1215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8</a:t>
              </a: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F9D27101-D278-9023-44EF-F0F1A402B8F5}"/>
                </a:ext>
              </a:extLst>
            </p:cNvPr>
            <p:cNvSpPr txBox="1"/>
            <p:nvPr/>
          </p:nvSpPr>
          <p:spPr>
            <a:xfrm>
              <a:off x="2279574" y="4412690"/>
              <a:ext cx="12151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7030A0"/>
                  </a:solidFill>
                  <a:latin typeface="HP001 4 hàng" panose="020B0603050302020204" pitchFamily="34" charset="0"/>
                </a:rPr>
                <a:t>880</a:t>
              </a: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7EBE08B-47EA-B759-B320-2FB18F6FF024}"/>
                </a:ext>
              </a:extLst>
            </p:cNvPr>
            <p:cNvSpPr txBox="1"/>
            <p:nvPr/>
          </p:nvSpPr>
          <p:spPr>
            <a:xfrm>
              <a:off x="2241474" y="3207855"/>
              <a:ext cx="288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7030A0"/>
                  </a:solidFill>
                </a:rPr>
                <a:t>x</a:t>
              </a:r>
            </a:p>
          </p:txBody>
        </p:sp>
        <p:cxnSp>
          <p:nvCxnSpPr>
            <p:cNvPr id="32" name="Đường nối Thẳng 31">
              <a:extLst>
                <a:ext uri="{FF2B5EF4-FFF2-40B4-BE49-F238E27FC236}">
                  <a16:creationId xmlns:a16="http://schemas.microsoft.com/office/drawing/2014/main" id="{36241083-F299-C5FC-95B4-B00A9722C635}"/>
                </a:ext>
              </a:extLst>
            </p:cNvPr>
            <p:cNvCxnSpPr/>
            <p:nvPr/>
          </p:nvCxnSpPr>
          <p:spPr>
            <a:xfrm>
              <a:off x="2279574" y="4293096"/>
              <a:ext cx="108012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5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6746F2DB-64F7-4401-B47E-944F06C94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348" y="4149080"/>
            <a:ext cx="1847949" cy="29386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F54C14-9EED-44B5-AE4B-B72D58E13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" y="4215507"/>
            <a:ext cx="1764403" cy="280579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8EC1848-C3DE-12BE-158A-EB3D7DF32AFB}"/>
              </a:ext>
            </a:extLst>
          </p:cNvPr>
          <p:cNvSpPr txBox="1"/>
          <p:nvPr/>
        </p:nvSpPr>
        <p:spPr>
          <a:xfrm>
            <a:off x="1343472" y="646922"/>
            <a:ext cx="875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Tính nhẩm (theo mẫu):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8365B7DB-C5AF-5A43-7E1A-5AF4C83C4EAE}"/>
              </a:ext>
            </a:extLst>
          </p:cNvPr>
          <p:cNvSpPr/>
          <p:nvPr/>
        </p:nvSpPr>
        <p:spPr>
          <a:xfrm>
            <a:off x="3595396" y="1585418"/>
            <a:ext cx="5001208" cy="1967974"/>
          </a:xfrm>
          <a:prstGeom prst="roundRect">
            <a:avLst/>
          </a:prstGeom>
          <a:solidFill>
            <a:schemeClr val="bg1"/>
          </a:solidFill>
          <a:ln>
            <a:solidFill>
              <a:srgbClr val="E848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Mẫu: 	300 x 2 = ?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trăm x 2 = 6 trăm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Vậy 300 x 2 = 600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5F302E2-DBED-60E1-D6D4-0D72796EBE98}"/>
              </a:ext>
            </a:extLst>
          </p:cNvPr>
          <p:cNvSpPr txBox="1"/>
          <p:nvPr/>
        </p:nvSpPr>
        <p:spPr>
          <a:xfrm>
            <a:off x="2423592" y="3645024"/>
            <a:ext cx="2016224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200 x 4</a:t>
            </a:r>
          </a:p>
          <a:p>
            <a:pPr>
              <a:lnSpc>
                <a:spcPct val="150000"/>
              </a:lnSpc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100 x 8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2E060A-28EB-E716-8767-E0C63A57A4F7}"/>
              </a:ext>
            </a:extLst>
          </p:cNvPr>
          <p:cNvSpPr txBox="1"/>
          <p:nvPr/>
        </p:nvSpPr>
        <p:spPr>
          <a:xfrm>
            <a:off x="6689658" y="3645023"/>
            <a:ext cx="2016224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300 x 3</a:t>
            </a:r>
          </a:p>
          <a:p>
            <a:pPr>
              <a:lnSpc>
                <a:spcPct val="150000"/>
              </a:lnSpc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400 x 2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6D45506-0AD9-2A45-F41A-91C307A9BE52}"/>
              </a:ext>
            </a:extLst>
          </p:cNvPr>
          <p:cNvSpPr txBox="1"/>
          <p:nvPr/>
        </p:nvSpPr>
        <p:spPr>
          <a:xfrm>
            <a:off x="4352747" y="3661277"/>
            <a:ext cx="2016223" cy="181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800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800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8E12E0D-870B-E645-3DA9-89C1C9C4E2F9}"/>
              </a:ext>
            </a:extLst>
          </p:cNvPr>
          <p:cNvSpPr txBox="1"/>
          <p:nvPr/>
        </p:nvSpPr>
        <p:spPr>
          <a:xfrm>
            <a:off x="8544273" y="3642757"/>
            <a:ext cx="2016223" cy="181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900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800</a:t>
            </a:r>
          </a:p>
        </p:txBody>
      </p:sp>
    </p:spTree>
    <p:extLst>
      <p:ext uri="{BB962C8B-B14F-4D97-AF65-F5344CB8AC3E}">
        <p14:creationId xmlns:p14="http://schemas.microsoft.com/office/powerpoint/2010/main" val="21076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6746F2DB-64F7-4401-B47E-944F06C94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348" y="4149080"/>
            <a:ext cx="1847949" cy="29386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F54C14-9EED-44B5-AE4B-B72D58E13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" y="4215507"/>
            <a:ext cx="1764403" cy="280579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EC192C9-605A-6EA5-77B6-9C05FFE3F6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4085" r="11905" b="9390"/>
          <a:stretch/>
        </p:blipFill>
        <p:spPr>
          <a:xfrm>
            <a:off x="6875526" y="1844824"/>
            <a:ext cx="4516646" cy="2030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1386F9B-522D-D37E-0631-18944D49AAED}"/>
              </a:ext>
            </a:extLst>
          </p:cNvPr>
          <p:cNvSpPr txBox="1"/>
          <p:nvPr/>
        </p:nvSpPr>
        <p:spPr>
          <a:xfrm>
            <a:off x="983432" y="764704"/>
            <a:ext cx="10441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4. Quãng đường vòng quanh một sân tập thể dục dài khoảng 320m, Đức đã chạy 3 vòng. Hỏi Đức đã chạy được bao nhiêu mét?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A4926C6-89FC-E93B-4581-EDAF29129047}"/>
              </a:ext>
            </a:extLst>
          </p:cNvPr>
          <p:cNvSpPr txBox="1"/>
          <p:nvPr/>
        </p:nvSpPr>
        <p:spPr>
          <a:xfrm>
            <a:off x="1487488" y="2227801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Tóm tắt: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3D31750-AE90-F08B-01A3-4AE6B2A1DB89}"/>
              </a:ext>
            </a:extLst>
          </p:cNvPr>
          <p:cNvSpPr txBox="1"/>
          <p:nvPr/>
        </p:nvSpPr>
        <p:spPr>
          <a:xfrm>
            <a:off x="1127448" y="2829123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 vòng: 320m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E761D7D-10DF-483D-DF7D-DF774F6AE8F6}"/>
              </a:ext>
            </a:extLst>
          </p:cNvPr>
          <p:cNvSpPr txBox="1"/>
          <p:nvPr/>
        </p:nvSpPr>
        <p:spPr>
          <a:xfrm>
            <a:off x="1614619" y="333918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vòng: ... m 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04496A2-0262-AD77-0543-C130DE33FF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50"/>
          <a:stretch/>
        </p:blipFill>
        <p:spPr>
          <a:xfrm>
            <a:off x="2351584" y="3913317"/>
            <a:ext cx="7139409" cy="2473569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7F07AC8-3142-46E7-DB9A-01EA4ED656F6}"/>
              </a:ext>
            </a:extLst>
          </p:cNvPr>
          <p:cNvSpPr txBox="1"/>
          <p:nvPr/>
        </p:nvSpPr>
        <p:spPr>
          <a:xfrm>
            <a:off x="5335167" y="4093323"/>
            <a:ext cx="154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Bài giải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1EBEFB1-3872-CEFD-EE65-B2A62722B19B}"/>
              </a:ext>
            </a:extLst>
          </p:cNvPr>
          <p:cNvSpPr txBox="1"/>
          <p:nvPr/>
        </p:nvSpPr>
        <p:spPr>
          <a:xfrm>
            <a:off x="3998812" y="4541830"/>
            <a:ext cx="504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Đức chạy được số mét là: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5CE8E5-8C05-59DC-059C-8E7599130BE6}"/>
              </a:ext>
            </a:extLst>
          </p:cNvPr>
          <p:cNvSpPr txBox="1"/>
          <p:nvPr/>
        </p:nvSpPr>
        <p:spPr>
          <a:xfrm>
            <a:off x="4511824" y="4984259"/>
            <a:ext cx="504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320 </a:t>
            </a:r>
            <a:r>
              <a:rPr lang="en-US" sz="240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 3 = 960 (m)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683BC8A-60D4-F5FB-E4C2-748E746FFF25}"/>
              </a:ext>
            </a:extLst>
          </p:cNvPr>
          <p:cNvSpPr txBox="1"/>
          <p:nvPr/>
        </p:nvSpPr>
        <p:spPr>
          <a:xfrm>
            <a:off x="5024836" y="5426688"/>
            <a:ext cx="2439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HP001 4 hàng" panose="020B0603050302020204" pitchFamily="34" charset="0"/>
              </a:rPr>
              <a:t>Đáp số: 960 m</a:t>
            </a:r>
          </a:p>
        </p:txBody>
      </p:sp>
    </p:spTree>
    <p:extLst>
      <p:ext uri="{BB962C8B-B14F-4D97-AF65-F5344CB8AC3E}">
        <p14:creationId xmlns:p14="http://schemas.microsoft.com/office/powerpoint/2010/main" val="12774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76252C7-A6CA-4155-AD17-9E89043BC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37D5BE4-7529-4C72-8DE1-12093DE426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r="16399" b="7507"/>
          <a:stretch/>
        </p:blipFill>
        <p:spPr>
          <a:xfrm>
            <a:off x="2079962" y="638171"/>
            <a:ext cx="7993673" cy="49322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746F2DB-64F7-4401-B47E-944F06C94F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476" y="2884189"/>
            <a:ext cx="1847949" cy="29386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F54C14-9EED-44B5-AE4B-B72D58E13B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02" y="3104297"/>
            <a:ext cx="2096853" cy="333446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83DFB64-2179-4FD1-8FEE-B9EC48C56FB1}"/>
              </a:ext>
            </a:extLst>
          </p:cNvPr>
          <p:cNvGrpSpPr/>
          <p:nvPr/>
        </p:nvGrpSpPr>
        <p:grpSpPr>
          <a:xfrm>
            <a:off x="3086041" y="2623459"/>
            <a:ext cx="6019918" cy="842236"/>
            <a:chOff x="4110377" y="3013056"/>
            <a:chExt cx="6019918" cy="842236"/>
          </a:xfrm>
        </p:grpSpPr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AAAC53C4-6639-4C26-8C0D-2366D5EE41E8}"/>
                </a:ext>
              </a:extLst>
            </p:cNvPr>
            <p:cNvSpPr txBox="1"/>
            <p:nvPr/>
          </p:nvSpPr>
          <p:spPr bwMode="auto">
            <a:xfrm>
              <a:off x="4110377" y="3013056"/>
              <a:ext cx="6019917" cy="83400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Dặn dò</a:t>
              </a:r>
              <a:endParaRPr lang="zh-CN" altLang="en-US" sz="8000" b="1" dirty="0">
                <a:ln w="2540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21E0CC21-382A-4AD8-BC81-1B410B3793B3}"/>
                </a:ext>
              </a:extLst>
            </p:cNvPr>
            <p:cNvSpPr txBox="1"/>
            <p:nvPr/>
          </p:nvSpPr>
          <p:spPr bwMode="auto">
            <a:xfrm>
              <a:off x="4110377" y="3021287"/>
              <a:ext cx="6019918" cy="83400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>
                  <a:ln w="28575">
                    <a:solidFill>
                      <a:srgbClr val="3BB5BA"/>
                    </a:solidFill>
                  </a:ln>
                  <a:solidFill>
                    <a:srgbClr val="3AB5B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Dặn dò</a:t>
              </a:r>
              <a:endParaRPr lang="zh-CN" altLang="en-US" sz="8000" b="1" dirty="0">
                <a:ln w="28575">
                  <a:solidFill>
                    <a:srgbClr val="3BB5BA"/>
                  </a:solidFill>
                </a:ln>
                <a:solidFill>
                  <a:srgbClr val="3AB5B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D11862B-44F2-D152-E660-F4356BCFC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65" y="3500471"/>
            <a:ext cx="2301852" cy="294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76252C7-A6CA-4155-AD17-9E89043BC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37D5BE4-7529-4C72-8DE1-12093DE426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r="16399" b="7507"/>
          <a:stretch/>
        </p:blipFill>
        <p:spPr>
          <a:xfrm>
            <a:off x="2079962" y="638171"/>
            <a:ext cx="7993673" cy="49322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746F2DB-64F7-4401-B47E-944F06C94F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476" y="2884189"/>
            <a:ext cx="1847949" cy="29386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F54C14-9EED-44B5-AE4B-B72D58E13B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02" y="3104297"/>
            <a:ext cx="2096853" cy="333446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83DFB64-2179-4FD1-8FEE-B9EC48C56FB1}"/>
              </a:ext>
            </a:extLst>
          </p:cNvPr>
          <p:cNvGrpSpPr/>
          <p:nvPr/>
        </p:nvGrpSpPr>
        <p:grpSpPr>
          <a:xfrm>
            <a:off x="3294117" y="2041953"/>
            <a:ext cx="6029597" cy="842236"/>
            <a:chOff x="4110377" y="3013056"/>
            <a:chExt cx="6029597" cy="842236"/>
          </a:xfrm>
        </p:grpSpPr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AAAC53C4-6639-4C26-8C0D-2366D5EE41E8}"/>
                </a:ext>
              </a:extLst>
            </p:cNvPr>
            <p:cNvSpPr txBox="1"/>
            <p:nvPr/>
          </p:nvSpPr>
          <p:spPr bwMode="auto">
            <a:xfrm>
              <a:off x="4110377" y="3013056"/>
              <a:ext cx="6019917" cy="83400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>
                  <a:ln w="165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Tạm biệt các em</a:t>
              </a:r>
              <a:endParaRPr lang="zh-CN" altLang="en-US" sz="8000" b="1" dirty="0">
                <a:ln w="165100">
                  <a:solidFill>
                    <a:schemeClr val="bg1"/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21E0CC21-382A-4AD8-BC81-1B410B3793B3}"/>
                </a:ext>
              </a:extLst>
            </p:cNvPr>
            <p:cNvSpPr txBox="1"/>
            <p:nvPr/>
          </p:nvSpPr>
          <p:spPr bwMode="auto">
            <a:xfrm>
              <a:off x="4120056" y="3021287"/>
              <a:ext cx="6019918" cy="83400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>
                  <a:ln w="28575">
                    <a:solidFill>
                      <a:srgbClr val="3BB5BA"/>
                    </a:solidFill>
                  </a:ln>
                  <a:solidFill>
                    <a:srgbClr val="3AB5B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Tạm biệt các em</a:t>
              </a:r>
              <a:endParaRPr lang="zh-CN" altLang="en-US" sz="8000" b="1" dirty="0">
                <a:ln w="28575">
                  <a:solidFill>
                    <a:srgbClr val="3BB5BA"/>
                  </a:solidFill>
                </a:ln>
                <a:solidFill>
                  <a:srgbClr val="3AB5B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</p:grpSp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236271E-FC83-C80E-6E3C-63CF89E1B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02" y="3827093"/>
            <a:ext cx="3752953" cy="26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7A8F1CF9-DBBB-7CED-ABD8-BEFEE1A6A8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r="16399" b="7507"/>
          <a:stretch/>
        </p:blipFill>
        <p:spPr>
          <a:xfrm>
            <a:off x="2188022" y="685875"/>
            <a:ext cx="7993673" cy="493225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1A492D4-D857-4D50-BEB3-038A13F6F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70" y="3537397"/>
            <a:ext cx="1741552" cy="27694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CD28F45-A39C-4152-A082-A2E586B9EB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355" y="838916"/>
            <a:ext cx="1847948" cy="293865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746F2DB-64F7-4401-B47E-944F06C94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602" y="3848457"/>
            <a:ext cx="1847949" cy="29386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F54C14-9EED-44B5-AE4B-B72D58E13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1" y="3254893"/>
            <a:ext cx="2096853" cy="3334469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CA904D31-556D-4154-BE4E-30209E7B0B80}"/>
              </a:ext>
            </a:extLst>
          </p:cNvPr>
          <p:cNvSpPr/>
          <p:nvPr/>
        </p:nvSpPr>
        <p:spPr>
          <a:xfrm>
            <a:off x="3519811" y="2842147"/>
            <a:ext cx="59121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spc="500">
                <a:ln w="3810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E87D75"/>
                </a:solidFill>
                <a:latin typeface="SVN-Ziclets" panose="02000603000000000000" pitchFamily="2" charset="0"/>
                <a:ea typeface="微软雅黑" panose="020B0503020204020204" pitchFamily="34" charset="-122"/>
              </a:rPr>
              <a:t>KHỞI ĐỘNG</a:t>
            </a:r>
            <a:endParaRPr lang="zh-CN" altLang="en-US" sz="6600" b="1" spc="500" dirty="0">
              <a:ln w="38100">
                <a:solidFill>
                  <a:schemeClr val="accent2">
                    <a:lumMod val="75000"/>
                  </a:schemeClr>
                </a:solidFill>
              </a:ln>
              <a:solidFill>
                <a:srgbClr val="E87D75"/>
              </a:solidFill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7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 dau">
            <a:hlinkClick r:id="" action="ppaction://media"/>
            <a:extLst>
              <a:ext uri="{FF2B5EF4-FFF2-40B4-BE49-F238E27FC236}">
                <a16:creationId xmlns:a16="http://schemas.microsoft.com/office/drawing/2014/main" id="{75E62308-01BB-4C34-9025-A082CAF11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8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7927DCC-75FF-4B31-B2CC-83EB1563F7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558800" y="190500"/>
            <a:ext cx="10909300" cy="32258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1835150" y="241300"/>
            <a:ext cx="26543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8680450" y="228600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806450" y="12700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7626350" y="127000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3383041" y="1479575"/>
            <a:ext cx="4634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cô điền câu hỏi vào đây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193278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674661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đúng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8875183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9428691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0535707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1089216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9982199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959" y="239183"/>
            <a:ext cx="231441" cy="30586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51" y="239183"/>
            <a:ext cx="231441" cy="305869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43" y="239183"/>
            <a:ext cx="231441" cy="305869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35" y="239183"/>
            <a:ext cx="231441" cy="305869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25" y="239183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690688" y="4811271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4104508" y="4838700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6536096" y="4848225"/>
            <a:ext cx="1408482" cy="2009775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8877262" y="4943692"/>
            <a:ext cx="1495463" cy="1914308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4339696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9153525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1717571" y="5681782"/>
            <a:ext cx="1492354" cy="83252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438570" y="5301620"/>
            <a:ext cx="2009775" cy="1327386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1" y="-395817"/>
            <a:ext cx="299502" cy="395817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4132424" y="5711631"/>
            <a:ext cx="1492354" cy="83252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3881704" y="5322043"/>
            <a:ext cx="2009775" cy="1327386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27" y="-394249"/>
            <a:ext cx="299502" cy="395817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8932271" y="5703772"/>
            <a:ext cx="1492354" cy="83252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8690978" y="5304758"/>
            <a:ext cx="2009775" cy="1327386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74" y="-392681"/>
            <a:ext cx="299502" cy="395817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6891673" y="4843318"/>
            <a:ext cx="725185" cy="1915101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62" y="-395817"/>
            <a:ext cx="299502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6843860" y="4897358"/>
            <a:ext cx="1244338" cy="1795675"/>
          </a:xfrm>
          <a:prstGeom prst="rect">
            <a:avLst/>
          </a:prstGeom>
        </p:spPr>
      </p:pic>
      <p:pic>
        <p:nvPicPr>
          <p:cNvPr id="3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CEB155E3-0800-4B16-90B2-485310FA1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5867151-E56D-47F3-AE9B-828D4C4E6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1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E9584439-05C5-482F-A3E6-3D7D65830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4" name="super chiken">
            <a:hlinkClick r:id="" action="ppaction://media"/>
            <a:extLst>
              <a:ext uri="{FF2B5EF4-FFF2-40B4-BE49-F238E27FC236}">
                <a16:creationId xmlns:a16="http://schemas.microsoft.com/office/drawing/2014/main" id="{605C56B8-6581-4590-846E-29F9A6DA29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  <p:pic>
        <p:nvPicPr>
          <p:cNvPr id="68" name="cao boi">
            <a:hlinkClick r:id="" action="ppaction://media"/>
            <a:extLst>
              <a:ext uri="{FF2B5EF4-FFF2-40B4-BE49-F238E27FC236}">
                <a16:creationId xmlns:a16="http://schemas.microsoft.com/office/drawing/2014/main" id="{CCD65CC9-969F-47EF-A270-3BA4B2B192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22200" y="3213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10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8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9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3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9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8" dur="5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2.22222E-6 L 0.00078 0.72685 " pathEditMode="relative" rAng="0" ptsTypes="AA" p14:bounceEnd="9000">
                                          <p:cBhvr>
                                            <p:cTn id="11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4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3 C 0.00482 0.71041 -0.00286 0.68703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6 -0.06797 0.76574 C -0.06888 0.76921 -0.0694 0.77315 -0.07005 0.77685 C -0.07239 0.78773 -0.07396 0.79328 -0.07526 0.80463 C -0.08112 0.85254 -0.07656 0.81666 -0.07942 0.85278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1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2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0" fill="hold">
                          <p:stCondLst>
                            <p:cond delay="0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3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5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504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0.00078 0.72685 " pathEditMode="relative" rAng="0" ptsTypes="AA" p14:bounceEnd="9000">
                                          <p:cBhvr>
                                            <p:cTn id="15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28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34694">
                    <p:cTn id="1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9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9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10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3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10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5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2.22222E-6 L 0.00078 0.72685 " pathEditMode="relative" rAng="0" ptsTypes="AA">
                                          <p:cBhvr>
                                            <p:cTn id="12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4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3 C 0.00482 0.71041 -0.00286 0.68703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6 -0.06797 0.76574 C -0.06888 0.76921 -0.0694 0.77315 -0.07005 0.77685 C -0.07239 0.78773 -0.07396 0.79328 -0.07526 0.80463 C -0.08112 0.85254 -0.07656 0.81666 -0.07942 0.85278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2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3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0" fill="hold">
                          <p:stCondLst>
                            <p:cond delay="0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4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5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8" dur="504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5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0.00078 0.72685 " pathEditMode="relative" rAng="0" ptsTypes="AA">
                                          <p:cBhvr>
                                            <p:cTn id="16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6" dur="28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34694">
                    <p:cTn id="1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1C729D9-55CA-44CB-B1CA-8BD2F47DB8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558800" y="190500"/>
            <a:ext cx="10909300" cy="32258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1835150" y="241300"/>
            <a:ext cx="26543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8680450" y="228600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806450" y="12700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7626350" y="127000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889000" y="863600"/>
            <a:ext cx="5843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Thầy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cô điền câu hỏi vào đây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193278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</a:t>
            </a: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4321044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đúng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8875183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9428691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0535707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1089216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9982199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959" y="239183"/>
            <a:ext cx="231441" cy="30586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51" y="239183"/>
            <a:ext cx="231441" cy="305869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43" y="239183"/>
            <a:ext cx="231441" cy="305869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35" y="239183"/>
            <a:ext cx="231441" cy="305869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25" y="239183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690688" y="4811271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4104508" y="4838700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6536096" y="4848225"/>
            <a:ext cx="1408482" cy="2009775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8877262" y="4943692"/>
            <a:ext cx="1495463" cy="1914308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6794137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</a:t>
            </a: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9153525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</a:t>
            </a: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1717571" y="5681782"/>
            <a:ext cx="1492354" cy="83252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477070" y="5301620"/>
            <a:ext cx="2009775" cy="1327386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1" y="-395817"/>
            <a:ext cx="299502" cy="395817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6541221" y="5729095"/>
            <a:ext cx="1492354" cy="83252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6303698" y="5326111"/>
            <a:ext cx="2009775" cy="1327386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74" y="-395817"/>
            <a:ext cx="299502" cy="395817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8932271" y="5703772"/>
            <a:ext cx="1492354" cy="83252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8690978" y="5333633"/>
            <a:ext cx="2009775" cy="1327386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74" y="-392681"/>
            <a:ext cx="299502" cy="395817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4523857" y="4891443"/>
            <a:ext cx="725185" cy="1915101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20" y="-395817"/>
            <a:ext cx="299502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4447171" y="4945484"/>
            <a:ext cx="1244338" cy="1795675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519F6A51-AFBD-4AC5-BDCC-D0D4E5D35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56306320-81CC-4626-815D-5E53E89BB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2FB05013-5C7B-4530-8E4F-7AF206C95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:a16="http://schemas.microsoft.com/office/drawing/2014/main" id="{C2B833DC-60C3-47AD-98DB-176EDA0EA3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06833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4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7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8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85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7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8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3.7037E-6 L 0.00078 0.72685 " pathEditMode="relative" rAng="0" ptsTypes="AA" p14:bounceEnd="9000">
                                          <p:cBhvr>
                                            <p:cTn id="10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2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2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8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4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6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5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4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7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8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85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7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8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3.7037E-6 L 0.00078 0.72685 " pathEditMode="relative" rAng="0" ptsTypes="AA">
                                          <p:cBhvr>
                                            <p:cTn id="10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2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2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8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4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6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5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AF6AD8-95EF-4EE1-8A6B-8401BE728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558800" y="190500"/>
            <a:ext cx="10909300" cy="32258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1835150" y="241300"/>
            <a:ext cx="26543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8680450" y="228600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806450" y="12700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7626350" y="127000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889000" y="863600"/>
            <a:ext cx="5836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Thầy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cô điền câu hỏi vào đây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193278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</a:t>
            </a: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9191428" y="3793423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Đúng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8875183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9428691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0535707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1089216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9982199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959" y="239183"/>
            <a:ext cx="231441" cy="30586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51" y="239183"/>
            <a:ext cx="231441" cy="305869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43" y="239183"/>
            <a:ext cx="231441" cy="305869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35" y="239183"/>
            <a:ext cx="231441" cy="305869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25" y="239183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690688" y="4811271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4104508" y="4838700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6536096" y="4848225"/>
            <a:ext cx="1408482" cy="2009775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8877262" y="4943692"/>
            <a:ext cx="1495463" cy="1914308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6794137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</a:t>
            </a: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4321642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</a:t>
            </a: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1717571" y="5681782"/>
            <a:ext cx="1492354" cy="83252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477070" y="5301620"/>
            <a:ext cx="2009775" cy="1327386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1" y="-395817"/>
            <a:ext cx="299502" cy="395817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6541221" y="5729095"/>
            <a:ext cx="1492354" cy="83252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6303698" y="5326111"/>
            <a:ext cx="2009775" cy="1327386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74" y="-395817"/>
            <a:ext cx="299502" cy="395817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4138890" y="5713397"/>
            <a:ext cx="1492354" cy="83252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3878346" y="5328483"/>
            <a:ext cx="2009775" cy="1327386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67" y="-395817"/>
            <a:ext cx="299502" cy="395817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9310756" y="4933274"/>
            <a:ext cx="725185" cy="1915101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81" y="-395817"/>
            <a:ext cx="299502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9253616" y="4964734"/>
            <a:ext cx="1244338" cy="1795675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43445057-2D31-4F29-A4B7-BFD1D7F1D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AADF4C02-CBAE-41EF-9676-6897F7BD5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AD0240-A25E-4398-A3C6-E754EDFCC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:a16="http://schemas.microsoft.com/office/drawing/2014/main" id="{2B4016DB-E42B-444C-B3BA-3782490403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74662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8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3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8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0.0125 L 0.00078 0.71435 " pathEditMode="relative" rAng="0" ptsTypes="AA" p14:bounceEnd="9000">
                                          <p:cBhvr>
                                            <p:cTn id="10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4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7 0.00482 0.69953 C 0.00482 0.69791 -0.00286 0.67453 -0.00455 0.67176 C -0.0056 0.66967 -0.00729 0.66921 -0.00872 0.66805 C -0.01497 0.66921 -0.02122 0.66944 -0.02747 0.67176 C -0.03047 0.67268 -0.0375 0.68171 -0.03997 0.68472 C -0.04127 0.68842 -0.04232 0.69259 -0.04401 0.69583 C -0.04713 0.70139 -0.05091 0.70601 -0.05338 0.7125 L -0.0638 0.73842 C -0.06692 0.75439 -0.06185 0.72916 -0.06797 0.75324 C -0.06888 0.75671 -0.0694 0.76064 -0.07005 0.76435 C -0.07239 0.77523 -0.07396 0.78078 -0.07526 0.79213 C -0.08112 0.84004 -0.07656 0.80416 -0.07942 0.84027 C -0.08034 0.85139 -0.08151 0.8625 -0.08255 0.87361 C -0.08385 0.91041 -0.08359 0.89444 -0.08359 0.92176 L -0.08359 0.92199 " pathEditMode="relative" rAng="0" ptsTypes="AAAAAAAAAAAAAAAAA" p14:bounceEnd="76000">
                                          <p:cBhvr>
                                            <p:cTn id="10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0.00078 0.72685 " pathEditMode="relative" rAng="0" ptsTypes="AA" p14:bounceEnd="9000">
                                          <p:cBhvr>
                                            <p:cTn id="123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40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2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8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8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3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8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0.0125 L 0.00078 0.71435 " pathEditMode="relative" rAng="0" ptsTypes="AA">
                                          <p:cBhvr>
                                            <p:cTn id="10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4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7 0.00482 0.69953 C 0.00482 0.69791 -0.00286 0.67453 -0.00455 0.67176 C -0.0056 0.66967 -0.00729 0.66921 -0.00872 0.66805 C -0.01497 0.66921 -0.02122 0.66944 -0.02747 0.67176 C -0.03047 0.67268 -0.0375 0.68171 -0.03997 0.68472 C -0.04127 0.68842 -0.04232 0.69259 -0.04401 0.69583 C -0.04713 0.70139 -0.05091 0.70601 -0.05338 0.7125 L -0.0638 0.73842 C -0.06692 0.75439 -0.06185 0.72916 -0.06797 0.75324 C -0.06888 0.75671 -0.0694 0.76064 -0.07005 0.76435 C -0.07239 0.77523 -0.07396 0.78078 -0.07526 0.79213 C -0.08112 0.84004 -0.07656 0.80416 -0.07942 0.84027 C -0.08034 0.85139 -0.08151 0.8625 -0.08255 0.87361 C -0.08385 0.91041 -0.08359 0.89444 -0.08359 0.92176 L -0.08359 0.92199 " pathEditMode="relative" rAng="0" ptsTypes="AAAAAAAAAAAAAAAAA">
                                          <p:cBhvr>
                                            <p:cTn id="10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0.00078 0.72685 " pathEditMode="relative" rAng="0" ptsTypes="AA">
                                          <p:cBhvr>
                                            <p:cTn id="123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40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2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8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B9B4F68-F74E-492B-8FA3-95FB91622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558800" y="190500"/>
            <a:ext cx="10909300" cy="32258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1835150" y="241300"/>
            <a:ext cx="26543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8680450" y="228600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806450" y="12700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7626350" y="127000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889000" y="863600"/>
            <a:ext cx="5753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điền câu hỏi vào đây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4319846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</a:t>
            </a: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1933978" y="3851174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</a:t>
            </a: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8875183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9428691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0535707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1089216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9982199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959" y="239183"/>
            <a:ext cx="231441" cy="30586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51" y="239183"/>
            <a:ext cx="231441" cy="305869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43" y="239183"/>
            <a:ext cx="231441" cy="305869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35" y="239183"/>
            <a:ext cx="231441" cy="305869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25" y="239183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690688" y="4811271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4104508" y="4838700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6536096" y="4848225"/>
            <a:ext cx="1408482" cy="2009775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8877262" y="4943692"/>
            <a:ext cx="1495463" cy="1914308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6794137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</a:t>
            </a: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9153525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</a:t>
            </a: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4123886" y="5749159"/>
            <a:ext cx="1492354" cy="83252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3873760" y="5320871"/>
            <a:ext cx="2009775" cy="1327386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40" y="-395817"/>
            <a:ext cx="299502" cy="395817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6541221" y="5729095"/>
            <a:ext cx="1492354" cy="83252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6303698" y="5326111"/>
            <a:ext cx="2009775" cy="1327386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74" y="-395817"/>
            <a:ext cx="299502" cy="395817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8932271" y="5703772"/>
            <a:ext cx="1492354" cy="83252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8690978" y="5333633"/>
            <a:ext cx="2009775" cy="1327386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74" y="-392681"/>
            <a:ext cx="299502" cy="395817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2098290" y="4901067"/>
            <a:ext cx="725185" cy="1915101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54" y="-395817"/>
            <a:ext cx="299502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2060106" y="4906982"/>
            <a:ext cx="1244338" cy="1795675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04B22C83-C5FD-4049-AFE6-0310CE7F3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8ECC3540-2A18-44A9-99A5-CF36B6FB3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DE3D35-F990-4445-9C70-1C51923BA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:a16="http://schemas.microsoft.com/office/drawing/2014/main" id="{80D8CA6E-9835-46BA-A47F-F8B721851F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36216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6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1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0.00079 0.72685 " pathEditMode="relative" rAng="0" ptsTypes="AA" p14:bounceEnd="9000">
                                          <p:cBhvr>
                                            <p:cTn id="77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3.7037E-6 L 0.00079 0.72685 " pathEditMode="relative" rAng="0" ptsTypes="AA" p14:bounceEnd="9000">
                                          <p:cBhvr>
                                            <p:cTn id="94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6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6 0.73426 L 0.00066 0.73449 C 0.00209 0.72685 0.00508 0.71967 0.00482 0.71203 C 0.00482 0.71041 -0.00286 0.68703 -0.00455 0.68426 C -0.00559 0.68217 -0.00729 0.68171 -0.00872 0.68055 C -0.01497 0.68171 -0.02122 0.68194 -0.02747 0.68426 C -0.03046 0.68518 -0.0375 0.69421 -0.03997 0.69722 C -0.04127 0.70092 -0.04231 0.70509 -0.04401 0.70833 C -0.04713 0.71389 -0.05091 0.71851 -0.05338 0.725 L -0.0638 0.75092 C -0.06692 0.76689 -0.06184 0.74166 -0.06796 0.76574 C -0.06888 0.76921 -0.0694 0.77314 -0.07005 0.77685 C -0.07239 0.78773 -0.07395 0.79328 -0.07526 0.80463 C -0.08112 0.85254 -0.07656 0.81666 -0.07942 0.85277 C -0.08033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9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1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7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1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2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3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8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3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3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4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6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1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0.00079 0.72685 " pathEditMode="relative" rAng="0" ptsTypes="AA">
                                          <p:cBhvr>
                                            <p:cTn id="77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3.7037E-6 L 0.00079 0.72685 " pathEditMode="relative" rAng="0" ptsTypes="AA">
                                          <p:cBhvr>
                                            <p:cTn id="94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6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6 0.73426 L 0.00066 0.73449 C 0.00209 0.72685 0.00508 0.71967 0.00482 0.71203 C 0.00482 0.71041 -0.00286 0.68703 -0.00455 0.68426 C -0.00559 0.68217 -0.00729 0.68171 -0.00872 0.68055 C -0.01497 0.68171 -0.02122 0.68194 -0.02747 0.68426 C -0.03046 0.68518 -0.0375 0.69421 -0.03997 0.69722 C -0.04127 0.70092 -0.04231 0.70509 -0.04401 0.70833 C -0.04713 0.71389 -0.05091 0.71851 -0.05338 0.725 L -0.0638 0.75092 C -0.06692 0.76689 -0.06184 0.74166 -0.06796 0.76574 C -0.06888 0.76921 -0.0694 0.77314 -0.07005 0.77685 C -0.07239 0.78773 -0.07395 0.79328 -0.07526 0.80463 C -0.08112 0.85254 -0.07656 0.81666 -0.07942 0.85277 C -0.08033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9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1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7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1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2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8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3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3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4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4C1E679-ED9D-489B-96EF-627C80C9C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558800" y="190500"/>
            <a:ext cx="10909300" cy="32258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1835150" y="241300"/>
            <a:ext cx="26543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8680450" y="228600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806450" y="12700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7626350" y="127000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889000" y="863600"/>
            <a:ext cx="5747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điền câu hỏi vào đây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193278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</a:t>
            </a: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674661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</a:t>
            </a: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8875183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9428691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0535707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1089216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9982199" y="34078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959" y="239183"/>
            <a:ext cx="231441" cy="30586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51" y="239183"/>
            <a:ext cx="231441" cy="305869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43" y="239183"/>
            <a:ext cx="231441" cy="305869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35" y="239183"/>
            <a:ext cx="231441" cy="305869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25" y="239183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690688" y="4811271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4104508" y="4838700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6536096" y="4848225"/>
            <a:ext cx="1408482" cy="2009775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8877262" y="4943692"/>
            <a:ext cx="1495463" cy="1914308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4339696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</a:t>
            </a: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9153525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D/a</a:t>
            </a: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1717571" y="5681782"/>
            <a:ext cx="1492354" cy="83252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438570" y="5301620"/>
            <a:ext cx="2009775" cy="1327386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1" y="-395817"/>
            <a:ext cx="299502" cy="395817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4132424" y="5711631"/>
            <a:ext cx="1492354" cy="83252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3881704" y="5322043"/>
            <a:ext cx="2009775" cy="1327386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27" y="-394249"/>
            <a:ext cx="299502" cy="395817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8932271" y="5703772"/>
            <a:ext cx="1492354" cy="83252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8690978" y="5304758"/>
            <a:ext cx="2009775" cy="1327386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74" y="-392681"/>
            <a:ext cx="299502" cy="395817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6891673" y="4843318"/>
            <a:ext cx="725185" cy="1915101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62" y="-395817"/>
            <a:ext cx="299502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6843860" y="4897358"/>
            <a:ext cx="1244338" cy="1795675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B128984-D334-4F0A-A6FA-6921F50D4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26A375E0-5BB6-4E33-9F3D-F479E9C00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6751F51F-E1F9-4341-8AD2-13F00E291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:a16="http://schemas.microsoft.com/office/drawing/2014/main" id="{B8F0E2EE-81DA-4429-8380-F94B37D2E2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716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2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7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73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75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7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8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2.22222E-6 L 0.00078 0.72685 " pathEditMode="relative" rAng="0" ptsTypes="AA" p14:bounceEnd="9000">
                                          <p:cBhvr>
                                            <p:cTn id="9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6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3 C 0.00482 0.71041 -0.00286 0.68703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6 -0.06797 0.76574 C -0.06888 0.76921 -0.0694 0.77315 -0.07005 0.77685 C -0.07239 0.78773 -0.07396 0.79328 -0.07526 0.80463 C -0.08112 0.85254 -0.07656 0.81666 -0.07942 0.85278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9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1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7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1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0.00078 0.72685 " pathEditMode="relative" rAng="0" ptsTypes="AA" p14:bounceEnd="9000">
                                          <p:cBhvr>
                                            <p:cTn id="13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2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7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73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75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7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8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2.22222E-6 L 0.00078 0.72685 " pathEditMode="relative" rAng="0" ptsTypes="AA">
                                          <p:cBhvr>
                                            <p:cTn id="9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6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3 C 0.00482 0.71041 -0.00286 0.68703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6 -0.06797 0.76574 C -0.06888 0.76921 -0.0694 0.77315 -0.07005 0.77685 C -0.07239 0.78773 -0.07396 0.79328 -0.07526 0.80463 C -0.08112 0.85254 -0.07656 0.81666 -0.07942 0.85278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9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1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7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1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0.00078 0.72685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t thuc">
            <a:hlinkClick r:id="" action="ppaction://media"/>
            <a:extLst>
              <a:ext uri="{FF2B5EF4-FFF2-40B4-BE49-F238E27FC236}">
                <a16:creationId xmlns:a16="http://schemas.microsoft.com/office/drawing/2014/main" id="{65FE6E74-18CA-4847-8B31-DFFEC60307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0678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309</Words>
  <Application>Microsoft Office PowerPoint</Application>
  <PresentationFormat>Widescreen</PresentationFormat>
  <Paragraphs>102</Paragraphs>
  <Slides>17</Slides>
  <Notes>10</Notes>
  <HiddenSlides>0</HiddenSlides>
  <MMClips>23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SVN-Poky's</vt:lpstr>
      <vt:lpstr>Arial-Rounded</vt:lpstr>
      <vt:lpstr>Calibri Light</vt:lpstr>
      <vt:lpstr>Calibri</vt:lpstr>
      <vt:lpstr>SVN-Ziclets</vt:lpstr>
      <vt:lpstr>Times New Roman</vt:lpstr>
      <vt:lpstr>微软雅黑</vt:lpstr>
      <vt:lpstr>AvantGarde</vt:lpstr>
      <vt:lpstr>HP001 4 hàng</vt:lpstr>
      <vt:lpstr>等线</vt:lpstr>
      <vt:lpstr>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1106785</dc:title>
  <dc:creator>Administrator</dc:creator>
  <cp:lastModifiedBy>office121</cp:lastModifiedBy>
  <cp:revision>50</cp:revision>
  <dcterms:created xsi:type="dcterms:W3CDTF">2018-12-10T05:58:41Z</dcterms:created>
  <dcterms:modified xsi:type="dcterms:W3CDTF">2022-11-29T07:20:19Z</dcterms:modified>
</cp:coreProperties>
</file>