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0" r:id="rId3"/>
    <p:sldId id="301" r:id="rId4"/>
    <p:sldId id="259" r:id="rId5"/>
    <p:sldId id="260" r:id="rId6"/>
    <p:sldId id="261" r:id="rId7"/>
    <p:sldId id="262" r:id="rId8"/>
    <p:sldId id="305" r:id="rId9"/>
    <p:sldId id="306" r:id="rId10"/>
    <p:sldId id="307" r:id="rId11"/>
    <p:sldId id="325"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298" r:id="rId29"/>
    <p:sldId id="32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4660"/>
  </p:normalViewPr>
  <p:slideViewPr>
    <p:cSldViewPr>
      <p:cViewPr varScale="1">
        <p:scale>
          <a:sx n="78" d="100"/>
          <a:sy n="78" d="100"/>
        </p:scale>
        <p:origin x="1656"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B1BC78-FA38-42BE-A0F2-04C9B09F25E9}" type="datetimeFigureOut">
              <a:rPr lang="en-US" smtClean="0"/>
              <a:t>4/2/2023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727898-55F8-4106-8023-F6C7B0657087}" type="slidenum">
              <a:rPr lang="en-US" smtClean="0"/>
              <a:t>‹#›</a:t>
            </a:fld>
            <a:endParaRPr lang="en-US"/>
          </a:p>
        </p:txBody>
      </p:sp>
    </p:spTree>
    <p:extLst>
      <p:ext uri="{BB962C8B-B14F-4D97-AF65-F5344CB8AC3E}">
        <p14:creationId xmlns:p14="http://schemas.microsoft.com/office/powerpoint/2010/main" val="4031901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46B89-F200-43AA-B36B-6A2EF4B500BB}" type="slidenum">
              <a:rPr lang="en-US" smtClean="0"/>
              <a:t>1</a:t>
            </a:fld>
            <a:endParaRPr lang="en-US"/>
          </a:p>
        </p:txBody>
      </p:sp>
    </p:spTree>
    <p:extLst>
      <p:ext uri="{BB962C8B-B14F-4D97-AF65-F5344CB8AC3E}">
        <p14:creationId xmlns:p14="http://schemas.microsoft.com/office/powerpoint/2010/main" val="111554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46B89-F200-43AA-B36B-6A2EF4B500BB}" type="slidenum">
              <a:rPr lang="en-US" smtClean="0"/>
              <a:t>13</a:t>
            </a:fld>
            <a:endParaRPr lang="en-US"/>
          </a:p>
        </p:txBody>
      </p:sp>
    </p:spTree>
    <p:extLst>
      <p:ext uri="{BB962C8B-B14F-4D97-AF65-F5344CB8AC3E}">
        <p14:creationId xmlns:p14="http://schemas.microsoft.com/office/powerpoint/2010/main" val="1038222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46B89-F200-43AA-B36B-6A2EF4B500BB}" type="slidenum">
              <a:rPr lang="en-US" smtClean="0"/>
              <a:t>14</a:t>
            </a:fld>
            <a:endParaRPr lang="en-US"/>
          </a:p>
        </p:txBody>
      </p:sp>
    </p:spTree>
    <p:extLst>
      <p:ext uri="{BB962C8B-B14F-4D97-AF65-F5344CB8AC3E}">
        <p14:creationId xmlns:p14="http://schemas.microsoft.com/office/powerpoint/2010/main" val="2570181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46B89-F200-43AA-B36B-6A2EF4B500BB}" type="slidenum">
              <a:rPr lang="en-US" smtClean="0"/>
              <a:t>15</a:t>
            </a:fld>
            <a:endParaRPr lang="en-US"/>
          </a:p>
        </p:txBody>
      </p:sp>
    </p:spTree>
    <p:extLst>
      <p:ext uri="{BB962C8B-B14F-4D97-AF65-F5344CB8AC3E}">
        <p14:creationId xmlns:p14="http://schemas.microsoft.com/office/powerpoint/2010/main" val="4044576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46B89-F200-43AA-B36B-6A2EF4B500BB}" type="slidenum">
              <a:rPr lang="en-US" smtClean="0"/>
              <a:t>16</a:t>
            </a:fld>
            <a:endParaRPr lang="en-US"/>
          </a:p>
        </p:txBody>
      </p:sp>
    </p:spTree>
    <p:extLst>
      <p:ext uri="{BB962C8B-B14F-4D97-AF65-F5344CB8AC3E}">
        <p14:creationId xmlns:p14="http://schemas.microsoft.com/office/powerpoint/2010/main" val="463468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46B89-F200-43AA-B36B-6A2EF4B500BB}" type="slidenum">
              <a:rPr lang="en-US" smtClean="0"/>
              <a:t>17</a:t>
            </a:fld>
            <a:endParaRPr lang="en-US"/>
          </a:p>
        </p:txBody>
      </p:sp>
    </p:spTree>
    <p:extLst>
      <p:ext uri="{BB962C8B-B14F-4D97-AF65-F5344CB8AC3E}">
        <p14:creationId xmlns:p14="http://schemas.microsoft.com/office/powerpoint/2010/main" val="588442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46B89-F200-43AA-B36B-6A2EF4B500BB}" type="slidenum">
              <a:rPr lang="en-US" smtClean="0"/>
              <a:t>18</a:t>
            </a:fld>
            <a:endParaRPr lang="en-US"/>
          </a:p>
        </p:txBody>
      </p:sp>
    </p:spTree>
    <p:extLst>
      <p:ext uri="{BB962C8B-B14F-4D97-AF65-F5344CB8AC3E}">
        <p14:creationId xmlns:p14="http://schemas.microsoft.com/office/powerpoint/2010/main" val="3468082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46B89-F200-43AA-B36B-6A2EF4B500BB}" type="slidenum">
              <a:rPr lang="en-US" smtClean="0"/>
              <a:t>19</a:t>
            </a:fld>
            <a:endParaRPr lang="en-US"/>
          </a:p>
        </p:txBody>
      </p:sp>
    </p:spTree>
    <p:extLst>
      <p:ext uri="{BB962C8B-B14F-4D97-AF65-F5344CB8AC3E}">
        <p14:creationId xmlns:p14="http://schemas.microsoft.com/office/powerpoint/2010/main" val="3608249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46B89-F200-43AA-B36B-6A2EF4B500BB}" type="slidenum">
              <a:rPr lang="en-US" smtClean="0"/>
              <a:t>20</a:t>
            </a:fld>
            <a:endParaRPr lang="en-US"/>
          </a:p>
        </p:txBody>
      </p:sp>
    </p:spTree>
    <p:extLst>
      <p:ext uri="{BB962C8B-B14F-4D97-AF65-F5344CB8AC3E}">
        <p14:creationId xmlns:p14="http://schemas.microsoft.com/office/powerpoint/2010/main" val="3675786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46B89-F200-43AA-B36B-6A2EF4B500BB}" type="slidenum">
              <a:rPr lang="en-US" smtClean="0"/>
              <a:t>21</a:t>
            </a:fld>
            <a:endParaRPr lang="en-US"/>
          </a:p>
        </p:txBody>
      </p:sp>
    </p:spTree>
    <p:extLst>
      <p:ext uri="{BB962C8B-B14F-4D97-AF65-F5344CB8AC3E}">
        <p14:creationId xmlns:p14="http://schemas.microsoft.com/office/powerpoint/2010/main" val="1595928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46B89-F200-43AA-B36B-6A2EF4B500BB}" type="slidenum">
              <a:rPr lang="en-US" smtClean="0"/>
              <a:t>22</a:t>
            </a:fld>
            <a:endParaRPr lang="en-US"/>
          </a:p>
        </p:txBody>
      </p:sp>
    </p:spTree>
    <p:extLst>
      <p:ext uri="{BB962C8B-B14F-4D97-AF65-F5344CB8AC3E}">
        <p14:creationId xmlns:p14="http://schemas.microsoft.com/office/powerpoint/2010/main" val="1517428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46B89-F200-43AA-B36B-6A2EF4B500BB}" type="slidenum">
              <a:rPr lang="en-US" smtClean="0"/>
              <a:t>2</a:t>
            </a:fld>
            <a:endParaRPr lang="en-US"/>
          </a:p>
        </p:txBody>
      </p:sp>
    </p:spTree>
    <p:extLst>
      <p:ext uri="{BB962C8B-B14F-4D97-AF65-F5344CB8AC3E}">
        <p14:creationId xmlns:p14="http://schemas.microsoft.com/office/powerpoint/2010/main" val="2765918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46B89-F200-43AA-B36B-6A2EF4B500BB}" type="slidenum">
              <a:rPr lang="en-US" smtClean="0"/>
              <a:t>23</a:t>
            </a:fld>
            <a:endParaRPr lang="en-US"/>
          </a:p>
        </p:txBody>
      </p:sp>
    </p:spTree>
    <p:extLst>
      <p:ext uri="{BB962C8B-B14F-4D97-AF65-F5344CB8AC3E}">
        <p14:creationId xmlns:p14="http://schemas.microsoft.com/office/powerpoint/2010/main" val="1982774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46B89-F200-43AA-B36B-6A2EF4B500BB}" type="slidenum">
              <a:rPr lang="en-US" smtClean="0"/>
              <a:t>24</a:t>
            </a:fld>
            <a:endParaRPr lang="en-US"/>
          </a:p>
        </p:txBody>
      </p:sp>
    </p:spTree>
    <p:extLst>
      <p:ext uri="{BB962C8B-B14F-4D97-AF65-F5344CB8AC3E}">
        <p14:creationId xmlns:p14="http://schemas.microsoft.com/office/powerpoint/2010/main" val="2049506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46B89-F200-43AA-B36B-6A2EF4B500BB}" type="slidenum">
              <a:rPr lang="en-US" smtClean="0"/>
              <a:t>25</a:t>
            </a:fld>
            <a:endParaRPr lang="en-US"/>
          </a:p>
        </p:txBody>
      </p:sp>
    </p:spTree>
    <p:extLst>
      <p:ext uri="{BB962C8B-B14F-4D97-AF65-F5344CB8AC3E}">
        <p14:creationId xmlns:p14="http://schemas.microsoft.com/office/powerpoint/2010/main" val="4055829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46B89-F200-43AA-B36B-6A2EF4B500BB}" type="slidenum">
              <a:rPr lang="en-US" smtClean="0"/>
              <a:t>26</a:t>
            </a:fld>
            <a:endParaRPr lang="en-US"/>
          </a:p>
        </p:txBody>
      </p:sp>
    </p:spTree>
    <p:extLst>
      <p:ext uri="{BB962C8B-B14F-4D97-AF65-F5344CB8AC3E}">
        <p14:creationId xmlns:p14="http://schemas.microsoft.com/office/powerpoint/2010/main" val="1488321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46B89-F200-43AA-B36B-6A2EF4B500BB}" type="slidenum">
              <a:rPr lang="en-US" smtClean="0"/>
              <a:t>27</a:t>
            </a:fld>
            <a:endParaRPr lang="en-US"/>
          </a:p>
        </p:txBody>
      </p:sp>
    </p:spTree>
    <p:extLst>
      <p:ext uri="{BB962C8B-B14F-4D97-AF65-F5344CB8AC3E}">
        <p14:creationId xmlns:p14="http://schemas.microsoft.com/office/powerpoint/2010/main" val="3471396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46B89-F200-43AA-B36B-6A2EF4B500BB}" type="slidenum">
              <a:rPr lang="en-US" smtClean="0"/>
              <a:t>29</a:t>
            </a:fld>
            <a:endParaRPr lang="en-US"/>
          </a:p>
        </p:txBody>
      </p:sp>
    </p:spTree>
    <p:extLst>
      <p:ext uri="{BB962C8B-B14F-4D97-AF65-F5344CB8AC3E}">
        <p14:creationId xmlns:p14="http://schemas.microsoft.com/office/powerpoint/2010/main" val="1685314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46B89-F200-43AA-B36B-6A2EF4B500BB}" type="slidenum">
              <a:rPr lang="en-US" smtClean="0"/>
              <a:t>3</a:t>
            </a:fld>
            <a:endParaRPr lang="en-US"/>
          </a:p>
        </p:txBody>
      </p:sp>
    </p:spTree>
    <p:extLst>
      <p:ext uri="{BB962C8B-B14F-4D97-AF65-F5344CB8AC3E}">
        <p14:creationId xmlns:p14="http://schemas.microsoft.com/office/powerpoint/2010/main" val="2948701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a:t>
            </a:r>
            <a:r>
              <a:rPr lang="en-US" baseline="0"/>
              <a:t> vào quả khế để đi đến câu hỏi</a:t>
            </a:r>
          </a:p>
          <a:p>
            <a:r>
              <a:rPr lang="en-US" baseline="0"/>
              <a:t>Tại slide câu hỏi, click vào con chim để quay về slide này</a:t>
            </a:r>
          </a:p>
          <a:p>
            <a:r>
              <a:rPr lang="en-US" baseline="0"/>
              <a:t>Chơi xong thì enter để xuất hiên người nông dân hạnh phúc</a:t>
            </a:r>
          </a:p>
          <a:p>
            <a:r>
              <a:rPr lang="en-US" baseline="0"/>
              <a:t>Click vào người nông dân để đi đến bài mới</a:t>
            </a:r>
            <a:endParaRPr lang="en-US"/>
          </a:p>
        </p:txBody>
      </p:sp>
    </p:spTree>
    <p:extLst>
      <p:ext uri="{BB962C8B-B14F-4D97-AF65-F5344CB8AC3E}">
        <p14:creationId xmlns:p14="http://schemas.microsoft.com/office/powerpoint/2010/main" val="611837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46B89-F200-43AA-B36B-6A2EF4B500BB}" type="slidenum">
              <a:rPr lang="en-US" smtClean="0"/>
              <a:t>8</a:t>
            </a:fld>
            <a:endParaRPr lang="en-US"/>
          </a:p>
        </p:txBody>
      </p:sp>
    </p:spTree>
    <p:extLst>
      <p:ext uri="{BB962C8B-B14F-4D97-AF65-F5344CB8AC3E}">
        <p14:creationId xmlns:p14="http://schemas.microsoft.com/office/powerpoint/2010/main" val="1250569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46B89-F200-43AA-B36B-6A2EF4B500BB}" type="slidenum">
              <a:rPr lang="en-US" smtClean="0"/>
              <a:t>9</a:t>
            </a:fld>
            <a:endParaRPr lang="en-US"/>
          </a:p>
        </p:txBody>
      </p:sp>
    </p:spTree>
    <p:extLst>
      <p:ext uri="{BB962C8B-B14F-4D97-AF65-F5344CB8AC3E}">
        <p14:creationId xmlns:p14="http://schemas.microsoft.com/office/powerpoint/2010/main" val="76807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46B89-F200-43AA-B36B-6A2EF4B500BB}" type="slidenum">
              <a:rPr lang="en-US" smtClean="0"/>
              <a:t>10</a:t>
            </a:fld>
            <a:endParaRPr lang="en-US"/>
          </a:p>
        </p:txBody>
      </p:sp>
    </p:spTree>
    <p:extLst>
      <p:ext uri="{BB962C8B-B14F-4D97-AF65-F5344CB8AC3E}">
        <p14:creationId xmlns:p14="http://schemas.microsoft.com/office/powerpoint/2010/main" val="3976497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46B89-F200-43AA-B36B-6A2EF4B500BB}" type="slidenum">
              <a:rPr lang="en-US" smtClean="0"/>
              <a:t>11</a:t>
            </a:fld>
            <a:endParaRPr lang="en-US"/>
          </a:p>
        </p:txBody>
      </p:sp>
    </p:spTree>
    <p:extLst>
      <p:ext uri="{BB962C8B-B14F-4D97-AF65-F5344CB8AC3E}">
        <p14:creationId xmlns:p14="http://schemas.microsoft.com/office/powerpoint/2010/main" val="1080767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46B89-F200-43AA-B36B-6A2EF4B500BB}" type="slidenum">
              <a:rPr lang="en-US" smtClean="0"/>
              <a:t>12</a:t>
            </a:fld>
            <a:endParaRPr lang="en-US"/>
          </a:p>
        </p:txBody>
      </p:sp>
    </p:spTree>
    <p:extLst>
      <p:ext uri="{BB962C8B-B14F-4D97-AF65-F5344CB8AC3E}">
        <p14:creationId xmlns:p14="http://schemas.microsoft.com/office/powerpoint/2010/main" val="176655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131A1E-AD6D-4F3C-8CCD-371C7A434A1B}"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BF066-D7AD-4260-AFA4-0358B63813B3}" type="slidenum">
              <a:rPr lang="en-US" smtClean="0"/>
              <a:t>‹#›</a:t>
            </a:fld>
            <a:endParaRPr lang="en-US"/>
          </a:p>
        </p:txBody>
      </p:sp>
    </p:spTree>
    <p:extLst>
      <p:ext uri="{BB962C8B-B14F-4D97-AF65-F5344CB8AC3E}">
        <p14:creationId xmlns:p14="http://schemas.microsoft.com/office/powerpoint/2010/main" val="280542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31A1E-AD6D-4F3C-8CCD-371C7A434A1B}"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BF066-D7AD-4260-AFA4-0358B63813B3}" type="slidenum">
              <a:rPr lang="en-US" smtClean="0"/>
              <a:t>‹#›</a:t>
            </a:fld>
            <a:endParaRPr lang="en-US"/>
          </a:p>
        </p:txBody>
      </p:sp>
    </p:spTree>
    <p:extLst>
      <p:ext uri="{BB962C8B-B14F-4D97-AF65-F5344CB8AC3E}">
        <p14:creationId xmlns:p14="http://schemas.microsoft.com/office/powerpoint/2010/main" val="2337923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31A1E-AD6D-4F3C-8CCD-371C7A434A1B}"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BF066-D7AD-4260-AFA4-0358B63813B3}" type="slidenum">
              <a:rPr lang="en-US" smtClean="0"/>
              <a:t>‹#›</a:t>
            </a:fld>
            <a:endParaRPr lang="en-US"/>
          </a:p>
        </p:txBody>
      </p:sp>
    </p:spTree>
    <p:extLst>
      <p:ext uri="{BB962C8B-B14F-4D97-AF65-F5344CB8AC3E}">
        <p14:creationId xmlns:p14="http://schemas.microsoft.com/office/powerpoint/2010/main" val="755501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31A1E-AD6D-4F3C-8CCD-371C7A434A1B}"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BF066-D7AD-4260-AFA4-0358B63813B3}" type="slidenum">
              <a:rPr lang="en-US" smtClean="0"/>
              <a:t>‹#›</a:t>
            </a:fld>
            <a:endParaRPr lang="en-US"/>
          </a:p>
        </p:txBody>
      </p:sp>
    </p:spTree>
    <p:extLst>
      <p:ext uri="{BB962C8B-B14F-4D97-AF65-F5344CB8AC3E}">
        <p14:creationId xmlns:p14="http://schemas.microsoft.com/office/powerpoint/2010/main" val="3135321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31A1E-AD6D-4F3C-8CCD-371C7A434A1B}"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BF066-D7AD-4260-AFA4-0358B63813B3}" type="slidenum">
              <a:rPr lang="en-US" smtClean="0"/>
              <a:t>‹#›</a:t>
            </a:fld>
            <a:endParaRPr lang="en-US"/>
          </a:p>
        </p:txBody>
      </p:sp>
    </p:spTree>
    <p:extLst>
      <p:ext uri="{BB962C8B-B14F-4D97-AF65-F5344CB8AC3E}">
        <p14:creationId xmlns:p14="http://schemas.microsoft.com/office/powerpoint/2010/main" val="766082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131A1E-AD6D-4F3C-8CCD-371C7A434A1B}" type="datetimeFigureOut">
              <a:rPr lang="en-US" smtClean="0"/>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BF066-D7AD-4260-AFA4-0358B63813B3}" type="slidenum">
              <a:rPr lang="en-US" smtClean="0"/>
              <a:t>‹#›</a:t>
            </a:fld>
            <a:endParaRPr lang="en-US"/>
          </a:p>
        </p:txBody>
      </p:sp>
    </p:spTree>
    <p:extLst>
      <p:ext uri="{BB962C8B-B14F-4D97-AF65-F5344CB8AC3E}">
        <p14:creationId xmlns:p14="http://schemas.microsoft.com/office/powerpoint/2010/main" val="2816678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131A1E-AD6D-4F3C-8CCD-371C7A434A1B}" type="datetimeFigureOut">
              <a:rPr lang="en-US" smtClean="0"/>
              <a:t>4/2/2023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BF066-D7AD-4260-AFA4-0358B63813B3}" type="slidenum">
              <a:rPr lang="en-US" smtClean="0"/>
              <a:t>‹#›</a:t>
            </a:fld>
            <a:endParaRPr lang="en-US"/>
          </a:p>
        </p:txBody>
      </p:sp>
    </p:spTree>
    <p:extLst>
      <p:ext uri="{BB962C8B-B14F-4D97-AF65-F5344CB8AC3E}">
        <p14:creationId xmlns:p14="http://schemas.microsoft.com/office/powerpoint/2010/main" val="2509119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131A1E-AD6D-4F3C-8CCD-371C7A434A1B}" type="datetimeFigureOut">
              <a:rPr lang="en-US" smtClean="0"/>
              <a:t>4/2/2023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BF066-D7AD-4260-AFA4-0358B63813B3}" type="slidenum">
              <a:rPr lang="en-US" smtClean="0"/>
              <a:t>‹#›</a:t>
            </a:fld>
            <a:endParaRPr lang="en-US"/>
          </a:p>
        </p:txBody>
      </p:sp>
    </p:spTree>
    <p:extLst>
      <p:ext uri="{BB962C8B-B14F-4D97-AF65-F5344CB8AC3E}">
        <p14:creationId xmlns:p14="http://schemas.microsoft.com/office/powerpoint/2010/main" val="2621847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1A1E-AD6D-4F3C-8CCD-371C7A434A1B}" type="datetimeFigureOut">
              <a:rPr lang="en-US" smtClean="0"/>
              <a:t>4/2/2023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BF066-D7AD-4260-AFA4-0358B63813B3}" type="slidenum">
              <a:rPr lang="en-US" smtClean="0"/>
              <a:t>‹#›</a:t>
            </a:fld>
            <a:endParaRPr lang="en-US"/>
          </a:p>
        </p:txBody>
      </p:sp>
    </p:spTree>
    <p:extLst>
      <p:ext uri="{BB962C8B-B14F-4D97-AF65-F5344CB8AC3E}">
        <p14:creationId xmlns:p14="http://schemas.microsoft.com/office/powerpoint/2010/main" val="1640004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31A1E-AD6D-4F3C-8CCD-371C7A434A1B}" type="datetimeFigureOut">
              <a:rPr lang="en-US" smtClean="0"/>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BF066-D7AD-4260-AFA4-0358B63813B3}" type="slidenum">
              <a:rPr lang="en-US" smtClean="0"/>
              <a:t>‹#›</a:t>
            </a:fld>
            <a:endParaRPr lang="en-US"/>
          </a:p>
        </p:txBody>
      </p:sp>
    </p:spTree>
    <p:extLst>
      <p:ext uri="{BB962C8B-B14F-4D97-AF65-F5344CB8AC3E}">
        <p14:creationId xmlns:p14="http://schemas.microsoft.com/office/powerpoint/2010/main" val="2769670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31A1E-AD6D-4F3C-8CCD-371C7A434A1B}" type="datetimeFigureOut">
              <a:rPr lang="en-US" smtClean="0"/>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BF066-D7AD-4260-AFA4-0358B63813B3}" type="slidenum">
              <a:rPr lang="en-US" smtClean="0"/>
              <a:t>‹#›</a:t>
            </a:fld>
            <a:endParaRPr lang="en-US"/>
          </a:p>
        </p:txBody>
      </p:sp>
    </p:spTree>
    <p:extLst>
      <p:ext uri="{BB962C8B-B14F-4D97-AF65-F5344CB8AC3E}">
        <p14:creationId xmlns:p14="http://schemas.microsoft.com/office/powerpoint/2010/main" val="223963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31A1E-AD6D-4F3C-8CCD-371C7A434A1B}" type="datetimeFigureOut">
              <a:rPr lang="en-US" smtClean="0"/>
              <a:t>4/2/2023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BF066-D7AD-4260-AFA4-0358B63813B3}" type="slidenum">
              <a:rPr lang="en-US" smtClean="0"/>
              <a:t>‹#›</a:t>
            </a:fld>
            <a:endParaRPr lang="en-US"/>
          </a:p>
        </p:txBody>
      </p:sp>
    </p:spTree>
    <p:extLst>
      <p:ext uri="{BB962C8B-B14F-4D97-AF65-F5344CB8AC3E}">
        <p14:creationId xmlns:p14="http://schemas.microsoft.com/office/powerpoint/2010/main" val="4171563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3.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jpeg"/><Relationship Id="rId7" Type="http://schemas.microsoft.com/office/2007/relationships/hdphoto" Target="../media/hdphoto5.wdp"/><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jpe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3.png"/><Relationship Id="rId3" Type="http://schemas.openxmlformats.org/officeDocument/2006/relationships/image" Target="../media/image1.jpeg"/><Relationship Id="rId7" Type="http://schemas.openxmlformats.org/officeDocument/2006/relationships/slide" Target="slide21.xml"/><Relationship Id="rId12"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slide" Target="slide23.xml"/><Relationship Id="rId5" Type="http://schemas.openxmlformats.org/officeDocument/2006/relationships/slide" Target="slide19.xml"/><Relationship Id="rId10" Type="http://schemas.openxmlformats.org/officeDocument/2006/relationships/image" Target="../media/image31.png"/><Relationship Id="rId4" Type="http://schemas.openxmlformats.org/officeDocument/2006/relationships/image" Target="../media/image2.jpeg"/><Relationship Id="rId9" Type="http://schemas.openxmlformats.org/officeDocument/2006/relationships/slide" Target="slide22.xml"/><Relationship Id="rId14" Type="http://schemas.openxmlformats.org/officeDocument/2006/relationships/image" Target="../media/image34.gif"/></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slide" Target="slide19.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slide" Target="slide19.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slide" Target="slide19.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slide" Target="slide23.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GIF"/><Relationship Id="rId18" Type="http://schemas.openxmlformats.org/officeDocument/2006/relationships/image" Target="../media/image15.png"/><Relationship Id="rId26" Type="http://schemas.microsoft.com/office/2007/relationships/hdphoto" Target="../media/hdphoto4.wdp"/><Relationship Id="rId3" Type="http://schemas.openxmlformats.org/officeDocument/2006/relationships/slideLayout" Target="../slideLayouts/slideLayout1.xml"/><Relationship Id="rId21" Type="http://schemas.openxmlformats.org/officeDocument/2006/relationships/slide" Target="slide7.xml"/><Relationship Id="rId7" Type="http://schemas.openxmlformats.org/officeDocument/2006/relationships/image" Target="../media/image6.jpeg"/><Relationship Id="rId12" Type="http://schemas.microsoft.com/office/2007/relationships/hdphoto" Target="../media/hdphoto2.wdp"/><Relationship Id="rId17" Type="http://schemas.openxmlformats.org/officeDocument/2006/relationships/slide" Target="slide5.xml"/><Relationship Id="rId25" Type="http://schemas.openxmlformats.org/officeDocument/2006/relationships/image" Target="../media/image19.png"/><Relationship Id="rId2" Type="http://schemas.openxmlformats.org/officeDocument/2006/relationships/audio" Target="../media/media1.mp3"/><Relationship Id="rId16" Type="http://schemas.openxmlformats.org/officeDocument/2006/relationships/image" Target="../media/image14.png"/><Relationship Id="rId20" Type="http://schemas.openxmlformats.org/officeDocument/2006/relationships/image" Target="../media/image16.png"/><Relationship Id="rId1" Type="http://schemas.microsoft.com/office/2007/relationships/media" Target="../media/media1.mp3"/><Relationship Id="rId6" Type="http://schemas.openxmlformats.org/officeDocument/2006/relationships/image" Target="../media/image2.jpeg"/><Relationship Id="rId11" Type="http://schemas.openxmlformats.org/officeDocument/2006/relationships/image" Target="../media/image10.png"/><Relationship Id="rId24" Type="http://schemas.microsoft.com/office/2007/relationships/hdphoto" Target="../media/hdphoto3.wdp"/><Relationship Id="rId5" Type="http://schemas.openxmlformats.org/officeDocument/2006/relationships/image" Target="../media/image1.jpeg"/><Relationship Id="rId15" Type="http://schemas.openxmlformats.org/officeDocument/2006/relationships/image" Target="../media/image13.png"/><Relationship Id="rId23" Type="http://schemas.openxmlformats.org/officeDocument/2006/relationships/image" Target="../media/image18.png"/><Relationship Id="rId28" Type="http://schemas.openxmlformats.org/officeDocument/2006/relationships/hyperlink" Target="Ti&#7871;t%205-6-B&#224;i%20&#273;&#7885;c%204%20-%20Ba%20con%20b&#250;p%20b&#234;%20(%202%20ti&#7871;t).pptx#-1,7,PowerPoint Presentation" TargetMode="External"/><Relationship Id="rId10" Type="http://schemas.openxmlformats.org/officeDocument/2006/relationships/image" Target="../media/image9.GIF"/><Relationship Id="rId19" Type="http://schemas.openxmlformats.org/officeDocument/2006/relationships/slide" Target="slide6.xml"/><Relationship Id="rId4" Type="http://schemas.openxmlformats.org/officeDocument/2006/relationships/notesSlide" Target="../notesSlides/notesSlide3.xml"/><Relationship Id="rId9" Type="http://schemas.openxmlformats.org/officeDocument/2006/relationships/image" Target="../media/image8.GIF"/><Relationship Id="rId14" Type="http://schemas.openxmlformats.org/officeDocument/2006/relationships/image" Target="../media/image12.png"/><Relationship Id="rId22" Type="http://schemas.openxmlformats.org/officeDocument/2006/relationships/image" Target="../media/image17.png"/><Relationship Id="rId27"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13.png"/><Relationship Id="rId18" Type="http://schemas.openxmlformats.org/officeDocument/2006/relationships/image" Target="../media/image16.png"/><Relationship Id="rId26" Type="http://schemas.openxmlformats.org/officeDocument/2006/relationships/hyperlink" Target="Ti&#7871;t%205-6-B&#224;i%20&#273;&#7885;c%204%20-%20Ba%20con%20b&#250;p%20b&#234;%20(%202%20ti&#7871;t).pptx#-1,7,PowerPoint Presentation" TargetMode="External"/><Relationship Id="rId3" Type="http://schemas.openxmlformats.org/officeDocument/2006/relationships/slideLayout" Target="../slideLayouts/slideLayout7.xml"/><Relationship Id="rId21" Type="http://schemas.openxmlformats.org/officeDocument/2006/relationships/image" Target="../media/image18.png"/><Relationship Id="rId7" Type="http://schemas.openxmlformats.org/officeDocument/2006/relationships/image" Target="../media/image8.GIF"/><Relationship Id="rId12" Type="http://schemas.openxmlformats.org/officeDocument/2006/relationships/image" Target="../media/image12.png"/><Relationship Id="rId17" Type="http://schemas.openxmlformats.org/officeDocument/2006/relationships/slide" Target="slide6.xml"/><Relationship Id="rId25" Type="http://schemas.openxmlformats.org/officeDocument/2006/relationships/image" Target="../media/image20.png"/><Relationship Id="rId2" Type="http://schemas.openxmlformats.org/officeDocument/2006/relationships/audio" Target="../media/media1.mp3"/><Relationship Id="rId16" Type="http://schemas.openxmlformats.org/officeDocument/2006/relationships/image" Target="../media/image15.png"/><Relationship Id="rId20" Type="http://schemas.openxmlformats.org/officeDocument/2006/relationships/image" Target="../media/image17.png"/><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11.GIF"/><Relationship Id="rId24" Type="http://schemas.microsoft.com/office/2007/relationships/hdphoto" Target="../media/hdphoto4.wdp"/><Relationship Id="rId5" Type="http://schemas.openxmlformats.org/officeDocument/2006/relationships/image" Target="../media/image6.jpeg"/><Relationship Id="rId15" Type="http://schemas.openxmlformats.org/officeDocument/2006/relationships/slide" Target="slide5.xml"/><Relationship Id="rId23" Type="http://schemas.openxmlformats.org/officeDocument/2006/relationships/image" Target="../media/image19.png"/><Relationship Id="rId10" Type="http://schemas.microsoft.com/office/2007/relationships/hdphoto" Target="../media/hdphoto2.wdp"/><Relationship Id="rId19" Type="http://schemas.openxmlformats.org/officeDocument/2006/relationships/slide" Target="slide7.xml"/><Relationship Id="rId4" Type="http://schemas.openxmlformats.org/officeDocument/2006/relationships/notesSlide" Target="../notesSlides/notesSlide4.xml"/><Relationship Id="rId9" Type="http://schemas.openxmlformats.org/officeDocument/2006/relationships/image" Target="../media/image10.png"/><Relationship Id="rId14" Type="http://schemas.openxmlformats.org/officeDocument/2006/relationships/image" Target="../media/image14.png"/><Relationship Id="rId22"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3" y="780846"/>
            <a:ext cx="9131643" cy="5105201"/>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3">
            <a:extLst>
              <a:ext uri="{FF2B5EF4-FFF2-40B4-BE49-F238E27FC236}">
                <a16:creationId xmlns:a16="http://schemas.microsoft.com/office/drawing/2014/main" id="{8B7771EF-3CD8-19A1-75EF-CE3B8C7D5939}"/>
              </a:ext>
            </a:extLst>
          </p:cNvPr>
          <p:cNvSpPr txBox="1">
            <a:spLocks noChangeArrowheads="1"/>
          </p:cNvSpPr>
          <p:nvPr/>
        </p:nvSpPr>
        <p:spPr bwMode="auto">
          <a:xfrm>
            <a:off x="1082108" y="1334211"/>
            <a:ext cx="5631650" cy="383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21" tIns="40310" rIns="80621" bIns="4031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964" b="1" dirty="0">
                <a:solidFill>
                  <a:srgbClr val="FF0066"/>
                </a:solidFill>
                <a:latin typeface="Times New Roman" pitchFamily="18" charset="0"/>
              </a:rPr>
              <a:t>TRƯỜNG TIỂU HỌC GIANG BIÊN</a:t>
            </a:r>
          </a:p>
        </p:txBody>
      </p:sp>
      <p:sp>
        <p:nvSpPr>
          <p:cNvPr id="6" name="Rectangle 5">
            <a:extLst>
              <a:ext uri="{FF2B5EF4-FFF2-40B4-BE49-F238E27FC236}">
                <a16:creationId xmlns:a16="http://schemas.microsoft.com/office/drawing/2014/main" id="{95B00CE2-AF4C-1751-F683-0863E4C5842E}"/>
              </a:ext>
            </a:extLst>
          </p:cNvPr>
          <p:cNvSpPr/>
          <p:nvPr/>
        </p:nvSpPr>
        <p:spPr>
          <a:xfrm>
            <a:off x="102871" y="1928671"/>
            <a:ext cx="7080428" cy="536086"/>
          </a:xfrm>
          <a:prstGeom prst="rect">
            <a:avLst/>
          </a:prstGeom>
          <a:noFill/>
        </p:spPr>
        <p:txBody>
          <a:bodyPr wrap="square" lIns="68493" tIns="34247" rIns="68493" bIns="34247">
            <a:spAutoFit/>
          </a:bodyPr>
          <a:lstStyle/>
          <a:p>
            <a:pPr algn="ctr"/>
            <a:r>
              <a:rPr lang="en-US" sz="3034" b="1" dirty="0">
                <a:ln w="12700">
                  <a:solidFill>
                    <a:schemeClr val="accent1"/>
                  </a:solidFill>
                  <a:prstDash val="solid"/>
                </a:ln>
                <a:solidFill>
                  <a:srgbClr val="6600CC"/>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NHIỆT LIỆT CHÀO MỪNG CÁC EM</a:t>
            </a:r>
          </a:p>
        </p:txBody>
      </p:sp>
      <p:sp>
        <p:nvSpPr>
          <p:cNvPr id="8" name="Text Box 14">
            <a:extLst>
              <a:ext uri="{FF2B5EF4-FFF2-40B4-BE49-F238E27FC236}">
                <a16:creationId xmlns:a16="http://schemas.microsoft.com/office/drawing/2014/main" id="{0E942982-D1D8-620B-7D07-DD4E103E24C6}"/>
              </a:ext>
            </a:extLst>
          </p:cNvPr>
          <p:cNvSpPr txBox="1">
            <a:spLocks noChangeArrowheads="1"/>
          </p:cNvSpPr>
          <p:nvPr/>
        </p:nvSpPr>
        <p:spPr bwMode="auto">
          <a:xfrm>
            <a:off x="487804" y="4572532"/>
            <a:ext cx="3550700" cy="693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621" tIns="40310" rIns="80621" bIns="4031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1010"/>
              </a:spcBef>
              <a:defRPr/>
            </a:pPr>
            <a:r>
              <a:rPr lang="en-US" sz="1573" b="1" i="1" dirty="0"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Giáo</a:t>
            </a:r>
            <a:r>
              <a:rPr lang="en-US" sz="1573"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573" b="1" i="1" dirty="0"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viên</a:t>
            </a:r>
            <a:r>
              <a:rPr lang="en-US" sz="1573"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573" b="1" i="1" dirty="0"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thực</a:t>
            </a:r>
            <a:r>
              <a:rPr lang="en-US" sz="1573"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573" b="1" i="1" dirty="0"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hiện</a:t>
            </a:r>
            <a:r>
              <a:rPr lang="en-US" sz="1573"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573" b="1" i="1" dirty="0"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Nguyễn</a:t>
            </a:r>
            <a:r>
              <a:rPr lang="en-US" sz="1573"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573" b="1" i="1" dirty="0"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Thị</a:t>
            </a:r>
            <a:r>
              <a:rPr lang="en-US" sz="1573"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573" b="1" i="1" dirty="0"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Hương</a:t>
            </a:r>
            <a:endParaRPr lang="en-US" sz="1573"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a:p>
            <a:pPr algn="r" eaLnBrk="1" hangingPunct="1">
              <a:spcBef>
                <a:spcPts val="1010"/>
              </a:spcBef>
              <a:defRPr/>
            </a:pPr>
            <a:r>
              <a:rPr lang="en-US" sz="1573" b="1" i="1" dirty="0"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1573"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3A1</a:t>
            </a:r>
          </a:p>
        </p:txBody>
      </p:sp>
      <p:sp>
        <p:nvSpPr>
          <p:cNvPr id="5" name="Text Box 14">
            <a:extLst>
              <a:ext uri="{FF2B5EF4-FFF2-40B4-BE49-F238E27FC236}">
                <a16:creationId xmlns:a16="http://schemas.microsoft.com/office/drawing/2014/main" id="{891AE500-4561-C6E7-4D52-3A4429CC62ED}"/>
              </a:ext>
            </a:extLst>
          </p:cNvPr>
          <p:cNvSpPr txBox="1">
            <a:spLocks noChangeArrowheads="1"/>
          </p:cNvSpPr>
          <p:nvPr/>
        </p:nvSpPr>
        <p:spPr bwMode="auto">
          <a:xfrm>
            <a:off x="942868" y="2524629"/>
            <a:ext cx="6139544" cy="1617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3" tIns="40361" rIns="80723" bIns="4036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011"/>
              </a:spcBef>
              <a:defRPr/>
            </a:pP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defTabSz="815955" eaLnBrk="1" hangingPunct="1">
              <a:spcBef>
                <a:spcPts val="1011"/>
              </a:spcBef>
              <a:defRPr/>
            </a:pPr>
            <a:r>
              <a:rPr lang="en-US" sz="3034"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034"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34"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đọc</a:t>
            </a:r>
            <a:endParaRPr lang="en-US" sz="3034"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defTabSz="815955" eaLnBrk="1" hangingPunct="1">
              <a:spcBef>
                <a:spcPts val="1011"/>
              </a:spcBef>
              <a:defRPr/>
            </a:pPr>
            <a:r>
              <a:rPr lang="en-US" sz="3034"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Ở LẠI VỚI CHIẾN KHU</a:t>
            </a:r>
          </a:p>
        </p:txBody>
      </p:sp>
      <p:pic>
        <p:nvPicPr>
          <p:cNvPr id="3" name="Picture 2" descr="Logo, company name&#10;&#10;Description automatically generated">
            <a:extLst>
              <a:ext uri="{FF2B5EF4-FFF2-40B4-BE49-F238E27FC236}">
                <a16:creationId xmlns:a16="http://schemas.microsoft.com/office/drawing/2014/main" id="{445A736B-E18F-C1DA-4B17-E347245D5A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3" y="856842"/>
            <a:ext cx="979237" cy="975320"/>
          </a:xfrm>
          <a:prstGeom prst="rect">
            <a:avLst/>
          </a:prstGeom>
        </p:spPr>
      </p:pic>
    </p:spTree>
    <p:extLst>
      <p:ext uri="{BB962C8B-B14F-4D97-AF65-F5344CB8AC3E}">
        <p14:creationId xmlns:p14="http://schemas.microsoft.com/office/powerpoint/2010/main" val="156060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92288"/>
            <a:ext cx="8852816" cy="5105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445A736B-E18F-C1DA-4B17-E347245D5A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3" y="856842"/>
            <a:ext cx="979237" cy="975320"/>
          </a:xfrm>
          <a:prstGeom prst="rect">
            <a:avLst/>
          </a:prstGeom>
        </p:spPr>
      </p:pic>
      <p:pic>
        <p:nvPicPr>
          <p:cNvPr id="2" name="Picture 1">
            <a:extLst>
              <a:ext uri="{FF2B5EF4-FFF2-40B4-BE49-F238E27FC236}">
                <a16:creationId xmlns:a16="http://schemas.microsoft.com/office/drawing/2014/main" id="{CF785544-3C1A-F6F3-DB6C-3273D3ED22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1374011"/>
            <a:ext cx="5095624" cy="4148283"/>
          </a:xfrm>
          <a:prstGeom prst="rect">
            <a:avLst/>
          </a:prstGeom>
        </p:spPr>
      </p:pic>
      <p:pic>
        <p:nvPicPr>
          <p:cNvPr id="4" name="Picture 3">
            <a:extLst>
              <a:ext uri="{FF2B5EF4-FFF2-40B4-BE49-F238E27FC236}">
                <a16:creationId xmlns:a16="http://schemas.microsoft.com/office/drawing/2014/main" id="{EA6163E1-4D83-933C-B883-37F0917438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 y="216025"/>
            <a:ext cx="5123333" cy="1157986"/>
          </a:xfrm>
          <a:prstGeom prst="rect">
            <a:avLst/>
          </a:prstGeom>
        </p:spPr>
      </p:pic>
      <p:pic>
        <p:nvPicPr>
          <p:cNvPr id="5" name="Picture 4">
            <a:extLst>
              <a:ext uri="{FF2B5EF4-FFF2-40B4-BE49-F238E27FC236}">
                <a16:creationId xmlns:a16="http://schemas.microsoft.com/office/drawing/2014/main" id="{B47450EC-9BCB-A770-713F-119EF495B3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1303" y="5522294"/>
            <a:ext cx="5597236" cy="980952"/>
          </a:xfrm>
          <a:prstGeom prst="rect">
            <a:avLst/>
          </a:prstGeom>
        </p:spPr>
      </p:pic>
      <p:sp>
        <p:nvSpPr>
          <p:cNvPr id="6" name="TextBox 5">
            <a:extLst>
              <a:ext uri="{FF2B5EF4-FFF2-40B4-BE49-F238E27FC236}">
                <a16:creationId xmlns:a16="http://schemas.microsoft.com/office/drawing/2014/main" id="{2BA88D07-DF66-73E6-B292-36C92DD9535F}"/>
              </a:ext>
            </a:extLst>
          </p:cNvPr>
          <p:cNvSpPr txBox="1"/>
          <p:nvPr/>
        </p:nvSpPr>
        <p:spPr>
          <a:xfrm>
            <a:off x="821497" y="533408"/>
            <a:ext cx="457200" cy="523220"/>
          </a:xfrm>
          <a:prstGeom prst="rect">
            <a:avLst/>
          </a:prstGeom>
          <a:noFill/>
        </p:spPr>
        <p:txBody>
          <a:bodyPr wrap="square" rtlCol="0">
            <a:spAutoFit/>
          </a:bodyPr>
          <a:lstStyle/>
          <a:p>
            <a:r>
              <a:rPr lang="en-US" sz="2800" b="1" dirty="0">
                <a:solidFill>
                  <a:srgbClr val="FF0000"/>
                </a:solidFill>
              </a:rPr>
              <a:t>1</a:t>
            </a:r>
          </a:p>
        </p:txBody>
      </p:sp>
      <p:sp>
        <p:nvSpPr>
          <p:cNvPr id="7" name="TextBox 6">
            <a:extLst>
              <a:ext uri="{FF2B5EF4-FFF2-40B4-BE49-F238E27FC236}">
                <a16:creationId xmlns:a16="http://schemas.microsoft.com/office/drawing/2014/main" id="{CF68CF76-37B4-6703-D337-4DDE21517B28}"/>
              </a:ext>
            </a:extLst>
          </p:cNvPr>
          <p:cNvSpPr txBox="1"/>
          <p:nvPr/>
        </p:nvSpPr>
        <p:spPr>
          <a:xfrm>
            <a:off x="821497" y="1744046"/>
            <a:ext cx="457200" cy="523220"/>
          </a:xfrm>
          <a:prstGeom prst="rect">
            <a:avLst/>
          </a:prstGeom>
          <a:noFill/>
        </p:spPr>
        <p:txBody>
          <a:bodyPr wrap="square" rtlCol="0">
            <a:spAutoFit/>
          </a:bodyPr>
          <a:lstStyle/>
          <a:p>
            <a:r>
              <a:rPr lang="en-US" sz="2800" b="1" dirty="0">
                <a:solidFill>
                  <a:srgbClr val="FF0000"/>
                </a:solidFill>
              </a:rPr>
              <a:t>2</a:t>
            </a:r>
          </a:p>
        </p:txBody>
      </p:sp>
      <p:sp>
        <p:nvSpPr>
          <p:cNvPr id="8" name="TextBox 7">
            <a:extLst>
              <a:ext uri="{FF2B5EF4-FFF2-40B4-BE49-F238E27FC236}">
                <a16:creationId xmlns:a16="http://schemas.microsoft.com/office/drawing/2014/main" id="{FD60AFCD-58F6-A540-D617-F6C0A3ECA53C}"/>
              </a:ext>
            </a:extLst>
          </p:cNvPr>
          <p:cNvSpPr txBox="1"/>
          <p:nvPr/>
        </p:nvSpPr>
        <p:spPr>
          <a:xfrm>
            <a:off x="821497" y="3079384"/>
            <a:ext cx="457200" cy="523220"/>
          </a:xfrm>
          <a:prstGeom prst="rect">
            <a:avLst/>
          </a:prstGeom>
          <a:noFill/>
        </p:spPr>
        <p:txBody>
          <a:bodyPr wrap="square" rtlCol="0">
            <a:spAutoFit/>
          </a:bodyPr>
          <a:lstStyle/>
          <a:p>
            <a:r>
              <a:rPr lang="en-US" sz="2800" b="1" dirty="0">
                <a:solidFill>
                  <a:srgbClr val="FF0000"/>
                </a:solidFill>
              </a:rPr>
              <a:t>3</a:t>
            </a:r>
          </a:p>
        </p:txBody>
      </p:sp>
      <p:sp>
        <p:nvSpPr>
          <p:cNvPr id="9" name="TextBox 8">
            <a:extLst>
              <a:ext uri="{FF2B5EF4-FFF2-40B4-BE49-F238E27FC236}">
                <a16:creationId xmlns:a16="http://schemas.microsoft.com/office/drawing/2014/main" id="{9B348807-6835-7792-F893-538697788C6A}"/>
              </a:ext>
            </a:extLst>
          </p:cNvPr>
          <p:cNvSpPr txBox="1"/>
          <p:nvPr/>
        </p:nvSpPr>
        <p:spPr>
          <a:xfrm>
            <a:off x="836776" y="4572000"/>
            <a:ext cx="457200" cy="523220"/>
          </a:xfrm>
          <a:prstGeom prst="rect">
            <a:avLst/>
          </a:prstGeom>
          <a:noFill/>
        </p:spPr>
        <p:txBody>
          <a:bodyPr wrap="square" rtlCol="0">
            <a:spAutoFit/>
          </a:bodyPr>
          <a:lstStyle/>
          <a:p>
            <a:r>
              <a:rPr lang="en-US" sz="2800" b="1" dirty="0">
                <a:solidFill>
                  <a:srgbClr val="FF0000"/>
                </a:solidFill>
              </a:rPr>
              <a:t>4</a:t>
            </a:r>
          </a:p>
        </p:txBody>
      </p:sp>
    </p:spTree>
    <p:extLst>
      <p:ext uri="{BB962C8B-B14F-4D97-AF65-F5344CB8AC3E}">
        <p14:creationId xmlns:p14="http://schemas.microsoft.com/office/powerpoint/2010/main" val="2190833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92288"/>
            <a:ext cx="8852816" cy="5105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445A736B-E18F-C1DA-4B17-E347245D5A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3" y="856842"/>
            <a:ext cx="979237" cy="975320"/>
          </a:xfrm>
          <a:prstGeom prst="rect">
            <a:avLst/>
          </a:prstGeom>
        </p:spPr>
      </p:pic>
      <p:sp>
        <p:nvSpPr>
          <p:cNvPr id="2" name="Rounded Rectangle 13">
            <a:extLst>
              <a:ext uri="{FF2B5EF4-FFF2-40B4-BE49-F238E27FC236}">
                <a16:creationId xmlns:a16="http://schemas.microsoft.com/office/drawing/2014/main" id="{782B781E-E0E2-17A7-837C-2F4C7FA15593}"/>
              </a:ext>
            </a:extLst>
          </p:cNvPr>
          <p:cNvSpPr/>
          <p:nvPr/>
        </p:nvSpPr>
        <p:spPr>
          <a:xfrm>
            <a:off x="2209800" y="329952"/>
            <a:ext cx="5029200" cy="660648"/>
          </a:xfrm>
          <a:prstGeom prst="roundRect">
            <a:avLst/>
          </a:prstGeom>
          <a:solidFill>
            <a:srgbClr val="7030A0"/>
          </a:solidFill>
          <a:ln w="38100">
            <a:solidFill>
              <a:schemeClr val="bg1">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LUYỆN ĐỌC TỪ KHÓ</a:t>
            </a:r>
          </a:p>
        </p:txBody>
      </p:sp>
      <p:grpSp>
        <p:nvGrpSpPr>
          <p:cNvPr id="4" name="Group 3">
            <a:extLst>
              <a:ext uri="{FF2B5EF4-FFF2-40B4-BE49-F238E27FC236}">
                <a16:creationId xmlns:a16="http://schemas.microsoft.com/office/drawing/2014/main" id="{E06C4736-1FC7-959A-ED88-4041414DACEF}"/>
              </a:ext>
            </a:extLst>
          </p:cNvPr>
          <p:cNvGrpSpPr/>
          <p:nvPr/>
        </p:nvGrpSpPr>
        <p:grpSpPr>
          <a:xfrm>
            <a:off x="520101" y="1611613"/>
            <a:ext cx="2844430" cy="1672516"/>
            <a:chOff x="2035835" y="2221349"/>
            <a:chExt cx="3866191" cy="1860883"/>
          </a:xfrm>
        </p:grpSpPr>
        <p:sp>
          <p:nvSpPr>
            <p:cNvPr id="5" name="Freeform: Shape 20">
              <a:extLst>
                <a:ext uri="{FF2B5EF4-FFF2-40B4-BE49-F238E27FC236}">
                  <a16:creationId xmlns:a16="http://schemas.microsoft.com/office/drawing/2014/main" id="{B0D83D41-02F6-CECE-95AF-E1AD9C81CF8C}"/>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597000">
                <a:lumMod val="20000"/>
                <a:lumOff val="80000"/>
              </a:srgbClr>
            </a:solidFill>
            <a:ln w="25400" cap="flat" cmpd="sng" algn="ctr">
              <a:solidFill>
                <a:srgbClr val="F369AC"/>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id-ID" sz="2500" b="1" i="0" u="none" strike="noStrike" kern="0" cap="none" spc="0" normalizeH="0" baseline="0" noProof="0">
                <a:ln>
                  <a:noFill/>
                </a:ln>
                <a:solidFill>
                  <a:srgbClr val="FFFFFF"/>
                </a:solidFill>
                <a:effectLst/>
                <a:uLnTx/>
                <a:uFillTx/>
                <a:latin typeface="UTM Avo" panose="02040603050506020204" pitchFamily="18" charset="0"/>
                <a:ea typeface="+mn-ea"/>
                <a:cs typeface="+mn-cs"/>
                <a:sym typeface="Arial"/>
              </a:endParaRPr>
            </a:p>
          </p:txBody>
        </p:sp>
        <p:sp>
          <p:nvSpPr>
            <p:cNvPr id="6" name="TextBox 5">
              <a:extLst>
                <a:ext uri="{FF2B5EF4-FFF2-40B4-BE49-F238E27FC236}">
                  <a16:creationId xmlns:a16="http://schemas.microsoft.com/office/drawing/2014/main" id="{8C91D08B-FB1E-ADF2-220B-97295A54CDD2}"/>
                </a:ext>
              </a:extLst>
            </p:cNvPr>
            <p:cNvSpPr txBox="1"/>
            <p:nvPr/>
          </p:nvSpPr>
          <p:spPr>
            <a:xfrm>
              <a:off x="2035835" y="2781425"/>
              <a:ext cx="3866191" cy="818610"/>
            </a:xfrm>
            <a:prstGeom prst="flowChartTerminator">
              <a:avLst/>
            </a:prstGeom>
            <a:noFill/>
            <a:ln w="25400" cap="flat" cmpd="sng" algn="ctr">
              <a:noFill/>
              <a:prstDash val="solid"/>
            </a:ln>
            <a:effectLst/>
          </p:spPr>
          <p:txBody>
            <a:bodyPr wrap="square">
              <a:spAutoFit/>
            </a:bodyPr>
            <a:lstStyle/>
            <a:p>
              <a:pPr lvl="0" algn="ctr">
                <a:buClr>
                  <a:srgbClr val="000000"/>
                </a:buClr>
                <a:defRPr/>
              </a:pPr>
              <a:r>
                <a:rPr lang="vi-VN" sz="2800" noProof="0">
                  <a:sym typeface="Arial"/>
                </a:rPr>
                <a:t>yên lặng</a:t>
              </a:r>
              <a:endParaRPr kumimoji="0" lang="vi-VN" sz="2800" i="0" u="none" strike="noStrike" kern="0" cap="none" spc="0" normalizeH="0" baseline="0" noProof="0" dirty="0">
                <a:ln>
                  <a:noFill/>
                </a:ln>
                <a:effectLst/>
                <a:uLnTx/>
                <a:uFillTx/>
                <a:latin typeface="Cambria" panose="02040503050406030204" pitchFamily="18" charset="0"/>
                <a:ea typeface="Cambria" panose="02040503050406030204" pitchFamily="18" charset="0"/>
                <a:sym typeface="Arial"/>
              </a:endParaRPr>
            </a:p>
          </p:txBody>
        </p:sp>
      </p:grpSp>
      <p:grpSp>
        <p:nvGrpSpPr>
          <p:cNvPr id="7" name="Group 6">
            <a:extLst>
              <a:ext uri="{FF2B5EF4-FFF2-40B4-BE49-F238E27FC236}">
                <a16:creationId xmlns:a16="http://schemas.microsoft.com/office/drawing/2014/main" id="{B09EB56A-6ECE-A1B0-817B-5260C023124F}"/>
              </a:ext>
            </a:extLst>
          </p:cNvPr>
          <p:cNvGrpSpPr/>
          <p:nvPr/>
        </p:nvGrpSpPr>
        <p:grpSpPr>
          <a:xfrm>
            <a:off x="3138061" y="1557451"/>
            <a:ext cx="2844430" cy="1672516"/>
            <a:chOff x="2157098" y="2221349"/>
            <a:chExt cx="3866191" cy="1860883"/>
          </a:xfrm>
        </p:grpSpPr>
        <p:sp>
          <p:nvSpPr>
            <p:cNvPr id="8" name="Freeform: Shape 8">
              <a:extLst>
                <a:ext uri="{FF2B5EF4-FFF2-40B4-BE49-F238E27FC236}">
                  <a16:creationId xmlns:a16="http://schemas.microsoft.com/office/drawing/2014/main" id="{A1894957-504E-4034-64D3-04FB1F6F036C}"/>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3DCDA8"/>
            </a:solidFill>
            <a:ln w="25400" cap="flat" cmpd="sng" algn="ctr">
              <a:solidFill>
                <a:srgbClr val="FFFFFF"/>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id-ID" sz="2500" b="1" i="0" u="none" strike="noStrike" kern="0" cap="none" spc="0" normalizeH="0" baseline="0" noProof="0">
                <a:ln>
                  <a:noFill/>
                </a:ln>
                <a:solidFill>
                  <a:srgbClr val="FFFFFF"/>
                </a:solidFill>
                <a:effectLst/>
                <a:uLnTx/>
                <a:uFillTx/>
                <a:latin typeface="UTM Avo" panose="02040603050506020204" pitchFamily="18" charset="0"/>
                <a:ea typeface="+mn-ea"/>
                <a:cs typeface="+mn-cs"/>
                <a:sym typeface="Arial"/>
              </a:endParaRPr>
            </a:p>
          </p:txBody>
        </p:sp>
        <p:sp>
          <p:nvSpPr>
            <p:cNvPr id="9" name="TextBox 8">
              <a:extLst>
                <a:ext uri="{FF2B5EF4-FFF2-40B4-BE49-F238E27FC236}">
                  <a16:creationId xmlns:a16="http://schemas.microsoft.com/office/drawing/2014/main" id="{885BB9C4-B8FC-7720-8F65-19B1FC7EDC0D}"/>
                </a:ext>
              </a:extLst>
            </p:cNvPr>
            <p:cNvSpPr txBox="1"/>
            <p:nvPr/>
          </p:nvSpPr>
          <p:spPr>
            <a:xfrm>
              <a:off x="2157098" y="2726568"/>
              <a:ext cx="3866191" cy="818610"/>
            </a:xfrm>
            <a:prstGeom prst="flowChartTerminator">
              <a:avLst/>
            </a:prstGeom>
            <a:noFill/>
            <a:ln w="25400" cap="flat" cmpd="sng" algn="ctr">
              <a:noFill/>
              <a:prstDash val="solid"/>
            </a:ln>
            <a:effectLst/>
          </p:spPr>
          <p:txBody>
            <a:bodyPr wrap="square">
              <a:spAutoFit/>
            </a:bodyPr>
            <a:lstStyle/>
            <a:p>
              <a:pPr lvl="0" algn="ctr">
                <a:buClr>
                  <a:srgbClr val="000000"/>
                </a:buClr>
                <a:defRPr/>
              </a:pPr>
              <a:r>
                <a:rPr lang="vi-VN" sz="2800"/>
                <a:t>nghẹn lại</a:t>
              </a:r>
              <a:endParaRPr kumimoji="0" lang="vi-VN" sz="25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endParaRPr>
            </a:p>
          </p:txBody>
        </p:sp>
      </p:grpSp>
      <p:grpSp>
        <p:nvGrpSpPr>
          <p:cNvPr id="10" name="Group 9">
            <a:extLst>
              <a:ext uri="{FF2B5EF4-FFF2-40B4-BE49-F238E27FC236}">
                <a16:creationId xmlns:a16="http://schemas.microsoft.com/office/drawing/2014/main" id="{32389DA6-255A-898D-17ED-6CF2EA0CBA5D}"/>
              </a:ext>
            </a:extLst>
          </p:cNvPr>
          <p:cNvGrpSpPr/>
          <p:nvPr/>
        </p:nvGrpSpPr>
        <p:grpSpPr>
          <a:xfrm>
            <a:off x="5696020" y="1542757"/>
            <a:ext cx="2844430" cy="1672516"/>
            <a:chOff x="2109830" y="2221349"/>
            <a:chExt cx="3866191" cy="1860883"/>
          </a:xfrm>
        </p:grpSpPr>
        <p:sp>
          <p:nvSpPr>
            <p:cNvPr id="11" name="Freeform: Shape 14">
              <a:extLst>
                <a:ext uri="{FF2B5EF4-FFF2-40B4-BE49-F238E27FC236}">
                  <a16:creationId xmlns:a16="http://schemas.microsoft.com/office/drawing/2014/main" id="{8F0D6075-80E7-683D-AA1D-9F2FF14A93A8}"/>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E5A4">
                <a:lumMod val="90000"/>
              </a:srgbClr>
            </a:solidFill>
            <a:ln w="25400" cap="flat" cmpd="sng" algn="ctr">
              <a:solidFill>
                <a:srgbClr val="FFFFFF"/>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id-ID" sz="2500" b="1" i="0" u="none" strike="noStrike" kern="0" cap="none" spc="0" normalizeH="0" baseline="0" noProof="0">
                <a:ln>
                  <a:noFill/>
                </a:ln>
                <a:solidFill>
                  <a:srgbClr val="FFFFFF"/>
                </a:solidFill>
                <a:effectLst/>
                <a:uLnTx/>
                <a:uFillTx/>
                <a:latin typeface="UTM Avo" panose="02040603050506020204" pitchFamily="18" charset="0"/>
                <a:ea typeface="+mn-ea"/>
                <a:cs typeface="+mn-cs"/>
                <a:sym typeface="Arial"/>
              </a:endParaRPr>
            </a:p>
          </p:txBody>
        </p:sp>
        <p:sp>
          <p:nvSpPr>
            <p:cNvPr id="12" name="TextBox 11">
              <a:extLst>
                <a:ext uri="{FF2B5EF4-FFF2-40B4-BE49-F238E27FC236}">
                  <a16:creationId xmlns:a16="http://schemas.microsoft.com/office/drawing/2014/main" id="{59F04EC7-C6E7-D748-43BA-5EE880637EA3}"/>
                </a:ext>
              </a:extLst>
            </p:cNvPr>
            <p:cNvSpPr txBox="1"/>
            <p:nvPr/>
          </p:nvSpPr>
          <p:spPr>
            <a:xfrm>
              <a:off x="2109830" y="2828517"/>
              <a:ext cx="3866191" cy="818610"/>
            </a:xfrm>
            <a:prstGeom prst="flowChartTerminator">
              <a:avLst/>
            </a:prstGeom>
            <a:noFill/>
            <a:ln w="25400" cap="flat" cmpd="sng" algn="ctr">
              <a:noFill/>
              <a:prstDash val="solid"/>
            </a:ln>
            <a:effectLst/>
          </p:spPr>
          <p:txBody>
            <a:bodyPr wrap="square">
              <a:spAutoFit/>
            </a:bodyPr>
            <a:lstStyle/>
            <a:p>
              <a:pPr lvl="0" algn="ctr">
                <a:buClr>
                  <a:srgbClr val="000000"/>
                </a:buClr>
                <a:defRPr/>
              </a:pPr>
              <a:r>
                <a:rPr lang="vi-VN" sz="2800" noProof="0">
                  <a:sym typeface="Arial"/>
                </a:rPr>
                <a:t>van lơi</a:t>
              </a:r>
              <a:endParaRPr kumimoji="0" lang="vi-VN" sz="25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endParaRPr>
            </a:p>
          </p:txBody>
        </p:sp>
      </p:grpSp>
      <p:grpSp>
        <p:nvGrpSpPr>
          <p:cNvPr id="13" name="Group 12">
            <a:extLst>
              <a:ext uri="{FF2B5EF4-FFF2-40B4-BE49-F238E27FC236}">
                <a16:creationId xmlns:a16="http://schemas.microsoft.com/office/drawing/2014/main" id="{8D5E6AE0-8BDB-4549-F04B-4B213C818E3D}"/>
              </a:ext>
            </a:extLst>
          </p:cNvPr>
          <p:cNvGrpSpPr/>
          <p:nvPr/>
        </p:nvGrpSpPr>
        <p:grpSpPr>
          <a:xfrm>
            <a:off x="476203" y="3243433"/>
            <a:ext cx="2844430" cy="1672516"/>
            <a:chOff x="2105101" y="2221349"/>
            <a:chExt cx="3866191" cy="1860883"/>
          </a:xfrm>
        </p:grpSpPr>
        <p:sp>
          <p:nvSpPr>
            <p:cNvPr id="14" name="Freeform: Shape 11">
              <a:extLst>
                <a:ext uri="{FF2B5EF4-FFF2-40B4-BE49-F238E27FC236}">
                  <a16:creationId xmlns:a16="http://schemas.microsoft.com/office/drawing/2014/main" id="{29032E8E-E38E-2711-E064-BAF5FC496C60}"/>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92E8E9"/>
            </a:solidFill>
            <a:ln w="25400" cap="flat" cmpd="sng" algn="ctr">
              <a:solidFill>
                <a:srgbClr val="FFFFFF"/>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id-ID" sz="2500" b="1" i="0" u="none" strike="noStrike" kern="0" cap="none" spc="0" normalizeH="0" baseline="0" noProof="0">
                <a:ln>
                  <a:noFill/>
                </a:ln>
                <a:solidFill>
                  <a:srgbClr val="FFFFFF"/>
                </a:solidFill>
                <a:effectLst/>
                <a:uLnTx/>
                <a:uFillTx/>
                <a:latin typeface="UTM Avo" panose="02040603050506020204" pitchFamily="18" charset="0"/>
                <a:ea typeface="+mn-ea"/>
                <a:cs typeface="+mn-cs"/>
                <a:sym typeface="Arial"/>
              </a:endParaRPr>
            </a:p>
          </p:txBody>
        </p:sp>
        <p:sp>
          <p:nvSpPr>
            <p:cNvPr id="15" name="TextBox 14">
              <a:extLst>
                <a:ext uri="{FF2B5EF4-FFF2-40B4-BE49-F238E27FC236}">
                  <a16:creationId xmlns:a16="http://schemas.microsoft.com/office/drawing/2014/main" id="{E3596886-2C3B-88B0-290B-B3229A5127D4}"/>
                </a:ext>
              </a:extLst>
            </p:cNvPr>
            <p:cNvSpPr txBox="1"/>
            <p:nvPr/>
          </p:nvSpPr>
          <p:spPr>
            <a:xfrm>
              <a:off x="2105101" y="2608967"/>
              <a:ext cx="3866191" cy="818610"/>
            </a:xfrm>
            <a:prstGeom prst="flowChartTerminator">
              <a:avLst/>
            </a:prstGeom>
            <a:noFill/>
            <a:ln w="25400" cap="flat" cmpd="sng" algn="ctr">
              <a:noFill/>
              <a:prstDash val="solid"/>
            </a:ln>
            <a:effectLst/>
          </p:spPr>
          <p:txBody>
            <a:bodyPr wrap="square">
              <a:spAutoFit/>
            </a:bodyPr>
            <a:lstStyle/>
            <a:p>
              <a:pPr lvl="0" algn="ctr">
                <a:buClr>
                  <a:srgbClr val="000000"/>
                </a:buClr>
                <a:defRPr/>
              </a:pPr>
              <a:r>
                <a:rPr lang="vi-VN" sz="2800"/>
                <a:t>bay lượn</a:t>
              </a:r>
              <a:endParaRPr kumimoji="0" lang="vi-VN" sz="25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endParaRPr>
            </a:p>
          </p:txBody>
        </p:sp>
      </p:grpSp>
      <p:grpSp>
        <p:nvGrpSpPr>
          <p:cNvPr id="16" name="Group 15">
            <a:extLst>
              <a:ext uri="{FF2B5EF4-FFF2-40B4-BE49-F238E27FC236}">
                <a16:creationId xmlns:a16="http://schemas.microsoft.com/office/drawing/2014/main" id="{A9FFA5E0-208F-14CD-862F-EF28EB1CFE81}"/>
              </a:ext>
            </a:extLst>
          </p:cNvPr>
          <p:cNvGrpSpPr/>
          <p:nvPr/>
        </p:nvGrpSpPr>
        <p:grpSpPr>
          <a:xfrm>
            <a:off x="3027586" y="3322111"/>
            <a:ext cx="2844430" cy="1672516"/>
            <a:chOff x="2118699" y="2221349"/>
            <a:chExt cx="3866191" cy="1860883"/>
          </a:xfrm>
        </p:grpSpPr>
        <p:sp>
          <p:nvSpPr>
            <p:cNvPr id="17" name="Freeform: Shape 16">
              <a:extLst>
                <a:ext uri="{FF2B5EF4-FFF2-40B4-BE49-F238E27FC236}">
                  <a16:creationId xmlns:a16="http://schemas.microsoft.com/office/drawing/2014/main" id="{623573E8-3CB8-6557-0BF3-84DE167FF403}"/>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FFFF"/>
            </a:solidFill>
            <a:ln w="25400" cap="flat" cmpd="sng" algn="ctr">
              <a:solidFill>
                <a:srgbClr val="CC427C">
                  <a:lumMod val="75000"/>
                </a:srgbClr>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id-ID" sz="2500" b="1" i="0" u="none" strike="noStrike" kern="0" cap="none" spc="0" normalizeH="0" baseline="0" noProof="0">
                <a:ln>
                  <a:noFill/>
                </a:ln>
                <a:solidFill>
                  <a:srgbClr val="FFFFFF"/>
                </a:solidFill>
                <a:effectLst/>
                <a:uLnTx/>
                <a:uFillTx/>
                <a:latin typeface="UTM Avo" panose="02040603050506020204" pitchFamily="18" charset="0"/>
                <a:ea typeface="+mn-ea"/>
                <a:cs typeface="+mn-cs"/>
                <a:sym typeface="Arial"/>
              </a:endParaRPr>
            </a:p>
          </p:txBody>
        </p:sp>
        <p:sp>
          <p:nvSpPr>
            <p:cNvPr id="18" name="TextBox 17">
              <a:extLst>
                <a:ext uri="{FF2B5EF4-FFF2-40B4-BE49-F238E27FC236}">
                  <a16:creationId xmlns:a16="http://schemas.microsoft.com/office/drawing/2014/main" id="{24AACE05-B9F3-9CFB-3F51-C97241435F73}"/>
                </a:ext>
              </a:extLst>
            </p:cNvPr>
            <p:cNvSpPr txBox="1"/>
            <p:nvPr/>
          </p:nvSpPr>
          <p:spPr>
            <a:xfrm>
              <a:off x="2118699" y="2679404"/>
              <a:ext cx="3866191" cy="818610"/>
            </a:xfrm>
            <a:prstGeom prst="flowChartTerminator">
              <a:avLst/>
            </a:prstGeom>
            <a:noFill/>
            <a:ln w="25400" cap="flat" cmpd="sng" algn="ctr">
              <a:noFill/>
              <a:prstDash val="solid"/>
            </a:ln>
            <a:effectLst/>
          </p:spPr>
          <p:txBody>
            <a:bodyPr wrap="square">
              <a:spAutoFit/>
            </a:bodyPr>
            <a:lstStyle/>
            <a:p>
              <a:pPr lvl="0" algn="ctr">
                <a:buClr>
                  <a:srgbClr val="000000"/>
                </a:buClr>
                <a:defRPr/>
              </a:pPr>
              <a:r>
                <a:rPr lang="vi-VN" sz="2800"/>
                <a:t>ngọn lửa</a:t>
              </a:r>
              <a:endParaRPr kumimoji="0" lang="vi-VN" sz="25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endParaRPr>
            </a:p>
          </p:txBody>
        </p:sp>
      </p:grpSp>
      <p:grpSp>
        <p:nvGrpSpPr>
          <p:cNvPr id="19" name="Group 18">
            <a:extLst>
              <a:ext uri="{FF2B5EF4-FFF2-40B4-BE49-F238E27FC236}">
                <a16:creationId xmlns:a16="http://schemas.microsoft.com/office/drawing/2014/main" id="{0E884206-BFAA-DEE7-EDCA-1E31EA777F20}"/>
              </a:ext>
            </a:extLst>
          </p:cNvPr>
          <p:cNvGrpSpPr/>
          <p:nvPr/>
        </p:nvGrpSpPr>
        <p:grpSpPr>
          <a:xfrm>
            <a:off x="5696020" y="3601483"/>
            <a:ext cx="2844430" cy="1672516"/>
            <a:chOff x="2105101" y="2221349"/>
            <a:chExt cx="3866191" cy="1860883"/>
          </a:xfrm>
        </p:grpSpPr>
        <p:sp>
          <p:nvSpPr>
            <p:cNvPr id="20" name="Freeform: Shape 23">
              <a:extLst>
                <a:ext uri="{FF2B5EF4-FFF2-40B4-BE49-F238E27FC236}">
                  <a16:creationId xmlns:a16="http://schemas.microsoft.com/office/drawing/2014/main" id="{5885BD0E-18F6-FA03-D62C-A4E2B3F1806B}"/>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A2DF48"/>
            </a:solidFill>
            <a:ln w="25400" cap="flat" cmpd="sng" algn="ctr">
              <a:solidFill>
                <a:srgbClr val="FFFFFF"/>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id-ID" sz="2500" b="1" i="0" u="none" strike="noStrike" kern="0" cap="none" spc="0" normalizeH="0" baseline="0" noProof="0">
                <a:ln>
                  <a:noFill/>
                </a:ln>
                <a:solidFill>
                  <a:srgbClr val="FFFFFF"/>
                </a:solidFill>
                <a:effectLst/>
                <a:uLnTx/>
                <a:uFillTx/>
                <a:latin typeface="UTM Avo" panose="02040603050506020204" pitchFamily="18" charset="0"/>
                <a:ea typeface="+mn-ea"/>
                <a:cs typeface="+mn-cs"/>
                <a:sym typeface="Arial"/>
              </a:endParaRPr>
            </a:p>
          </p:txBody>
        </p:sp>
        <p:sp>
          <p:nvSpPr>
            <p:cNvPr id="21" name="TextBox 20">
              <a:extLst>
                <a:ext uri="{FF2B5EF4-FFF2-40B4-BE49-F238E27FC236}">
                  <a16:creationId xmlns:a16="http://schemas.microsoft.com/office/drawing/2014/main" id="{AF50F42E-042E-E0E1-68EF-C96C46A8363C}"/>
                </a:ext>
              </a:extLst>
            </p:cNvPr>
            <p:cNvSpPr txBox="1"/>
            <p:nvPr/>
          </p:nvSpPr>
          <p:spPr>
            <a:xfrm>
              <a:off x="2105101" y="2608967"/>
              <a:ext cx="3866191" cy="818610"/>
            </a:xfrm>
            <a:prstGeom prst="flowChartTerminator">
              <a:avLst/>
            </a:prstGeom>
            <a:noFill/>
            <a:ln w="25400" cap="flat" cmpd="sng" algn="ctr">
              <a:noFill/>
              <a:prstDash val="solid"/>
            </a:ln>
            <a:effectLst/>
          </p:spPr>
          <p:txBody>
            <a:bodyPr wrap="square">
              <a:spAutoFit/>
            </a:bodyPr>
            <a:lstStyle/>
            <a:p>
              <a:pPr lvl="0" algn="ctr">
                <a:buClr>
                  <a:srgbClr val="000000"/>
                </a:buClr>
                <a:defRPr/>
              </a:pPr>
              <a:r>
                <a:rPr lang="vi-VN" sz="2800"/>
                <a:t>trìu mến</a:t>
              </a:r>
              <a:endParaRPr kumimoji="0" lang="vi-VN" sz="25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endParaRPr>
            </a:p>
          </p:txBody>
        </p:sp>
      </p:grpSp>
    </p:spTree>
    <p:extLst>
      <p:ext uri="{BB962C8B-B14F-4D97-AF65-F5344CB8AC3E}">
        <p14:creationId xmlns:p14="http://schemas.microsoft.com/office/powerpoint/2010/main" val="18849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3"/>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strVal val="#ppt_w+.3"/>
                                          </p:val>
                                        </p:tav>
                                        <p:tav tm="100000">
                                          <p:val>
                                            <p:strVal val="#ppt_w"/>
                                          </p:val>
                                        </p:tav>
                                      </p:tavLst>
                                    </p:anim>
                                    <p:anim calcmode="lin" valueType="num">
                                      <p:cBhvr>
                                        <p:cTn id="23" dur="1000" fill="hold"/>
                                        <p:tgtEl>
                                          <p:spTgt spid="10"/>
                                        </p:tgtEl>
                                        <p:attrNameLst>
                                          <p:attrName>ppt_h</p:attrName>
                                        </p:attrNameLst>
                                      </p:cBhvr>
                                      <p:tavLst>
                                        <p:tav tm="0">
                                          <p:val>
                                            <p:strVal val="#ppt_h"/>
                                          </p:val>
                                        </p:tav>
                                        <p:tav tm="100000">
                                          <p:val>
                                            <p:strVal val="#ppt_h"/>
                                          </p:val>
                                        </p:tav>
                                      </p:tavLst>
                                    </p:anim>
                                    <p:animEffect transition="in" filter="fade">
                                      <p:cBhvr>
                                        <p:cTn id="24" dur="1000"/>
                                        <p:tgtEl>
                                          <p:spTgt spid="10"/>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strVal val="#ppt_w+.3"/>
                                          </p:val>
                                        </p:tav>
                                        <p:tav tm="100000">
                                          <p:val>
                                            <p:strVal val="#ppt_w"/>
                                          </p:val>
                                        </p:tav>
                                      </p:tavLst>
                                    </p:anim>
                                    <p:anim calcmode="lin" valueType="num">
                                      <p:cBhvr>
                                        <p:cTn id="28" dur="1000" fill="hold"/>
                                        <p:tgtEl>
                                          <p:spTgt spid="13"/>
                                        </p:tgtEl>
                                        <p:attrNameLst>
                                          <p:attrName>ppt_h</p:attrName>
                                        </p:attrNameLst>
                                      </p:cBhvr>
                                      <p:tavLst>
                                        <p:tav tm="0">
                                          <p:val>
                                            <p:strVal val="#ppt_h"/>
                                          </p:val>
                                        </p:tav>
                                        <p:tav tm="100000">
                                          <p:val>
                                            <p:strVal val="#ppt_h"/>
                                          </p:val>
                                        </p:tav>
                                      </p:tavLst>
                                    </p:anim>
                                    <p:animEffect transition="in" filter="fade">
                                      <p:cBhvr>
                                        <p:cTn id="29" dur="1000"/>
                                        <p:tgtEl>
                                          <p:spTgt spid="13"/>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1000" fill="hold"/>
                                        <p:tgtEl>
                                          <p:spTgt spid="16"/>
                                        </p:tgtEl>
                                        <p:attrNameLst>
                                          <p:attrName>ppt_w</p:attrName>
                                        </p:attrNameLst>
                                      </p:cBhvr>
                                      <p:tavLst>
                                        <p:tav tm="0">
                                          <p:val>
                                            <p:strVal val="#ppt_w+.3"/>
                                          </p:val>
                                        </p:tav>
                                        <p:tav tm="100000">
                                          <p:val>
                                            <p:strVal val="#ppt_w"/>
                                          </p:val>
                                        </p:tav>
                                      </p:tavLst>
                                    </p:anim>
                                    <p:anim calcmode="lin" valueType="num">
                                      <p:cBhvr>
                                        <p:cTn id="33" dur="1000" fill="hold"/>
                                        <p:tgtEl>
                                          <p:spTgt spid="16"/>
                                        </p:tgtEl>
                                        <p:attrNameLst>
                                          <p:attrName>ppt_h</p:attrName>
                                        </p:attrNameLst>
                                      </p:cBhvr>
                                      <p:tavLst>
                                        <p:tav tm="0">
                                          <p:val>
                                            <p:strVal val="#ppt_h"/>
                                          </p:val>
                                        </p:tav>
                                        <p:tav tm="100000">
                                          <p:val>
                                            <p:strVal val="#ppt_h"/>
                                          </p:val>
                                        </p:tav>
                                      </p:tavLst>
                                    </p:anim>
                                    <p:animEffect transition="in" filter="fade">
                                      <p:cBhvr>
                                        <p:cTn id="34" dur="1000"/>
                                        <p:tgtEl>
                                          <p:spTgt spid="16"/>
                                        </p:tgtEl>
                                      </p:cBhvr>
                                    </p:animEffect>
                                  </p:childTnLst>
                                </p:cTn>
                              </p:par>
                              <p:par>
                                <p:cTn id="35" presetID="50" presetClass="entr" presetSubtype="0" decel="10000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1000" fill="hold"/>
                                        <p:tgtEl>
                                          <p:spTgt spid="19"/>
                                        </p:tgtEl>
                                        <p:attrNameLst>
                                          <p:attrName>ppt_w</p:attrName>
                                        </p:attrNameLst>
                                      </p:cBhvr>
                                      <p:tavLst>
                                        <p:tav tm="0">
                                          <p:val>
                                            <p:strVal val="#ppt_w+.3"/>
                                          </p:val>
                                        </p:tav>
                                        <p:tav tm="100000">
                                          <p:val>
                                            <p:strVal val="#ppt_w"/>
                                          </p:val>
                                        </p:tav>
                                      </p:tavLst>
                                    </p:anim>
                                    <p:anim calcmode="lin" valueType="num">
                                      <p:cBhvr>
                                        <p:cTn id="38" dur="1000" fill="hold"/>
                                        <p:tgtEl>
                                          <p:spTgt spid="19"/>
                                        </p:tgtEl>
                                        <p:attrNameLst>
                                          <p:attrName>ppt_h</p:attrName>
                                        </p:attrNameLst>
                                      </p:cBhvr>
                                      <p:tavLst>
                                        <p:tav tm="0">
                                          <p:val>
                                            <p:strVal val="#ppt_h"/>
                                          </p:val>
                                        </p:tav>
                                        <p:tav tm="100000">
                                          <p:val>
                                            <p:strVal val="#ppt_h"/>
                                          </p:val>
                                        </p:tav>
                                      </p:tavLst>
                                    </p:anim>
                                    <p:animEffect transition="in" filter="fade">
                                      <p:cBhvr>
                                        <p:cTn id="3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92288"/>
            <a:ext cx="8852816" cy="5105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445A736B-E18F-C1DA-4B17-E347245D5A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3" y="856842"/>
            <a:ext cx="979237" cy="975320"/>
          </a:xfrm>
          <a:prstGeom prst="rect">
            <a:avLst/>
          </a:prstGeom>
        </p:spPr>
      </p:pic>
      <p:sp>
        <p:nvSpPr>
          <p:cNvPr id="2" name="Rounded Rectangle 13">
            <a:extLst>
              <a:ext uri="{FF2B5EF4-FFF2-40B4-BE49-F238E27FC236}">
                <a16:creationId xmlns:a16="http://schemas.microsoft.com/office/drawing/2014/main" id="{13FA7AB7-7AC7-B52C-1969-0E7B10C48F80}"/>
              </a:ext>
            </a:extLst>
          </p:cNvPr>
          <p:cNvSpPr/>
          <p:nvPr/>
        </p:nvSpPr>
        <p:spPr>
          <a:xfrm>
            <a:off x="1828800" y="1203394"/>
            <a:ext cx="5029200" cy="736848"/>
          </a:xfrm>
          <a:prstGeom prst="roundRect">
            <a:avLst/>
          </a:prstGeom>
          <a:solidFill>
            <a:srgbClr val="7030A0"/>
          </a:solidFill>
          <a:ln w="38100">
            <a:solidFill>
              <a:schemeClr val="bg1">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LUYỆN ĐỌC CÂU DÀI</a:t>
            </a:r>
          </a:p>
        </p:txBody>
      </p:sp>
      <p:sp>
        <p:nvSpPr>
          <p:cNvPr id="4" name="Rectangle 3">
            <a:extLst>
              <a:ext uri="{FF2B5EF4-FFF2-40B4-BE49-F238E27FC236}">
                <a16:creationId xmlns:a16="http://schemas.microsoft.com/office/drawing/2014/main" id="{75B2917D-C573-882E-7BEF-F62F34FD925B}"/>
              </a:ext>
            </a:extLst>
          </p:cNvPr>
          <p:cNvSpPr/>
          <p:nvPr/>
        </p:nvSpPr>
        <p:spPr>
          <a:xfrm>
            <a:off x="381000" y="2586097"/>
            <a:ext cx="7696200" cy="2062103"/>
          </a:xfrm>
          <a:prstGeom prst="rect">
            <a:avLst/>
          </a:prstGeom>
          <a:solidFill>
            <a:schemeClr val="accent6">
              <a:lumMod val="40000"/>
              <a:lumOff val="60000"/>
            </a:schemeClr>
          </a:solidFill>
        </p:spPr>
        <p:txBody>
          <a:bodyPr wrap="square">
            <a:spAutoFit/>
          </a:bodyPr>
          <a:lstStyle/>
          <a:p>
            <a:r>
              <a:rPr lang="en-US" sz="3200"/>
              <a:t>“ Đoàn Vệ quốc quân  / một lần ra đi /</a:t>
            </a:r>
            <a:endParaRPr lang="vi-VN" sz="3200"/>
          </a:p>
          <a:p>
            <a:r>
              <a:rPr lang="en-US" sz="3200"/>
              <a:t>  Nào có  mong chi/  đâu ngày trở về/</a:t>
            </a:r>
            <a:endParaRPr lang="vi-VN" sz="3200"/>
          </a:p>
          <a:p>
            <a:r>
              <a:rPr lang="en-US" sz="3200"/>
              <a:t>Ra đi, /ra đi, /  bảo tồn sông núi/</a:t>
            </a:r>
            <a:endParaRPr lang="vi-VN" sz="3200"/>
          </a:p>
          <a:p>
            <a:r>
              <a:rPr lang="en-US" sz="3200"/>
              <a:t>Ra đi /, ra đi , / thà chết ko lui…”//</a:t>
            </a:r>
            <a:endParaRPr lang="vi-VN" sz="3200"/>
          </a:p>
        </p:txBody>
      </p:sp>
    </p:spTree>
    <p:extLst>
      <p:ext uri="{BB962C8B-B14F-4D97-AF65-F5344CB8AC3E}">
        <p14:creationId xmlns:p14="http://schemas.microsoft.com/office/powerpoint/2010/main" val="385092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892288"/>
            <a:ext cx="9144001" cy="5105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445A736B-E18F-C1DA-4B17-E347245D5A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3" y="856842"/>
            <a:ext cx="979237" cy="975320"/>
          </a:xfrm>
          <a:prstGeom prst="rect">
            <a:avLst/>
          </a:prstGeom>
        </p:spPr>
      </p:pic>
      <p:sp>
        <p:nvSpPr>
          <p:cNvPr id="2" name="Rounded Rectangle 13">
            <a:extLst>
              <a:ext uri="{FF2B5EF4-FFF2-40B4-BE49-F238E27FC236}">
                <a16:creationId xmlns:a16="http://schemas.microsoft.com/office/drawing/2014/main" id="{FA7D99BE-9502-C13C-AEF1-6852966E0141}"/>
              </a:ext>
            </a:extLst>
          </p:cNvPr>
          <p:cNvSpPr/>
          <p:nvPr/>
        </p:nvSpPr>
        <p:spPr>
          <a:xfrm>
            <a:off x="1676399" y="902160"/>
            <a:ext cx="5754565" cy="736848"/>
          </a:xfrm>
          <a:prstGeom prst="roundRect">
            <a:avLst/>
          </a:prstGeom>
          <a:solidFill>
            <a:srgbClr val="7030A0"/>
          </a:solidFill>
          <a:ln w="38100">
            <a:solidFill>
              <a:schemeClr val="bg1">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GIẢI NGHĨA TỪ</a:t>
            </a:r>
          </a:p>
        </p:txBody>
      </p:sp>
      <p:sp>
        <p:nvSpPr>
          <p:cNvPr id="4" name="Rectangle 3">
            <a:extLst>
              <a:ext uri="{FF2B5EF4-FFF2-40B4-BE49-F238E27FC236}">
                <a16:creationId xmlns:a16="http://schemas.microsoft.com/office/drawing/2014/main" id="{2B4C9B4A-19D3-9DDA-8095-9513E06ED7F4}"/>
              </a:ext>
            </a:extLst>
          </p:cNvPr>
          <p:cNvSpPr/>
          <p:nvPr/>
        </p:nvSpPr>
        <p:spPr>
          <a:xfrm>
            <a:off x="0" y="1867608"/>
            <a:ext cx="9067800" cy="4031873"/>
          </a:xfrm>
          <a:prstGeom prst="rect">
            <a:avLst/>
          </a:prstGeom>
          <a:solidFill>
            <a:schemeClr val="accent6">
              <a:lumMod val="40000"/>
              <a:lumOff val="60000"/>
            </a:schemeClr>
          </a:solidFill>
        </p:spPr>
        <p:txBody>
          <a:bodyPr wrap="square">
            <a:spAutoFit/>
          </a:bodyPr>
          <a:lstStyle/>
          <a:p>
            <a:r>
              <a:rPr lang="nl-NL" sz="3200"/>
              <a:t>+Trung đoàn trưởng: người chỉ huy trung đoàn( đơn vị bộ đội tương đối lớn) </a:t>
            </a:r>
            <a:endParaRPr lang="vi-VN" sz="3200"/>
          </a:p>
          <a:p>
            <a:r>
              <a:rPr lang="nl-NL" sz="3200"/>
              <a:t>+Lán: nhà dựng tạm,sơ sài, thường làm bằng tre nứa.</a:t>
            </a:r>
            <a:endParaRPr lang="vi-VN" sz="3200"/>
          </a:p>
          <a:p>
            <a:r>
              <a:rPr lang="nl-NL" sz="3200"/>
              <a:t>+Chi: gì</a:t>
            </a:r>
            <a:endParaRPr lang="vi-VN" sz="3200"/>
          </a:p>
          <a:p>
            <a:r>
              <a:rPr lang="nl-NL" sz="3200"/>
              <a:t>+Vệ quốc quân: teencuar một quân đội ta sau Cách mạng tháng Tám và trong thời kì đầu kháng chiến chống thực dân Pháp.</a:t>
            </a:r>
            <a:endParaRPr lang="vi-VN" sz="3200"/>
          </a:p>
          <a:p>
            <a:r>
              <a:rPr lang="nl-NL" sz="3200"/>
              <a:t>+Bảo tồn: bảo vệ và gìn giữ lâu dài</a:t>
            </a:r>
            <a:endParaRPr lang="vi-VN" sz="3200"/>
          </a:p>
        </p:txBody>
      </p:sp>
    </p:spTree>
    <p:extLst>
      <p:ext uri="{BB962C8B-B14F-4D97-AF65-F5344CB8AC3E}">
        <p14:creationId xmlns:p14="http://schemas.microsoft.com/office/powerpoint/2010/main" val="131666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92288"/>
            <a:ext cx="8852816" cy="5105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445A736B-E18F-C1DA-4B17-E347245D5A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3" y="856842"/>
            <a:ext cx="979237" cy="975320"/>
          </a:xfrm>
          <a:prstGeom prst="rect">
            <a:avLst/>
          </a:prstGeom>
        </p:spPr>
      </p:pic>
      <p:sp>
        <p:nvSpPr>
          <p:cNvPr id="2" name="TextBox 1">
            <a:extLst>
              <a:ext uri="{FF2B5EF4-FFF2-40B4-BE49-F238E27FC236}">
                <a16:creationId xmlns:a16="http://schemas.microsoft.com/office/drawing/2014/main" id="{FF6701ED-B6FA-3027-0C1F-574F64BB65BF}"/>
              </a:ext>
            </a:extLst>
          </p:cNvPr>
          <p:cNvSpPr txBox="1"/>
          <p:nvPr/>
        </p:nvSpPr>
        <p:spPr>
          <a:xfrm>
            <a:off x="3276600" y="1676400"/>
            <a:ext cx="3048000" cy="1077218"/>
          </a:xfrm>
          <a:prstGeom prst="rect">
            <a:avLst/>
          </a:prstGeom>
          <a:noFill/>
        </p:spPr>
        <p:txBody>
          <a:bodyPr wrap="square" rtlCol="0">
            <a:spAutoFit/>
          </a:bodyPr>
          <a:lstStyle/>
          <a:p>
            <a:pPr algn="ct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CÁC NHÓM THI ĐỌC</a:t>
            </a:r>
          </a:p>
        </p:txBody>
      </p:sp>
    </p:spTree>
    <p:extLst>
      <p:ext uri="{BB962C8B-B14F-4D97-AF65-F5344CB8AC3E}">
        <p14:creationId xmlns:p14="http://schemas.microsoft.com/office/powerpoint/2010/main" val="7524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92288"/>
            <a:ext cx="8852816" cy="5105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445A736B-E18F-C1DA-4B17-E347245D5A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3" y="856842"/>
            <a:ext cx="979237" cy="975320"/>
          </a:xfrm>
          <a:prstGeom prst="rect">
            <a:avLst/>
          </a:prstGeom>
        </p:spPr>
      </p:pic>
      <p:pic>
        <p:nvPicPr>
          <p:cNvPr id="2" name="Picture 1">
            <a:extLst>
              <a:ext uri="{FF2B5EF4-FFF2-40B4-BE49-F238E27FC236}">
                <a16:creationId xmlns:a16="http://schemas.microsoft.com/office/drawing/2014/main" id="{506F737B-1417-7441-6E42-4335AF0F90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1374011"/>
            <a:ext cx="5095624" cy="4148283"/>
          </a:xfrm>
          <a:prstGeom prst="rect">
            <a:avLst/>
          </a:prstGeom>
        </p:spPr>
      </p:pic>
      <p:pic>
        <p:nvPicPr>
          <p:cNvPr id="4" name="Picture 3">
            <a:extLst>
              <a:ext uri="{FF2B5EF4-FFF2-40B4-BE49-F238E27FC236}">
                <a16:creationId xmlns:a16="http://schemas.microsoft.com/office/drawing/2014/main" id="{47CD8011-EFAB-FB44-7F99-29D9BEDC55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 y="216025"/>
            <a:ext cx="5123333" cy="1157986"/>
          </a:xfrm>
          <a:prstGeom prst="rect">
            <a:avLst/>
          </a:prstGeom>
        </p:spPr>
      </p:pic>
      <p:pic>
        <p:nvPicPr>
          <p:cNvPr id="5" name="Picture 4">
            <a:extLst>
              <a:ext uri="{FF2B5EF4-FFF2-40B4-BE49-F238E27FC236}">
                <a16:creationId xmlns:a16="http://schemas.microsoft.com/office/drawing/2014/main" id="{9907AD20-0EBD-3C8A-8D7B-EEC4D9FAAF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1303" y="5522294"/>
            <a:ext cx="5597236" cy="980952"/>
          </a:xfrm>
          <a:prstGeom prst="rect">
            <a:avLst/>
          </a:prstGeom>
        </p:spPr>
      </p:pic>
      <p:sp>
        <p:nvSpPr>
          <p:cNvPr id="6" name="TextBox 5">
            <a:extLst>
              <a:ext uri="{FF2B5EF4-FFF2-40B4-BE49-F238E27FC236}">
                <a16:creationId xmlns:a16="http://schemas.microsoft.com/office/drawing/2014/main" id="{D8151DF3-5A2F-E7BF-8EB3-FA684E98B1A3}"/>
              </a:ext>
            </a:extLst>
          </p:cNvPr>
          <p:cNvSpPr txBox="1"/>
          <p:nvPr/>
        </p:nvSpPr>
        <p:spPr>
          <a:xfrm>
            <a:off x="821497" y="533408"/>
            <a:ext cx="457200" cy="523220"/>
          </a:xfrm>
          <a:prstGeom prst="rect">
            <a:avLst/>
          </a:prstGeom>
          <a:noFill/>
        </p:spPr>
        <p:txBody>
          <a:bodyPr wrap="square" rtlCol="0">
            <a:spAutoFit/>
          </a:bodyPr>
          <a:lstStyle/>
          <a:p>
            <a:r>
              <a:rPr lang="en-US" sz="2800" b="1" dirty="0">
                <a:solidFill>
                  <a:srgbClr val="FF0000"/>
                </a:solidFill>
              </a:rPr>
              <a:t>1</a:t>
            </a:r>
          </a:p>
        </p:txBody>
      </p:sp>
      <p:sp>
        <p:nvSpPr>
          <p:cNvPr id="7" name="TextBox 6">
            <a:extLst>
              <a:ext uri="{FF2B5EF4-FFF2-40B4-BE49-F238E27FC236}">
                <a16:creationId xmlns:a16="http://schemas.microsoft.com/office/drawing/2014/main" id="{B71226AD-13A5-1258-186C-014FEBD74D34}"/>
              </a:ext>
            </a:extLst>
          </p:cNvPr>
          <p:cNvSpPr txBox="1"/>
          <p:nvPr/>
        </p:nvSpPr>
        <p:spPr>
          <a:xfrm>
            <a:off x="821497" y="1744046"/>
            <a:ext cx="457200" cy="523220"/>
          </a:xfrm>
          <a:prstGeom prst="rect">
            <a:avLst/>
          </a:prstGeom>
          <a:noFill/>
        </p:spPr>
        <p:txBody>
          <a:bodyPr wrap="square" rtlCol="0">
            <a:spAutoFit/>
          </a:bodyPr>
          <a:lstStyle/>
          <a:p>
            <a:r>
              <a:rPr lang="en-US" sz="2800" b="1" dirty="0">
                <a:solidFill>
                  <a:srgbClr val="FF0000"/>
                </a:solidFill>
              </a:rPr>
              <a:t>2</a:t>
            </a:r>
          </a:p>
        </p:txBody>
      </p:sp>
      <p:sp>
        <p:nvSpPr>
          <p:cNvPr id="8" name="TextBox 7">
            <a:extLst>
              <a:ext uri="{FF2B5EF4-FFF2-40B4-BE49-F238E27FC236}">
                <a16:creationId xmlns:a16="http://schemas.microsoft.com/office/drawing/2014/main" id="{3E652175-72DA-9C46-BCB8-CF5A1E6600E9}"/>
              </a:ext>
            </a:extLst>
          </p:cNvPr>
          <p:cNvSpPr txBox="1"/>
          <p:nvPr/>
        </p:nvSpPr>
        <p:spPr>
          <a:xfrm>
            <a:off x="821497" y="3079384"/>
            <a:ext cx="457200" cy="523220"/>
          </a:xfrm>
          <a:prstGeom prst="rect">
            <a:avLst/>
          </a:prstGeom>
          <a:noFill/>
        </p:spPr>
        <p:txBody>
          <a:bodyPr wrap="square" rtlCol="0">
            <a:spAutoFit/>
          </a:bodyPr>
          <a:lstStyle/>
          <a:p>
            <a:r>
              <a:rPr lang="en-US" sz="2800" b="1" dirty="0">
                <a:solidFill>
                  <a:srgbClr val="FF0000"/>
                </a:solidFill>
              </a:rPr>
              <a:t>3</a:t>
            </a:r>
          </a:p>
        </p:txBody>
      </p:sp>
      <p:sp>
        <p:nvSpPr>
          <p:cNvPr id="9" name="TextBox 8">
            <a:extLst>
              <a:ext uri="{FF2B5EF4-FFF2-40B4-BE49-F238E27FC236}">
                <a16:creationId xmlns:a16="http://schemas.microsoft.com/office/drawing/2014/main" id="{A492F7F0-F5DD-FFEE-62DE-31F29D927600}"/>
              </a:ext>
            </a:extLst>
          </p:cNvPr>
          <p:cNvSpPr txBox="1"/>
          <p:nvPr/>
        </p:nvSpPr>
        <p:spPr>
          <a:xfrm>
            <a:off x="836776" y="4572000"/>
            <a:ext cx="457200" cy="523220"/>
          </a:xfrm>
          <a:prstGeom prst="rect">
            <a:avLst/>
          </a:prstGeom>
          <a:noFill/>
        </p:spPr>
        <p:txBody>
          <a:bodyPr wrap="square" rtlCol="0">
            <a:spAutoFit/>
          </a:bodyPr>
          <a:lstStyle/>
          <a:p>
            <a:r>
              <a:rPr lang="en-US" sz="2800" b="1" dirty="0">
                <a:solidFill>
                  <a:srgbClr val="FF0000"/>
                </a:solidFill>
              </a:rPr>
              <a:t>4</a:t>
            </a:r>
          </a:p>
        </p:txBody>
      </p:sp>
    </p:spTree>
    <p:extLst>
      <p:ext uri="{BB962C8B-B14F-4D97-AF65-F5344CB8AC3E}">
        <p14:creationId xmlns:p14="http://schemas.microsoft.com/office/powerpoint/2010/main" val="1585134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92288"/>
            <a:ext cx="8852816" cy="5105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445A736B-E18F-C1DA-4B17-E347245D5A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3" y="856842"/>
            <a:ext cx="979237" cy="975320"/>
          </a:xfrm>
          <a:prstGeom prst="rect">
            <a:avLst/>
          </a:prstGeom>
        </p:spPr>
      </p:pic>
      <p:pic>
        <p:nvPicPr>
          <p:cNvPr id="2" name="Picture 1">
            <a:extLst>
              <a:ext uri="{FF2B5EF4-FFF2-40B4-BE49-F238E27FC236}">
                <a16:creationId xmlns:a16="http://schemas.microsoft.com/office/drawing/2014/main" id="{C41C1800-7C73-9968-0A55-0A77454FC35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385" r="15400" b="6796"/>
          <a:stretch/>
        </p:blipFill>
        <p:spPr>
          <a:xfrm>
            <a:off x="-138824" y="548681"/>
            <a:ext cx="2334560" cy="5856651"/>
          </a:xfrm>
          <a:prstGeom prst="rect">
            <a:avLst/>
          </a:prstGeom>
        </p:spPr>
      </p:pic>
      <p:pic>
        <p:nvPicPr>
          <p:cNvPr id="4" name="Picture 3">
            <a:extLst>
              <a:ext uri="{FF2B5EF4-FFF2-40B4-BE49-F238E27FC236}">
                <a16:creationId xmlns:a16="http://schemas.microsoft.com/office/drawing/2014/main" id="{C44A8479-31CB-690C-4666-710935AAD076}"/>
              </a:ext>
            </a:extLst>
          </p:cNvPr>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744370" y="452671"/>
            <a:ext cx="6015303" cy="5376597"/>
          </a:xfrm>
          <a:prstGeom prst="rect">
            <a:avLst/>
          </a:prstGeom>
        </p:spPr>
      </p:pic>
      <p:pic>
        <p:nvPicPr>
          <p:cNvPr id="5" name="Picture 4">
            <a:extLst>
              <a:ext uri="{FF2B5EF4-FFF2-40B4-BE49-F238E27FC236}">
                <a16:creationId xmlns:a16="http://schemas.microsoft.com/office/drawing/2014/main" id="{D3087D20-CDC6-1132-FB3E-5AD3D9971A1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9703" b="11698"/>
          <a:stretch/>
        </p:blipFill>
        <p:spPr>
          <a:xfrm>
            <a:off x="6228185" y="4515719"/>
            <a:ext cx="2610189" cy="2387420"/>
          </a:xfrm>
          <a:prstGeom prst="rect">
            <a:avLst/>
          </a:prstGeom>
        </p:spPr>
      </p:pic>
      <p:pic>
        <p:nvPicPr>
          <p:cNvPr id="6" name="Picture 5">
            <a:extLst>
              <a:ext uri="{FF2B5EF4-FFF2-40B4-BE49-F238E27FC236}">
                <a16:creationId xmlns:a16="http://schemas.microsoft.com/office/drawing/2014/main" id="{7687E062-56F9-5E09-6FDE-5E655FAFFBDE}"/>
              </a:ext>
            </a:extLst>
          </p:cNvPr>
          <p:cNvPicPr>
            <a:picLocks noChangeAspect="1"/>
          </p:cNvPicPr>
          <p:nvPr/>
        </p:nvPicPr>
        <p:blipFill>
          <a:blip r:embed="rId9"/>
          <a:stretch>
            <a:fillRect/>
          </a:stretch>
        </p:blipFill>
        <p:spPr>
          <a:xfrm>
            <a:off x="2591564" y="2797739"/>
            <a:ext cx="4320914" cy="2213040"/>
          </a:xfrm>
          <a:prstGeom prst="rect">
            <a:avLst/>
          </a:prstGeom>
        </p:spPr>
      </p:pic>
    </p:spTree>
    <p:extLst>
      <p:ext uri="{BB962C8B-B14F-4D97-AF65-F5344CB8AC3E}">
        <p14:creationId xmlns:p14="http://schemas.microsoft.com/office/powerpoint/2010/main" val="279990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92288"/>
            <a:ext cx="8852816" cy="5105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445A736B-E18F-C1DA-4B17-E347245D5A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3" y="856842"/>
            <a:ext cx="979237" cy="975320"/>
          </a:xfrm>
          <a:prstGeom prst="rect">
            <a:avLst/>
          </a:prstGeom>
        </p:spPr>
      </p:pic>
      <p:sp>
        <p:nvSpPr>
          <p:cNvPr id="4" name="Google Shape;1910;p31">
            <a:extLst>
              <a:ext uri="{FF2B5EF4-FFF2-40B4-BE49-F238E27FC236}">
                <a16:creationId xmlns:a16="http://schemas.microsoft.com/office/drawing/2014/main" id="{9F762F06-753D-73CF-94CF-AA7E70E10481}"/>
              </a:ext>
            </a:extLst>
          </p:cNvPr>
          <p:cNvSpPr txBox="1">
            <a:spLocks/>
          </p:cNvSpPr>
          <p:nvPr/>
        </p:nvSpPr>
        <p:spPr>
          <a:xfrm>
            <a:off x="-955714" y="696306"/>
            <a:ext cx="5488581" cy="966381"/>
          </a:xfrm>
          <a:prstGeom prst="rect">
            <a:avLst/>
          </a:prstGeom>
          <a:noFill/>
          <a:ln>
            <a:noFill/>
          </a:ln>
        </p:spPr>
        <p:txBody>
          <a:bodyPr spcFirstLastPara="1" wrap="square" lIns="91425" tIns="91425" rIns="91425" bIns="91425"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algn="r">
              <a:buClr>
                <a:srgbClr val="FFFFFF"/>
              </a:buClr>
            </a:pPr>
            <a:r>
              <a:rPr lang="en-US" sz="4400" b="1" kern="0" dirty="0" err="1">
                <a:ln w="12700">
                  <a:solidFill>
                    <a:srgbClr val="FFFFFF"/>
                  </a:solidFill>
                </a:ln>
                <a:solidFill>
                  <a:srgbClr val="FF0000"/>
                </a:solidFill>
                <a:latin typeface="UTM Thanh Nhac TL" panose="02040603050506020204" pitchFamily="18" charset="0"/>
              </a:rPr>
              <a:t>Tìm</a:t>
            </a:r>
            <a:r>
              <a:rPr lang="en-US" sz="4400" b="1" kern="0" dirty="0">
                <a:ln w="12700">
                  <a:solidFill>
                    <a:srgbClr val="FFFFFF"/>
                  </a:solidFill>
                </a:ln>
                <a:solidFill>
                  <a:srgbClr val="FF0000"/>
                </a:solidFill>
                <a:latin typeface="UTM Thanh Nhac TL" panose="02040603050506020204" pitchFamily="18" charset="0"/>
              </a:rPr>
              <a:t> </a:t>
            </a:r>
            <a:r>
              <a:rPr lang="en-US" sz="4400" b="1" kern="0" dirty="0" err="1">
                <a:ln w="12700">
                  <a:solidFill>
                    <a:srgbClr val="FFFFFF"/>
                  </a:solidFill>
                </a:ln>
                <a:solidFill>
                  <a:srgbClr val="FF0000"/>
                </a:solidFill>
                <a:latin typeface="UTM Thanh Nhac TL" panose="02040603050506020204" pitchFamily="18" charset="0"/>
              </a:rPr>
              <a:t>hiểu</a:t>
            </a:r>
            <a:r>
              <a:rPr lang="en-US" sz="4400" b="1" kern="0" dirty="0">
                <a:ln w="12700">
                  <a:solidFill>
                    <a:srgbClr val="FFFFFF"/>
                  </a:solidFill>
                </a:ln>
                <a:solidFill>
                  <a:srgbClr val="FF0000"/>
                </a:solidFill>
                <a:latin typeface="UTM Thanh Nhac TL" panose="02040603050506020204" pitchFamily="18" charset="0"/>
              </a:rPr>
              <a:t> </a:t>
            </a:r>
            <a:r>
              <a:rPr lang="en-US" sz="4400" b="1" kern="0" dirty="0" err="1">
                <a:ln w="12700">
                  <a:solidFill>
                    <a:srgbClr val="FFFFFF"/>
                  </a:solidFill>
                </a:ln>
                <a:solidFill>
                  <a:srgbClr val="FF0000"/>
                </a:solidFill>
                <a:latin typeface="UTM Thanh Nhac TL" panose="02040603050506020204" pitchFamily="18" charset="0"/>
              </a:rPr>
              <a:t>bài</a:t>
            </a:r>
            <a:endParaRPr lang="en-US" sz="4400" b="1" kern="0" dirty="0">
              <a:ln w="12700">
                <a:solidFill>
                  <a:srgbClr val="FFFFFF"/>
                </a:solidFill>
              </a:ln>
              <a:solidFill>
                <a:srgbClr val="FF0000"/>
              </a:solidFill>
              <a:latin typeface="UTM Thanh Nhac TL" panose="02040603050506020204" pitchFamily="18" charset="0"/>
            </a:endParaRPr>
          </a:p>
        </p:txBody>
      </p:sp>
      <p:pic>
        <p:nvPicPr>
          <p:cNvPr id="5" name="Picture 4">
            <a:hlinkClick r:id="rId5" action="ppaction://hlinksldjump"/>
            <a:extLst>
              <a:ext uri="{FF2B5EF4-FFF2-40B4-BE49-F238E27FC236}">
                <a16:creationId xmlns:a16="http://schemas.microsoft.com/office/drawing/2014/main" id="{D1493805-D5D9-D368-5BE4-43275C2392F0}"/>
              </a:ext>
            </a:extLst>
          </p:cNvPr>
          <p:cNvPicPr>
            <a:picLocks noChangeAspect="1"/>
          </p:cNvPicPr>
          <p:nvPr/>
        </p:nvPicPr>
        <p:blipFill>
          <a:blip r:embed="rId6"/>
          <a:stretch>
            <a:fillRect/>
          </a:stretch>
        </p:blipFill>
        <p:spPr>
          <a:xfrm>
            <a:off x="225424" y="2873482"/>
            <a:ext cx="2315735" cy="3843805"/>
          </a:xfrm>
          <a:prstGeom prst="rect">
            <a:avLst/>
          </a:prstGeom>
        </p:spPr>
      </p:pic>
      <p:pic>
        <p:nvPicPr>
          <p:cNvPr id="6" name="Picture 5">
            <a:hlinkClick r:id="rId7" action="ppaction://hlinksldjump"/>
            <a:extLst>
              <a:ext uri="{FF2B5EF4-FFF2-40B4-BE49-F238E27FC236}">
                <a16:creationId xmlns:a16="http://schemas.microsoft.com/office/drawing/2014/main" id="{6C865247-43ED-8B02-872F-B81F37D8216E}"/>
              </a:ext>
            </a:extLst>
          </p:cNvPr>
          <p:cNvPicPr>
            <a:picLocks noChangeAspect="1"/>
          </p:cNvPicPr>
          <p:nvPr/>
        </p:nvPicPr>
        <p:blipFill>
          <a:blip r:embed="rId8"/>
          <a:stretch>
            <a:fillRect/>
          </a:stretch>
        </p:blipFill>
        <p:spPr>
          <a:xfrm>
            <a:off x="2305384" y="3610598"/>
            <a:ext cx="2085013" cy="3470957"/>
          </a:xfrm>
          <a:prstGeom prst="rect">
            <a:avLst/>
          </a:prstGeom>
        </p:spPr>
      </p:pic>
      <p:pic>
        <p:nvPicPr>
          <p:cNvPr id="7" name="Picture 6">
            <a:hlinkClick r:id="rId9" action="ppaction://hlinksldjump"/>
            <a:extLst>
              <a:ext uri="{FF2B5EF4-FFF2-40B4-BE49-F238E27FC236}">
                <a16:creationId xmlns:a16="http://schemas.microsoft.com/office/drawing/2014/main" id="{BECCDEC7-4A27-A3B9-D516-7E40B83E188B}"/>
              </a:ext>
            </a:extLst>
          </p:cNvPr>
          <p:cNvPicPr>
            <a:picLocks noChangeAspect="1"/>
          </p:cNvPicPr>
          <p:nvPr/>
        </p:nvPicPr>
        <p:blipFill>
          <a:blip r:embed="rId10"/>
          <a:stretch>
            <a:fillRect/>
          </a:stretch>
        </p:blipFill>
        <p:spPr>
          <a:xfrm>
            <a:off x="4532867" y="3152390"/>
            <a:ext cx="2315735" cy="3843805"/>
          </a:xfrm>
          <a:prstGeom prst="rect">
            <a:avLst/>
          </a:prstGeom>
        </p:spPr>
      </p:pic>
      <p:pic>
        <p:nvPicPr>
          <p:cNvPr id="8" name="Picture 7">
            <a:hlinkClick r:id="rId11" action="ppaction://hlinksldjump"/>
            <a:extLst>
              <a:ext uri="{FF2B5EF4-FFF2-40B4-BE49-F238E27FC236}">
                <a16:creationId xmlns:a16="http://schemas.microsoft.com/office/drawing/2014/main" id="{A867C2C1-69E6-110E-6411-CDA7F50759BC}"/>
              </a:ext>
            </a:extLst>
          </p:cNvPr>
          <p:cNvPicPr>
            <a:picLocks noChangeAspect="1"/>
          </p:cNvPicPr>
          <p:nvPr/>
        </p:nvPicPr>
        <p:blipFill>
          <a:blip r:embed="rId12"/>
          <a:stretch>
            <a:fillRect/>
          </a:stretch>
        </p:blipFill>
        <p:spPr>
          <a:xfrm>
            <a:off x="6848602" y="3610598"/>
            <a:ext cx="2091109" cy="3470957"/>
          </a:xfrm>
          <a:prstGeom prst="rect">
            <a:avLst/>
          </a:prstGeom>
        </p:spPr>
      </p:pic>
      <p:pic>
        <p:nvPicPr>
          <p:cNvPr id="9" name="Picture 8">
            <a:hlinkClick r:id="" action="ppaction://noaction"/>
            <a:extLst>
              <a:ext uri="{FF2B5EF4-FFF2-40B4-BE49-F238E27FC236}">
                <a16:creationId xmlns:a16="http://schemas.microsoft.com/office/drawing/2014/main" id="{3E825197-405D-A50F-A687-DABDCB501E12}"/>
              </a:ext>
            </a:extLst>
          </p:cNvPr>
          <p:cNvPicPr>
            <a:picLocks noChangeAspect="1"/>
          </p:cNvPicPr>
          <p:nvPr/>
        </p:nvPicPr>
        <p:blipFill>
          <a:blip r:embed="rId13"/>
          <a:stretch>
            <a:fillRect/>
          </a:stretch>
        </p:blipFill>
        <p:spPr>
          <a:xfrm>
            <a:off x="575726" y="1700156"/>
            <a:ext cx="7992549" cy="1446909"/>
          </a:xfrm>
          <a:prstGeom prst="rect">
            <a:avLst/>
          </a:prstGeom>
        </p:spPr>
      </p:pic>
      <p:pic>
        <p:nvPicPr>
          <p:cNvPr id="10" name="Picture 9">
            <a:extLst>
              <a:ext uri="{FF2B5EF4-FFF2-40B4-BE49-F238E27FC236}">
                <a16:creationId xmlns:a16="http://schemas.microsoft.com/office/drawing/2014/main" id="{4CFF93A7-484F-5095-9880-6A97764408D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19800" y="696306"/>
            <a:ext cx="1281122" cy="1708162"/>
          </a:xfrm>
          <a:prstGeom prst="rect">
            <a:avLst/>
          </a:prstGeom>
        </p:spPr>
      </p:pic>
    </p:spTree>
    <p:extLst>
      <p:ext uri="{BB962C8B-B14F-4D97-AF65-F5344CB8AC3E}">
        <p14:creationId xmlns:p14="http://schemas.microsoft.com/office/powerpoint/2010/main" val="120789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1800" decel="100000" fill="hold"/>
                                        <p:tgtEl>
                                          <p:spTgt spid="6"/>
                                        </p:tgtEl>
                                        <p:attrNameLst>
                                          <p:attrName>ppt_y</p:attrName>
                                        </p:attrNameLst>
                                      </p:cBhvr>
                                      <p:tavLst>
                                        <p:tav tm="0">
                                          <p:val>
                                            <p:strVal val="#ppt_y+1"/>
                                          </p:val>
                                        </p:tav>
                                        <p:tav tm="100000">
                                          <p:val>
                                            <p:strVal val="#ppt_y-.03"/>
                                          </p:val>
                                        </p:tav>
                                      </p:tavLst>
                                    </p:anim>
                                    <p:anim calcmode="lin" valueType="num">
                                      <p:cBhvr>
                                        <p:cTn id="10" dur="1" accel="100000" fill="hold">
                                          <p:stCondLst>
                                            <p:cond delay="1999"/>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ppt_x</p:attrName>
                                        </p:attrNameLst>
                                      </p:cBhvr>
                                      <p:tavLst>
                                        <p:tav tm="0">
                                          <p:val>
                                            <p:strVal val="#ppt_x"/>
                                          </p:val>
                                        </p:tav>
                                        <p:tav tm="100000">
                                          <p:val>
                                            <p:strVal val="#ppt_x"/>
                                          </p:val>
                                        </p:tav>
                                      </p:tavLst>
                                    </p:anim>
                                    <p:anim calcmode="lin" valueType="num">
                                      <p:cBhvr>
                                        <p:cTn id="21" dur="1800" decel="100000" fill="hold"/>
                                        <p:tgtEl>
                                          <p:spTgt spid="7"/>
                                        </p:tgtEl>
                                        <p:attrNameLst>
                                          <p:attrName>ppt_y</p:attrName>
                                        </p:attrNameLst>
                                      </p:cBhvr>
                                      <p:tavLst>
                                        <p:tav tm="0">
                                          <p:val>
                                            <p:strVal val="#ppt_y+1"/>
                                          </p:val>
                                        </p:tav>
                                        <p:tav tm="100000">
                                          <p:val>
                                            <p:strVal val="#ppt_y-.03"/>
                                          </p:val>
                                        </p:tav>
                                      </p:tavLst>
                                    </p:anim>
                                    <p:anim calcmode="lin" valueType="num">
                                      <p:cBhvr>
                                        <p:cTn id="22" dur="1" accel="100000" fill="hold">
                                          <p:stCondLst>
                                            <p:cond delay="1999"/>
                                          </p:stCondLst>
                                        </p:cTn>
                                        <p:tgtEl>
                                          <p:spTgt spid="7"/>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anim calcmode="lin" valueType="num">
                                      <p:cBhvr>
                                        <p:cTn id="26" dur="2000" fill="hold"/>
                                        <p:tgtEl>
                                          <p:spTgt spid="8"/>
                                        </p:tgtEl>
                                        <p:attrNameLst>
                                          <p:attrName>ppt_x</p:attrName>
                                        </p:attrNameLst>
                                      </p:cBhvr>
                                      <p:tavLst>
                                        <p:tav tm="0">
                                          <p:val>
                                            <p:strVal val="#ppt_x"/>
                                          </p:val>
                                        </p:tav>
                                        <p:tav tm="100000">
                                          <p:val>
                                            <p:strVal val="#ppt_x"/>
                                          </p:val>
                                        </p:tav>
                                      </p:tavLst>
                                    </p:anim>
                                    <p:anim calcmode="lin" valueType="num">
                                      <p:cBhvr>
                                        <p:cTn id="27" dur="1800" decel="100000" fill="hold"/>
                                        <p:tgtEl>
                                          <p:spTgt spid="8"/>
                                        </p:tgtEl>
                                        <p:attrNameLst>
                                          <p:attrName>ppt_y</p:attrName>
                                        </p:attrNameLst>
                                      </p:cBhvr>
                                      <p:tavLst>
                                        <p:tav tm="0">
                                          <p:val>
                                            <p:strVal val="#ppt_y+1"/>
                                          </p:val>
                                        </p:tav>
                                        <p:tav tm="100000">
                                          <p:val>
                                            <p:strVal val="#ppt_y-.03"/>
                                          </p:val>
                                        </p:tav>
                                      </p:tavLst>
                                    </p:anim>
                                    <p:anim calcmode="lin" valueType="num">
                                      <p:cBhvr>
                                        <p:cTn id="28" dur="1" accel="100000" fill="hold">
                                          <p:stCondLst>
                                            <p:cond delay="1999"/>
                                          </p:stCondLst>
                                        </p:cTn>
                                        <p:tgtEl>
                                          <p:spTgt spid="8"/>
                                        </p:tgtEl>
                                        <p:attrNameLst>
                                          <p:attrName>ppt_y</p:attrName>
                                        </p:attrNameLst>
                                      </p:cBhvr>
                                      <p:tavLst>
                                        <p:tav tm="0">
                                          <p:val>
                                            <p:strVal val="#ppt_y-.03"/>
                                          </p:val>
                                        </p:tav>
                                        <p:tav tm="100000">
                                          <p:val>
                                            <p:strVal val="#ppt_y"/>
                                          </p:val>
                                        </p:tav>
                                      </p:tavLst>
                                    </p:anim>
                                  </p:childTnLst>
                                </p:cTn>
                              </p:par>
                              <p:par>
                                <p:cTn id="29" presetID="32" presetClass="emph" presetSubtype="0" fill="hold" nodeType="withEffect">
                                  <p:stCondLst>
                                    <p:cond delay="0"/>
                                  </p:stCondLst>
                                  <p:childTnLst>
                                    <p:animRot by="120000">
                                      <p:cBhvr>
                                        <p:cTn id="30" dur="200" fill="hold">
                                          <p:stCondLst>
                                            <p:cond delay="0"/>
                                          </p:stCondLst>
                                        </p:cTn>
                                        <p:tgtEl>
                                          <p:spTgt spid="6"/>
                                        </p:tgtEl>
                                        <p:attrNameLst>
                                          <p:attrName>r</p:attrName>
                                        </p:attrNameLst>
                                      </p:cBhvr>
                                    </p:animRot>
                                    <p:animRot by="-240000">
                                      <p:cBhvr>
                                        <p:cTn id="31" dur="400" fill="hold">
                                          <p:stCondLst>
                                            <p:cond delay="400"/>
                                          </p:stCondLst>
                                        </p:cTn>
                                        <p:tgtEl>
                                          <p:spTgt spid="6"/>
                                        </p:tgtEl>
                                        <p:attrNameLst>
                                          <p:attrName>r</p:attrName>
                                        </p:attrNameLst>
                                      </p:cBhvr>
                                    </p:animRot>
                                    <p:animRot by="240000">
                                      <p:cBhvr>
                                        <p:cTn id="32" dur="400" fill="hold">
                                          <p:stCondLst>
                                            <p:cond delay="800"/>
                                          </p:stCondLst>
                                        </p:cTn>
                                        <p:tgtEl>
                                          <p:spTgt spid="6"/>
                                        </p:tgtEl>
                                        <p:attrNameLst>
                                          <p:attrName>r</p:attrName>
                                        </p:attrNameLst>
                                      </p:cBhvr>
                                    </p:animRot>
                                    <p:animRot by="-240000">
                                      <p:cBhvr>
                                        <p:cTn id="33" dur="400" fill="hold">
                                          <p:stCondLst>
                                            <p:cond delay="1200"/>
                                          </p:stCondLst>
                                        </p:cTn>
                                        <p:tgtEl>
                                          <p:spTgt spid="6"/>
                                        </p:tgtEl>
                                        <p:attrNameLst>
                                          <p:attrName>r</p:attrName>
                                        </p:attrNameLst>
                                      </p:cBhvr>
                                    </p:animRot>
                                    <p:animRot by="120000">
                                      <p:cBhvr>
                                        <p:cTn id="34" dur="400" fill="hold">
                                          <p:stCondLst>
                                            <p:cond delay="1600"/>
                                          </p:stCondLst>
                                        </p:cTn>
                                        <p:tgtEl>
                                          <p:spTgt spid="6"/>
                                        </p:tgtEl>
                                        <p:attrNameLst>
                                          <p:attrName>r</p:attrName>
                                        </p:attrNameLst>
                                      </p:cBhvr>
                                    </p:animRot>
                                  </p:childTnLst>
                                </p:cTn>
                              </p:par>
                              <p:par>
                                <p:cTn id="35" presetID="32" presetClass="emph" presetSubtype="0" fill="hold" nodeType="withEffect">
                                  <p:stCondLst>
                                    <p:cond delay="0"/>
                                  </p:stCondLst>
                                  <p:childTnLst>
                                    <p:animRot by="120000">
                                      <p:cBhvr>
                                        <p:cTn id="36" dur="200" fill="hold">
                                          <p:stCondLst>
                                            <p:cond delay="0"/>
                                          </p:stCondLst>
                                        </p:cTn>
                                        <p:tgtEl>
                                          <p:spTgt spid="7"/>
                                        </p:tgtEl>
                                        <p:attrNameLst>
                                          <p:attrName>r</p:attrName>
                                        </p:attrNameLst>
                                      </p:cBhvr>
                                    </p:animRot>
                                    <p:animRot by="-240000">
                                      <p:cBhvr>
                                        <p:cTn id="37" dur="400" fill="hold">
                                          <p:stCondLst>
                                            <p:cond delay="400"/>
                                          </p:stCondLst>
                                        </p:cTn>
                                        <p:tgtEl>
                                          <p:spTgt spid="7"/>
                                        </p:tgtEl>
                                        <p:attrNameLst>
                                          <p:attrName>r</p:attrName>
                                        </p:attrNameLst>
                                      </p:cBhvr>
                                    </p:animRot>
                                    <p:animRot by="240000">
                                      <p:cBhvr>
                                        <p:cTn id="38" dur="400" fill="hold">
                                          <p:stCondLst>
                                            <p:cond delay="800"/>
                                          </p:stCondLst>
                                        </p:cTn>
                                        <p:tgtEl>
                                          <p:spTgt spid="7"/>
                                        </p:tgtEl>
                                        <p:attrNameLst>
                                          <p:attrName>r</p:attrName>
                                        </p:attrNameLst>
                                      </p:cBhvr>
                                    </p:animRot>
                                    <p:animRot by="-240000">
                                      <p:cBhvr>
                                        <p:cTn id="39" dur="400" fill="hold">
                                          <p:stCondLst>
                                            <p:cond delay="1200"/>
                                          </p:stCondLst>
                                        </p:cTn>
                                        <p:tgtEl>
                                          <p:spTgt spid="7"/>
                                        </p:tgtEl>
                                        <p:attrNameLst>
                                          <p:attrName>r</p:attrName>
                                        </p:attrNameLst>
                                      </p:cBhvr>
                                    </p:animRot>
                                    <p:animRot by="120000">
                                      <p:cBhvr>
                                        <p:cTn id="40" dur="400" fill="hold">
                                          <p:stCondLst>
                                            <p:cond delay="1600"/>
                                          </p:stCondLst>
                                        </p:cTn>
                                        <p:tgtEl>
                                          <p:spTgt spid="7"/>
                                        </p:tgtEl>
                                        <p:attrNameLst>
                                          <p:attrName>r</p:attrName>
                                        </p:attrNameLst>
                                      </p:cBhvr>
                                    </p:animRot>
                                  </p:childTnLst>
                                </p:cTn>
                              </p:par>
                              <p:par>
                                <p:cTn id="41" presetID="32" presetClass="emph" presetSubtype="0" fill="hold" nodeType="withEffect">
                                  <p:stCondLst>
                                    <p:cond delay="0"/>
                                  </p:stCondLst>
                                  <p:childTnLst>
                                    <p:animRot by="120000">
                                      <p:cBhvr>
                                        <p:cTn id="42" dur="200" fill="hold">
                                          <p:stCondLst>
                                            <p:cond delay="0"/>
                                          </p:stCondLst>
                                        </p:cTn>
                                        <p:tgtEl>
                                          <p:spTgt spid="8"/>
                                        </p:tgtEl>
                                        <p:attrNameLst>
                                          <p:attrName>r</p:attrName>
                                        </p:attrNameLst>
                                      </p:cBhvr>
                                    </p:animRot>
                                    <p:animRot by="-240000">
                                      <p:cBhvr>
                                        <p:cTn id="43" dur="400" fill="hold">
                                          <p:stCondLst>
                                            <p:cond delay="400"/>
                                          </p:stCondLst>
                                        </p:cTn>
                                        <p:tgtEl>
                                          <p:spTgt spid="8"/>
                                        </p:tgtEl>
                                        <p:attrNameLst>
                                          <p:attrName>r</p:attrName>
                                        </p:attrNameLst>
                                      </p:cBhvr>
                                    </p:animRot>
                                    <p:animRot by="240000">
                                      <p:cBhvr>
                                        <p:cTn id="44" dur="400" fill="hold">
                                          <p:stCondLst>
                                            <p:cond delay="800"/>
                                          </p:stCondLst>
                                        </p:cTn>
                                        <p:tgtEl>
                                          <p:spTgt spid="8"/>
                                        </p:tgtEl>
                                        <p:attrNameLst>
                                          <p:attrName>r</p:attrName>
                                        </p:attrNameLst>
                                      </p:cBhvr>
                                    </p:animRot>
                                    <p:animRot by="-240000">
                                      <p:cBhvr>
                                        <p:cTn id="45" dur="400" fill="hold">
                                          <p:stCondLst>
                                            <p:cond delay="1200"/>
                                          </p:stCondLst>
                                        </p:cTn>
                                        <p:tgtEl>
                                          <p:spTgt spid="8"/>
                                        </p:tgtEl>
                                        <p:attrNameLst>
                                          <p:attrName>r</p:attrName>
                                        </p:attrNameLst>
                                      </p:cBhvr>
                                    </p:animRot>
                                    <p:animRot by="120000">
                                      <p:cBhvr>
                                        <p:cTn id="46" dur="400" fill="hold">
                                          <p:stCondLst>
                                            <p:cond delay="1600"/>
                                          </p:stCondLst>
                                        </p:cTn>
                                        <p:tgtEl>
                                          <p:spTgt spid="8"/>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right)">
                                      <p:cBhvr>
                                        <p:cTn id="51" dur="500"/>
                                        <p:tgtEl>
                                          <p:spTgt spid="4"/>
                                        </p:tgtEl>
                                      </p:cBhvr>
                                    </p:animEffect>
                                  </p:childTnLst>
                                </p:cTn>
                              </p:par>
                            </p:childTnLst>
                          </p:cTn>
                        </p:par>
                        <p:par>
                          <p:cTn id="52" fill="hold">
                            <p:stCondLst>
                              <p:cond delay="500"/>
                            </p:stCondLst>
                            <p:childTnLst>
                              <p:par>
                                <p:cTn id="53" presetID="37" presetClass="entr" presetSubtype="0"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900" decel="100000" fill="hold"/>
                                        <p:tgtEl>
                                          <p:spTgt spid="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59" fill="hold">
                            <p:stCondLst>
                              <p:cond delay="1500"/>
                            </p:stCondLst>
                            <p:childTnLst>
                              <p:par>
                                <p:cTn id="60" presetID="31" presetClass="entr" presetSubtype="0" fill="hold" nodeType="after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 calcmode="lin" valueType="num">
                                      <p:cBhvr>
                                        <p:cTn id="64" dur="1000" fill="hold"/>
                                        <p:tgtEl>
                                          <p:spTgt spid="10"/>
                                        </p:tgtEl>
                                        <p:attrNameLst>
                                          <p:attrName>style.rotation</p:attrName>
                                        </p:attrNameLst>
                                      </p:cBhvr>
                                      <p:tavLst>
                                        <p:tav tm="0">
                                          <p:val>
                                            <p:fltVal val="90"/>
                                          </p:val>
                                        </p:tav>
                                        <p:tav tm="100000">
                                          <p:val>
                                            <p:fltVal val="0"/>
                                          </p:val>
                                        </p:tav>
                                      </p:tavLst>
                                    </p:anim>
                                    <p:animEffect transition="in" filter="fade">
                                      <p:cBhvr>
                                        <p:cTn id="65" dur="1000"/>
                                        <p:tgtEl>
                                          <p:spTgt spid="10"/>
                                        </p:tgtEl>
                                      </p:cBhvr>
                                    </p:animEffect>
                                  </p:childTnLst>
                                </p:cTn>
                              </p:par>
                            </p:childTnLst>
                          </p:cTn>
                        </p:par>
                        <p:par>
                          <p:cTn id="66" fill="hold">
                            <p:stCondLst>
                              <p:cond delay="2500"/>
                            </p:stCondLst>
                            <p:childTnLst>
                              <p:par>
                                <p:cTn id="67" presetID="8" presetClass="emph" presetSubtype="0" repeatCount="indefinite" fill="hold" nodeType="afterEffect">
                                  <p:stCondLst>
                                    <p:cond delay="0"/>
                                  </p:stCondLst>
                                  <p:childTnLst>
                                    <p:animRot by="21600000">
                                      <p:cBhvr>
                                        <p:cTn id="68"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9" restart="whenNotActive" fill="hold" evtFilter="cancelBubble" nodeType="interactiveSeq">
                <p:stCondLst>
                  <p:cond evt="onClick" delay="0">
                    <p:tgtEl>
                      <p:spTgt spid="5"/>
                    </p:tgtEl>
                  </p:cond>
                </p:stCondLst>
                <p:endSync evt="end" delay="0">
                  <p:rtn val="all"/>
                </p:endSync>
                <p:childTnLst>
                  <p:par>
                    <p:cTn id="70" fill="hold">
                      <p:stCondLst>
                        <p:cond delay="0"/>
                      </p:stCondLst>
                      <p:childTnLst>
                        <p:par>
                          <p:cTn id="71" fill="hold">
                            <p:stCondLst>
                              <p:cond delay="0"/>
                            </p:stCondLst>
                            <p:childTnLst>
                              <p:par>
                                <p:cTn id="72" presetID="53" presetClass="exit" presetSubtype="32" fill="hold" nodeType="clickEffect">
                                  <p:stCondLst>
                                    <p:cond delay="0"/>
                                  </p:stCondLst>
                                  <p:childTnLst>
                                    <p:anim calcmode="lin" valueType="num">
                                      <p:cBhvr>
                                        <p:cTn id="73" dur="500"/>
                                        <p:tgtEl>
                                          <p:spTgt spid="5"/>
                                        </p:tgtEl>
                                        <p:attrNameLst>
                                          <p:attrName>ppt_w</p:attrName>
                                        </p:attrNameLst>
                                      </p:cBhvr>
                                      <p:tavLst>
                                        <p:tav tm="0">
                                          <p:val>
                                            <p:strVal val="ppt_w"/>
                                          </p:val>
                                        </p:tav>
                                        <p:tav tm="100000">
                                          <p:val>
                                            <p:fltVal val="0"/>
                                          </p:val>
                                        </p:tav>
                                      </p:tavLst>
                                    </p:anim>
                                    <p:anim calcmode="lin" valueType="num">
                                      <p:cBhvr>
                                        <p:cTn id="74" dur="500"/>
                                        <p:tgtEl>
                                          <p:spTgt spid="5"/>
                                        </p:tgtEl>
                                        <p:attrNameLst>
                                          <p:attrName>ppt_h</p:attrName>
                                        </p:attrNameLst>
                                      </p:cBhvr>
                                      <p:tavLst>
                                        <p:tav tm="0">
                                          <p:val>
                                            <p:strVal val="ppt_h"/>
                                          </p:val>
                                        </p:tav>
                                        <p:tav tm="100000">
                                          <p:val>
                                            <p:fltVal val="0"/>
                                          </p:val>
                                        </p:tav>
                                      </p:tavLst>
                                    </p:anim>
                                    <p:animEffect transition="out" filter="fade">
                                      <p:cBhvr>
                                        <p:cTn id="75" dur="500"/>
                                        <p:tgtEl>
                                          <p:spTgt spid="5"/>
                                        </p:tgtEl>
                                      </p:cBhvr>
                                    </p:animEffect>
                                    <p:set>
                                      <p:cBhvr>
                                        <p:cTn id="76"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77" restart="whenNotActive" fill="hold" evtFilter="cancelBubble" nodeType="interactiveSeq">
                <p:stCondLst>
                  <p:cond evt="onClick" delay="0">
                    <p:tgtEl>
                      <p:spTgt spid="6"/>
                    </p:tgtEl>
                  </p:cond>
                </p:stCondLst>
                <p:endSync evt="end" delay="0">
                  <p:rtn val="all"/>
                </p:endSync>
                <p:childTnLst>
                  <p:par>
                    <p:cTn id="78" fill="hold">
                      <p:stCondLst>
                        <p:cond delay="0"/>
                      </p:stCondLst>
                      <p:childTnLst>
                        <p:par>
                          <p:cTn id="79" fill="hold">
                            <p:stCondLst>
                              <p:cond delay="0"/>
                            </p:stCondLst>
                            <p:childTnLst>
                              <p:par>
                                <p:cTn id="80" presetID="53" presetClass="exit" presetSubtype="32" fill="hold" nodeType="clickEffect">
                                  <p:stCondLst>
                                    <p:cond delay="0"/>
                                  </p:stCondLst>
                                  <p:childTnLst>
                                    <p:anim calcmode="lin" valueType="num">
                                      <p:cBhvr>
                                        <p:cTn id="81" dur="500"/>
                                        <p:tgtEl>
                                          <p:spTgt spid="6"/>
                                        </p:tgtEl>
                                        <p:attrNameLst>
                                          <p:attrName>ppt_w</p:attrName>
                                        </p:attrNameLst>
                                      </p:cBhvr>
                                      <p:tavLst>
                                        <p:tav tm="0">
                                          <p:val>
                                            <p:strVal val="ppt_w"/>
                                          </p:val>
                                        </p:tav>
                                        <p:tav tm="100000">
                                          <p:val>
                                            <p:fltVal val="0"/>
                                          </p:val>
                                        </p:tav>
                                      </p:tavLst>
                                    </p:anim>
                                    <p:anim calcmode="lin" valueType="num">
                                      <p:cBhvr>
                                        <p:cTn id="82" dur="500"/>
                                        <p:tgtEl>
                                          <p:spTgt spid="6"/>
                                        </p:tgtEl>
                                        <p:attrNameLst>
                                          <p:attrName>ppt_h</p:attrName>
                                        </p:attrNameLst>
                                      </p:cBhvr>
                                      <p:tavLst>
                                        <p:tav tm="0">
                                          <p:val>
                                            <p:strVal val="ppt_h"/>
                                          </p:val>
                                        </p:tav>
                                        <p:tav tm="100000">
                                          <p:val>
                                            <p:fltVal val="0"/>
                                          </p:val>
                                        </p:tav>
                                      </p:tavLst>
                                    </p:anim>
                                    <p:animEffect transition="out" filter="fade">
                                      <p:cBhvr>
                                        <p:cTn id="83" dur="500"/>
                                        <p:tgtEl>
                                          <p:spTgt spid="6"/>
                                        </p:tgtEl>
                                      </p:cBhvr>
                                    </p:animEffect>
                                    <p:set>
                                      <p:cBhvr>
                                        <p:cTn id="84"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5" restart="whenNotActive" fill="hold" evtFilter="cancelBubble" nodeType="interactiveSeq">
                <p:stCondLst>
                  <p:cond evt="onClick" delay="0">
                    <p:tgtEl>
                      <p:spTgt spid="7"/>
                    </p:tgtEl>
                  </p:cond>
                </p:stCondLst>
                <p:endSync evt="end" delay="0">
                  <p:rtn val="all"/>
                </p:endSync>
                <p:childTnLst>
                  <p:par>
                    <p:cTn id="86" fill="hold">
                      <p:stCondLst>
                        <p:cond delay="0"/>
                      </p:stCondLst>
                      <p:childTnLst>
                        <p:par>
                          <p:cTn id="87" fill="hold">
                            <p:stCondLst>
                              <p:cond delay="0"/>
                            </p:stCondLst>
                            <p:childTnLst>
                              <p:par>
                                <p:cTn id="88" presetID="53" presetClass="exit" presetSubtype="32" fill="hold" nodeType="clickEffect">
                                  <p:stCondLst>
                                    <p:cond delay="0"/>
                                  </p:stCondLst>
                                  <p:childTnLst>
                                    <p:anim calcmode="lin" valueType="num">
                                      <p:cBhvr>
                                        <p:cTn id="89" dur="500"/>
                                        <p:tgtEl>
                                          <p:spTgt spid="7"/>
                                        </p:tgtEl>
                                        <p:attrNameLst>
                                          <p:attrName>ppt_w</p:attrName>
                                        </p:attrNameLst>
                                      </p:cBhvr>
                                      <p:tavLst>
                                        <p:tav tm="0">
                                          <p:val>
                                            <p:strVal val="ppt_w"/>
                                          </p:val>
                                        </p:tav>
                                        <p:tav tm="100000">
                                          <p:val>
                                            <p:fltVal val="0"/>
                                          </p:val>
                                        </p:tav>
                                      </p:tavLst>
                                    </p:anim>
                                    <p:anim calcmode="lin" valueType="num">
                                      <p:cBhvr>
                                        <p:cTn id="90" dur="500"/>
                                        <p:tgtEl>
                                          <p:spTgt spid="7"/>
                                        </p:tgtEl>
                                        <p:attrNameLst>
                                          <p:attrName>ppt_h</p:attrName>
                                        </p:attrNameLst>
                                      </p:cBhvr>
                                      <p:tavLst>
                                        <p:tav tm="0">
                                          <p:val>
                                            <p:strVal val="ppt_h"/>
                                          </p:val>
                                        </p:tav>
                                        <p:tav tm="100000">
                                          <p:val>
                                            <p:fltVal val="0"/>
                                          </p:val>
                                        </p:tav>
                                      </p:tavLst>
                                    </p:anim>
                                    <p:animEffect transition="out" filter="fade">
                                      <p:cBhvr>
                                        <p:cTn id="91" dur="500"/>
                                        <p:tgtEl>
                                          <p:spTgt spid="7"/>
                                        </p:tgtEl>
                                      </p:cBhvr>
                                    </p:animEffect>
                                    <p:set>
                                      <p:cBhvr>
                                        <p:cTn id="9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93" restart="whenNotActive" fill="hold" evtFilter="cancelBubble" nodeType="interactiveSeq">
                <p:stCondLst>
                  <p:cond evt="onClick" delay="0">
                    <p:tgtEl>
                      <p:spTgt spid="8"/>
                    </p:tgtEl>
                  </p:cond>
                </p:stCondLst>
                <p:endSync evt="end" delay="0">
                  <p:rtn val="all"/>
                </p:endSync>
                <p:childTnLst>
                  <p:par>
                    <p:cTn id="94" fill="hold">
                      <p:stCondLst>
                        <p:cond delay="0"/>
                      </p:stCondLst>
                      <p:childTnLst>
                        <p:par>
                          <p:cTn id="95" fill="hold">
                            <p:stCondLst>
                              <p:cond delay="0"/>
                            </p:stCondLst>
                            <p:childTnLst>
                              <p:par>
                                <p:cTn id="96" presetID="53" presetClass="exit" presetSubtype="32" fill="hold" nodeType="clickEffect">
                                  <p:stCondLst>
                                    <p:cond delay="0"/>
                                  </p:stCondLst>
                                  <p:childTnLst>
                                    <p:anim calcmode="lin" valueType="num">
                                      <p:cBhvr>
                                        <p:cTn id="97" dur="500"/>
                                        <p:tgtEl>
                                          <p:spTgt spid="8"/>
                                        </p:tgtEl>
                                        <p:attrNameLst>
                                          <p:attrName>ppt_w</p:attrName>
                                        </p:attrNameLst>
                                      </p:cBhvr>
                                      <p:tavLst>
                                        <p:tav tm="0">
                                          <p:val>
                                            <p:strVal val="ppt_w"/>
                                          </p:val>
                                        </p:tav>
                                        <p:tav tm="100000">
                                          <p:val>
                                            <p:fltVal val="0"/>
                                          </p:val>
                                        </p:tav>
                                      </p:tavLst>
                                    </p:anim>
                                    <p:anim calcmode="lin" valueType="num">
                                      <p:cBhvr>
                                        <p:cTn id="98" dur="500"/>
                                        <p:tgtEl>
                                          <p:spTgt spid="8"/>
                                        </p:tgtEl>
                                        <p:attrNameLst>
                                          <p:attrName>ppt_h</p:attrName>
                                        </p:attrNameLst>
                                      </p:cBhvr>
                                      <p:tavLst>
                                        <p:tav tm="0">
                                          <p:val>
                                            <p:strVal val="ppt_h"/>
                                          </p:val>
                                        </p:tav>
                                        <p:tav tm="100000">
                                          <p:val>
                                            <p:fltVal val="0"/>
                                          </p:val>
                                        </p:tav>
                                      </p:tavLst>
                                    </p:anim>
                                    <p:animEffect transition="out" filter="fade">
                                      <p:cBhvr>
                                        <p:cTn id="99" dur="500"/>
                                        <p:tgtEl>
                                          <p:spTgt spid="8"/>
                                        </p:tgtEl>
                                      </p:cBhvr>
                                    </p:animEffect>
                                    <p:set>
                                      <p:cBhvr>
                                        <p:cTn id="10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4" y="876399"/>
            <a:ext cx="8852816" cy="5105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445A736B-E18F-C1DA-4B17-E347245D5A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3" y="856842"/>
            <a:ext cx="979237" cy="975320"/>
          </a:xfrm>
          <a:prstGeom prst="rect">
            <a:avLst/>
          </a:prstGeom>
        </p:spPr>
      </p:pic>
      <p:sp>
        <p:nvSpPr>
          <p:cNvPr id="2" name="Rectangle 1">
            <a:extLst>
              <a:ext uri="{FF2B5EF4-FFF2-40B4-BE49-F238E27FC236}">
                <a16:creationId xmlns:a16="http://schemas.microsoft.com/office/drawing/2014/main" id="{06552D90-57E0-6EB3-2094-A89B5833C400}"/>
              </a:ext>
            </a:extLst>
          </p:cNvPr>
          <p:cNvSpPr/>
          <p:nvPr/>
        </p:nvSpPr>
        <p:spPr>
          <a:xfrm>
            <a:off x="0" y="435154"/>
            <a:ext cx="9143999" cy="2273015"/>
          </a:xfrm>
          <a:prstGeom prst="rect">
            <a:avLst/>
          </a:prstGeom>
          <a:solidFill>
            <a:schemeClr val="accent6">
              <a:lumMod val="20000"/>
              <a:lumOff val="8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EC9684"/>
              </a:solidFill>
              <a:sym typeface="Arial"/>
            </a:endParaRPr>
          </a:p>
        </p:txBody>
      </p:sp>
      <p:sp>
        <p:nvSpPr>
          <p:cNvPr id="4" name="TextBox 3">
            <a:extLst>
              <a:ext uri="{FF2B5EF4-FFF2-40B4-BE49-F238E27FC236}">
                <a16:creationId xmlns:a16="http://schemas.microsoft.com/office/drawing/2014/main" id="{6C953BE0-6FB0-0792-FA7A-CDBF801F9993}"/>
              </a:ext>
            </a:extLst>
          </p:cNvPr>
          <p:cNvSpPr txBox="1"/>
          <p:nvPr/>
        </p:nvSpPr>
        <p:spPr>
          <a:xfrm>
            <a:off x="1366905" y="633846"/>
            <a:ext cx="7319896" cy="1191816"/>
          </a:xfrm>
          <a:prstGeom prst="roundRect">
            <a:avLst/>
          </a:prstGeom>
          <a:solidFill>
            <a:schemeClr val="accent5">
              <a:lumMod val="20000"/>
              <a:lumOff val="80000"/>
            </a:schemeClr>
          </a:solidFill>
          <a:ln w="57150">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sz="3200" dirty="0">
                <a:solidFill>
                  <a:schemeClr val="tx1"/>
                </a:solidFill>
              </a:rPr>
              <a:t>Câu 1: Trung </a:t>
            </a:r>
            <a:r>
              <a:rPr lang="en-US" sz="3200" dirty="0" err="1">
                <a:solidFill>
                  <a:schemeClr val="tx1"/>
                </a:solidFill>
              </a:rPr>
              <a:t>đoàn</a:t>
            </a:r>
            <a:r>
              <a:rPr lang="en-US" sz="3200" dirty="0">
                <a:solidFill>
                  <a:schemeClr val="tx1"/>
                </a:solidFill>
              </a:rPr>
              <a:t> </a:t>
            </a:r>
            <a:r>
              <a:rPr lang="en-US" sz="3200" dirty="0" err="1">
                <a:solidFill>
                  <a:schemeClr val="tx1"/>
                </a:solidFill>
              </a:rPr>
              <a:t>trưởng</a:t>
            </a:r>
            <a:r>
              <a:rPr lang="en-US" sz="3200" dirty="0">
                <a:solidFill>
                  <a:schemeClr val="tx1"/>
                </a:solidFill>
              </a:rPr>
              <a:t> </a:t>
            </a:r>
            <a:r>
              <a:rPr lang="en-US" sz="3200" dirty="0" err="1">
                <a:solidFill>
                  <a:schemeClr val="tx1"/>
                </a:solidFill>
              </a:rPr>
              <a:t>nói</a:t>
            </a:r>
            <a:r>
              <a:rPr lang="en-US" sz="3200" dirty="0">
                <a:solidFill>
                  <a:schemeClr val="tx1"/>
                </a:solidFill>
              </a:rPr>
              <a:t> </a:t>
            </a:r>
            <a:r>
              <a:rPr lang="en-US" sz="3200" dirty="0" err="1">
                <a:solidFill>
                  <a:schemeClr val="tx1"/>
                </a:solidFill>
              </a:rPr>
              <a:t>gì</a:t>
            </a:r>
            <a:r>
              <a:rPr lang="en-US" sz="3200" dirty="0">
                <a:solidFill>
                  <a:schemeClr val="tx1"/>
                </a:solidFill>
              </a:rPr>
              <a:t> </a:t>
            </a:r>
            <a:r>
              <a:rPr lang="en-US" sz="3200" dirty="0" err="1">
                <a:solidFill>
                  <a:schemeClr val="tx1"/>
                </a:solidFill>
              </a:rPr>
              <a:t>với</a:t>
            </a:r>
            <a:r>
              <a:rPr lang="en-US" sz="3200" dirty="0">
                <a:solidFill>
                  <a:schemeClr val="tx1"/>
                </a:solidFill>
              </a:rPr>
              <a:t> </a:t>
            </a:r>
            <a:r>
              <a:rPr lang="en-US" sz="3200" dirty="0" err="1">
                <a:solidFill>
                  <a:schemeClr val="tx1"/>
                </a:solidFill>
              </a:rPr>
              <a:t>các</a:t>
            </a:r>
            <a:r>
              <a:rPr lang="en-US" sz="3200" dirty="0">
                <a:solidFill>
                  <a:schemeClr val="tx1"/>
                </a:solidFill>
              </a:rPr>
              <a:t> </a:t>
            </a:r>
            <a:r>
              <a:rPr lang="en-US" sz="3200" dirty="0" err="1">
                <a:solidFill>
                  <a:schemeClr val="tx1"/>
                </a:solidFill>
              </a:rPr>
              <a:t>chiến</a:t>
            </a:r>
            <a:r>
              <a:rPr lang="en-US" sz="3200" dirty="0">
                <a:solidFill>
                  <a:schemeClr val="tx1"/>
                </a:solidFill>
              </a:rPr>
              <a:t> </a:t>
            </a:r>
            <a:r>
              <a:rPr lang="en-US" sz="3200" dirty="0" err="1">
                <a:solidFill>
                  <a:schemeClr val="tx1"/>
                </a:solidFill>
              </a:rPr>
              <a:t>sĩ</a:t>
            </a:r>
            <a:r>
              <a:rPr lang="en-US" sz="3200" dirty="0">
                <a:solidFill>
                  <a:schemeClr val="tx1"/>
                </a:solidFill>
              </a:rPr>
              <a:t> </a:t>
            </a:r>
            <a:r>
              <a:rPr lang="en-US" sz="3200" dirty="0" err="1">
                <a:solidFill>
                  <a:schemeClr val="tx1"/>
                </a:solidFill>
              </a:rPr>
              <a:t>nhỏ</a:t>
            </a:r>
            <a:r>
              <a:rPr lang="en-US" sz="3200" dirty="0">
                <a:solidFill>
                  <a:schemeClr val="tx1"/>
                </a:solidFill>
              </a:rPr>
              <a:t>?</a:t>
            </a:r>
            <a:endParaRPr lang="vi-VN" sz="3200" dirty="0">
              <a:solidFill>
                <a:schemeClr val="tx1"/>
              </a:solidFill>
            </a:endParaRPr>
          </a:p>
        </p:txBody>
      </p:sp>
      <p:pic>
        <p:nvPicPr>
          <p:cNvPr id="5" name="Picture 4">
            <a:hlinkClick r:id="rId5" action="ppaction://hlinksldjump"/>
            <a:extLst>
              <a:ext uri="{FF2B5EF4-FFF2-40B4-BE49-F238E27FC236}">
                <a16:creationId xmlns:a16="http://schemas.microsoft.com/office/drawing/2014/main" id="{293A8716-3267-33AF-D5EC-0EB31E9ECED7}"/>
              </a:ext>
            </a:extLst>
          </p:cNvPr>
          <p:cNvPicPr>
            <a:picLocks noChangeAspect="1"/>
          </p:cNvPicPr>
          <p:nvPr/>
        </p:nvPicPr>
        <p:blipFill>
          <a:blip r:embed="rId6"/>
          <a:stretch>
            <a:fillRect/>
          </a:stretch>
        </p:blipFill>
        <p:spPr>
          <a:xfrm>
            <a:off x="1" y="406536"/>
            <a:ext cx="1417351" cy="2352609"/>
          </a:xfrm>
          <a:prstGeom prst="rect">
            <a:avLst/>
          </a:prstGeom>
        </p:spPr>
      </p:pic>
      <p:sp>
        <p:nvSpPr>
          <p:cNvPr id="6" name="TextBox 5">
            <a:extLst>
              <a:ext uri="{FF2B5EF4-FFF2-40B4-BE49-F238E27FC236}">
                <a16:creationId xmlns:a16="http://schemas.microsoft.com/office/drawing/2014/main" id="{6B8917EA-58B0-DFF9-E334-E4716EBAC991}"/>
              </a:ext>
            </a:extLst>
          </p:cNvPr>
          <p:cNvSpPr txBox="1"/>
          <p:nvPr/>
        </p:nvSpPr>
        <p:spPr>
          <a:xfrm>
            <a:off x="660433" y="1990651"/>
            <a:ext cx="8229599" cy="3245941"/>
          </a:xfrm>
          <a:prstGeom prst="flowChartTerminator">
            <a:avLst/>
          </a:prstGeom>
          <a:ln/>
        </p:spPr>
        <p:style>
          <a:lnRef idx="2">
            <a:schemeClr val="accent5"/>
          </a:lnRef>
          <a:fillRef idx="1">
            <a:schemeClr val="lt1"/>
          </a:fillRef>
          <a:effectRef idx="0">
            <a:schemeClr val="accent5"/>
          </a:effectRef>
          <a:fontRef idx="minor">
            <a:schemeClr val="dk1"/>
          </a:fontRef>
        </p:style>
        <p:txBody>
          <a:bodyPr wrap="square">
            <a:spAutoFit/>
          </a:bodyPr>
          <a:lstStyle/>
          <a:p>
            <a:r>
              <a:rPr lang="en-US" sz="3600" dirty="0"/>
              <a:t>Trung </a:t>
            </a:r>
            <a:r>
              <a:rPr lang="en-US" sz="3600" dirty="0" err="1"/>
              <a:t>đoàn</a:t>
            </a:r>
            <a:r>
              <a:rPr lang="en-US" sz="3600" dirty="0"/>
              <a:t> </a:t>
            </a:r>
            <a:r>
              <a:rPr lang="en-US" sz="3600" dirty="0" err="1"/>
              <a:t>trưởng</a:t>
            </a:r>
            <a:r>
              <a:rPr lang="en-US" sz="3600" dirty="0"/>
              <a:t> </a:t>
            </a:r>
            <a:r>
              <a:rPr lang="en-US" sz="3600" dirty="0" err="1"/>
              <a:t>nói</a:t>
            </a:r>
            <a:r>
              <a:rPr lang="en-US" sz="3600" dirty="0"/>
              <a:t>: Hoàn </a:t>
            </a:r>
            <a:r>
              <a:rPr lang="en-US" sz="3600" dirty="0" err="1"/>
              <a:t>cảnh</a:t>
            </a:r>
            <a:r>
              <a:rPr lang="en-US" sz="3600" dirty="0"/>
              <a:t> </a:t>
            </a:r>
            <a:r>
              <a:rPr lang="en-US" sz="3600" dirty="0" err="1"/>
              <a:t>chiến</a:t>
            </a:r>
            <a:r>
              <a:rPr lang="en-US" sz="3600" dirty="0"/>
              <a:t> </a:t>
            </a:r>
            <a:r>
              <a:rPr lang="en-US" sz="3600" dirty="0" err="1"/>
              <a:t>khu</a:t>
            </a:r>
            <a:r>
              <a:rPr lang="en-US" sz="3600" dirty="0"/>
              <a:t> </a:t>
            </a:r>
            <a:r>
              <a:rPr lang="en-US" sz="3600" dirty="0" err="1"/>
              <a:t>lúc</a:t>
            </a:r>
            <a:r>
              <a:rPr lang="en-US" sz="3600" dirty="0"/>
              <a:t> </a:t>
            </a:r>
            <a:r>
              <a:rPr lang="en-US" sz="3600" dirty="0" err="1"/>
              <a:t>này</a:t>
            </a:r>
            <a:r>
              <a:rPr lang="en-US" sz="3600" dirty="0"/>
              <a:t> </a:t>
            </a:r>
            <a:r>
              <a:rPr lang="en-US" sz="3600" dirty="0" err="1"/>
              <a:t>rất</a:t>
            </a:r>
            <a:r>
              <a:rPr lang="en-US" sz="3600" dirty="0"/>
              <a:t> </a:t>
            </a:r>
            <a:r>
              <a:rPr lang="en-US" sz="3600" dirty="0" err="1"/>
              <a:t>gian</a:t>
            </a:r>
            <a:r>
              <a:rPr lang="en-US" sz="3600" dirty="0"/>
              <a:t> </a:t>
            </a:r>
            <a:r>
              <a:rPr lang="en-US" sz="3600" dirty="0" err="1"/>
              <a:t>khổ</a:t>
            </a:r>
            <a:r>
              <a:rPr lang="en-US" sz="3600" dirty="0"/>
              <a:t>, </a:t>
            </a:r>
            <a:r>
              <a:rPr lang="en-US" sz="3600" dirty="0" err="1"/>
              <a:t>mai</a:t>
            </a:r>
            <a:r>
              <a:rPr lang="en-US" sz="3600" dirty="0"/>
              <a:t> </a:t>
            </a:r>
            <a:r>
              <a:rPr lang="en-US" sz="3600" dirty="0" err="1"/>
              <a:t>đây</a:t>
            </a:r>
            <a:r>
              <a:rPr lang="en-US" sz="3600" dirty="0"/>
              <a:t> </a:t>
            </a:r>
            <a:r>
              <a:rPr lang="en-US" sz="3600" dirty="0" err="1"/>
              <a:t>chắc</a:t>
            </a:r>
            <a:r>
              <a:rPr lang="en-US" sz="3600" dirty="0"/>
              <a:t> </a:t>
            </a:r>
            <a:r>
              <a:rPr lang="en-US" sz="3600" dirty="0" err="1"/>
              <a:t>còn</a:t>
            </a:r>
            <a:r>
              <a:rPr lang="en-US" sz="3600" dirty="0"/>
              <a:t> </a:t>
            </a:r>
            <a:r>
              <a:rPr lang="en-US" sz="3600" dirty="0" err="1"/>
              <a:t>gian</a:t>
            </a:r>
            <a:r>
              <a:rPr lang="en-US" sz="3600" dirty="0"/>
              <a:t> </a:t>
            </a:r>
            <a:r>
              <a:rPr lang="en-US" sz="3600" dirty="0" err="1"/>
              <a:t>khổ</a:t>
            </a:r>
            <a:r>
              <a:rPr lang="en-US" sz="3600" dirty="0"/>
              <a:t> </a:t>
            </a:r>
            <a:r>
              <a:rPr lang="en-US" sz="3600" dirty="0" err="1"/>
              <a:t>nhiều</a:t>
            </a:r>
            <a:r>
              <a:rPr lang="en-US" sz="3600" dirty="0"/>
              <a:t> </a:t>
            </a:r>
            <a:r>
              <a:rPr lang="en-US" sz="3600" dirty="0" err="1"/>
              <a:t>hơn</a:t>
            </a:r>
            <a:r>
              <a:rPr lang="en-US" sz="3600" dirty="0"/>
              <a:t>. Ai </a:t>
            </a:r>
            <a:r>
              <a:rPr lang="en-US" sz="3600" dirty="0" err="1"/>
              <a:t>muốn</a:t>
            </a:r>
            <a:r>
              <a:rPr lang="en-US" sz="3600" dirty="0"/>
              <a:t> </a:t>
            </a:r>
            <a:r>
              <a:rPr lang="en-US" sz="3600" dirty="0" err="1"/>
              <a:t>về</a:t>
            </a:r>
            <a:r>
              <a:rPr lang="en-US" sz="3600" dirty="0"/>
              <a:t> </a:t>
            </a:r>
            <a:r>
              <a:rPr lang="en-US" sz="3600" dirty="0" err="1"/>
              <a:t>với</a:t>
            </a:r>
            <a:r>
              <a:rPr lang="en-US" sz="3600" dirty="0"/>
              <a:t> </a:t>
            </a:r>
            <a:r>
              <a:rPr lang="en-US" sz="3600" dirty="0" err="1"/>
              <a:t>gia</a:t>
            </a:r>
            <a:r>
              <a:rPr lang="en-US" sz="3600" dirty="0"/>
              <a:t> </a:t>
            </a:r>
            <a:r>
              <a:rPr lang="en-US" sz="3600" dirty="0" err="1"/>
              <a:t>đình</a:t>
            </a:r>
            <a:r>
              <a:rPr lang="en-US" sz="3600" dirty="0"/>
              <a:t> </a:t>
            </a:r>
            <a:r>
              <a:rPr lang="en-US" sz="3600" dirty="0" err="1"/>
              <a:t>thì</a:t>
            </a:r>
            <a:r>
              <a:rPr lang="en-US" sz="3600" dirty="0"/>
              <a:t> </a:t>
            </a:r>
            <a:r>
              <a:rPr lang="en-US" sz="3600" dirty="0" err="1"/>
              <a:t>trung</a:t>
            </a:r>
            <a:r>
              <a:rPr lang="en-US" sz="3600" dirty="0"/>
              <a:t> </a:t>
            </a:r>
            <a:r>
              <a:rPr lang="en-US" sz="3600" dirty="0" err="1"/>
              <a:t>đoàn</a:t>
            </a:r>
            <a:r>
              <a:rPr lang="en-US" sz="3600" dirty="0"/>
              <a:t> </a:t>
            </a:r>
            <a:r>
              <a:rPr lang="en-US" sz="3600" dirty="0" err="1"/>
              <a:t>cho</a:t>
            </a:r>
            <a:r>
              <a:rPr lang="en-US" sz="3600" dirty="0"/>
              <a:t> </a:t>
            </a:r>
            <a:r>
              <a:rPr lang="en-US" sz="3600" dirty="0" err="1"/>
              <a:t>về</a:t>
            </a:r>
            <a:r>
              <a:rPr lang="en-US" sz="3600" dirty="0"/>
              <a:t>.</a:t>
            </a:r>
            <a:endParaRPr lang="vi-VN" sz="3600" dirty="0"/>
          </a:p>
        </p:txBody>
      </p:sp>
    </p:spTree>
    <p:extLst>
      <p:ext uri="{BB962C8B-B14F-4D97-AF65-F5344CB8AC3E}">
        <p14:creationId xmlns:p14="http://schemas.microsoft.com/office/powerpoint/2010/main" val="293187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1800" decel="100000" fill="hold"/>
                                        <p:tgtEl>
                                          <p:spTgt spid="5"/>
                                        </p:tgtEl>
                                        <p:attrNameLst>
                                          <p:attrName>ppt_y</p:attrName>
                                        </p:attrNameLst>
                                      </p:cBhvr>
                                      <p:tavLst>
                                        <p:tav tm="0">
                                          <p:val>
                                            <p:strVal val="#ppt_y+1"/>
                                          </p:val>
                                        </p:tav>
                                        <p:tav tm="100000">
                                          <p:val>
                                            <p:strVal val="#ppt_y-.03"/>
                                          </p:val>
                                        </p:tav>
                                      </p:tavLst>
                                    </p:anim>
                                    <p:anim calcmode="lin" valueType="num">
                                      <p:cBhvr>
                                        <p:cTn id="10" dur="1" accel="100000" fill="hold">
                                          <p:stCondLst>
                                            <p:cond delay="1999"/>
                                          </p:stCondLst>
                                        </p:cTn>
                                        <p:tgtEl>
                                          <p:spTgt spid="5"/>
                                        </p:tgtEl>
                                        <p:attrNameLst>
                                          <p:attrName>ppt_y</p:attrName>
                                        </p:attrNameLst>
                                      </p:cBhvr>
                                      <p:tavLst>
                                        <p:tav tm="0">
                                          <p:val>
                                            <p:strVal val="#ppt_y-.03"/>
                                          </p:val>
                                        </p:tav>
                                        <p:tav tm="100000">
                                          <p:val>
                                            <p:strVal val="#ppt_y"/>
                                          </p:val>
                                        </p:tav>
                                      </p:tavLst>
                                    </p:anim>
                                  </p:childTnLst>
                                </p:cTn>
                              </p:par>
                              <p:par>
                                <p:cTn id="11" presetID="32" presetClass="emph" presetSubtype="0" fill="hold" nodeType="withEffect">
                                  <p:stCondLst>
                                    <p:cond delay="0"/>
                                  </p:stCondLst>
                                  <p:childTnLst>
                                    <p:animRot by="120000">
                                      <p:cBhvr>
                                        <p:cTn id="12" dur="200" fill="hold">
                                          <p:stCondLst>
                                            <p:cond delay="0"/>
                                          </p:stCondLst>
                                        </p:cTn>
                                        <p:tgtEl>
                                          <p:spTgt spid="5"/>
                                        </p:tgtEl>
                                        <p:attrNameLst>
                                          <p:attrName>r</p:attrName>
                                        </p:attrNameLst>
                                      </p:cBhvr>
                                    </p:animRot>
                                    <p:animRot by="-240000">
                                      <p:cBhvr>
                                        <p:cTn id="13" dur="400" fill="hold">
                                          <p:stCondLst>
                                            <p:cond delay="400"/>
                                          </p:stCondLst>
                                        </p:cTn>
                                        <p:tgtEl>
                                          <p:spTgt spid="5"/>
                                        </p:tgtEl>
                                        <p:attrNameLst>
                                          <p:attrName>r</p:attrName>
                                        </p:attrNameLst>
                                      </p:cBhvr>
                                    </p:animRot>
                                    <p:animRot by="240000">
                                      <p:cBhvr>
                                        <p:cTn id="14" dur="400" fill="hold">
                                          <p:stCondLst>
                                            <p:cond delay="800"/>
                                          </p:stCondLst>
                                        </p:cTn>
                                        <p:tgtEl>
                                          <p:spTgt spid="5"/>
                                        </p:tgtEl>
                                        <p:attrNameLst>
                                          <p:attrName>r</p:attrName>
                                        </p:attrNameLst>
                                      </p:cBhvr>
                                    </p:animRot>
                                    <p:animRot by="-240000">
                                      <p:cBhvr>
                                        <p:cTn id="15" dur="400" fill="hold">
                                          <p:stCondLst>
                                            <p:cond delay="1200"/>
                                          </p:stCondLst>
                                        </p:cTn>
                                        <p:tgtEl>
                                          <p:spTgt spid="5"/>
                                        </p:tgtEl>
                                        <p:attrNameLst>
                                          <p:attrName>r</p:attrName>
                                        </p:attrNameLst>
                                      </p:cBhvr>
                                    </p:animRot>
                                    <p:animRot by="120000">
                                      <p:cBhvr>
                                        <p:cTn id="16" dur="400" fill="hold">
                                          <p:stCondLst>
                                            <p:cond delay="1600"/>
                                          </p:stCondLst>
                                        </p:cTn>
                                        <p:tgtEl>
                                          <p:spTgt spid="5"/>
                                        </p:tgtEl>
                                        <p:attrNameLst>
                                          <p:attrName>r</p:attrName>
                                        </p:attrNameLst>
                                      </p:cBhvr>
                                    </p:animRot>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92288"/>
            <a:ext cx="8852816" cy="5105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445A736B-E18F-C1DA-4B17-E347245D5A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3" y="856842"/>
            <a:ext cx="979237" cy="975320"/>
          </a:xfrm>
          <a:prstGeom prst="rect">
            <a:avLst/>
          </a:prstGeom>
        </p:spPr>
      </p:pic>
      <p:sp>
        <p:nvSpPr>
          <p:cNvPr id="2" name="TextBox 1">
            <a:extLst>
              <a:ext uri="{FF2B5EF4-FFF2-40B4-BE49-F238E27FC236}">
                <a16:creationId xmlns:a16="http://schemas.microsoft.com/office/drawing/2014/main" id="{ECDBF739-11F5-1623-2095-3A6E261E5B00}"/>
              </a:ext>
            </a:extLst>
          </p:cNvPr>
          <p:cNvSpPr txBox="1"/>
          <p:nvPr/>
        </p:nvSpPr>
        <p:spPr>
          <a:xfrm>
            <a:off x="407349" y="2184865"/>
            <a:ext cx="7868595" cy="2826306"/>
          </a:xfrm>
          <a:prstGeom prst="roundRect">
            <a:avLst/>
          </a:prstGeom>
          <a:solidFill>
            <a:schemeClr val="accent3">
              <a:lumMod val="20000"/>
              <a:lumOff val="80000"/>
            </a:schemeClr>
          </a:solidFill>
          <a:ln w="57150">
            <a:solidFill>
              <a:schemeClr val="accent3">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sz="3200" dirty="0" err="1">
                <a:solidFill>
                  <a:schemeClr val="tx1"/>
                </a:solidFill>
              </a:rPr>
              <a:t>Vì</a:t>
            </a:r>
            <a:r>
              <a:rPr lang="en-US" sz="3200" dirty="0">
                <a:solidFill>
                  <a:schemeClr val="tx1"/>
                </a:solidFill>
              </a:rPr>
              <a:t> </a:t>
            </a:r>
            <a:r>
              <a:rPr lang="en-US" sz="3200" dirty="0" err="1">
                <a:solidFill>
                  <a:schemeClr val="tx1"/>
                </a:solidFill>
              </a:rPr>
              <a:t>mọi</a:t>
            </a:r>
            <a:r>
              <a:rPr lang="en-US" sz="3200" dirty="0">
                <a:solidFill>
                  <a:schemeClr val="tx1"/>
                </a:solidFill>
              </a:rPr>
              <a:t> </a:t>
            </a:r>
            <a:r>
              <a:rPr lang="en-US" sz="3200" dirty="0" err="1">
                <a:solidFill>
                  <a:schemeClr val="tx1"/>
                </a:solidFill>
              </a:rPr>
              <a:t>người</a:t>
            </a:r>
            <a:r>
              <a:rPr lang="en-US" sz="3200" dirty="0">
                <a:solidFill>
                  <a:schemeClr val="tx1"/>
                </a:solidFill>
              </a:rPr>
              <a:t> </a:t>
            </a:r>
            <a:r>
              <a:rPr lang="en-US" sz="3200" dirty="0" err="1">
                <a:solidFill>
                  <a:schemeClr val="tx1"/>
                </a:solidFill>
              </a:rPr>
              <a:t>cảm</a:t>
            </a:r>
            <a:r>
              <a:rPr lang="en-US" sz="3200" dirty="0">
                <a:solidFill>
                  <a:schemeClr val="tx1"/>
                </a:solidFill>
              </a:rPr>
              <a:t> </a:t>
            </a:r>
            <a:r>
              <a:rPr lang="en-US" sz="3200" dirty="0" err="1">
                <a:solidFill>
                  <a:schemeClr val="tx1"/>
                </a:solidFill>
              </a:rPr>
              <a:t>thấy</a:t>
            </a:r>
            <a:r>
              <a:rPr lang="en-US" sz="3200" dirty="0">
                <a:solidFill>
                  <a:schemeClr val="tx1"/>
                </a:solidFill>
              </a:rPr>
              <a:t> </a:t>
            </a:r>
            <a:r>
              <a:rPr lang="en-US" sz="3200" dirty="0" err="1">
                <a:solidFill>
                  <a:schemeClr val="tx1"/>
                </a:solidFill>
              </a:rPr>
              <a:t>bất</a:t>
            </a:r>
            <a:r>
              <a:rPr lang="en-US" sz="3200" dirty="0">
                <a:solidFill>
                  <a:schemeClr val="tx1"/>
                </a:solidFill>
              </a:rPr>
              <a:t> </a:t>
            </a:r>
            <a:r>
              <a:rPr lang="en-US" sz="3200" dirty="0" err="1">
                <a:solidFill>
                  <a:schemeClr val="tx1"/>
                </a:solidFill>
              </a:rPr>
              <a:t>ngờ</a:t>
            </a:r>
            <a:r>
              <a:rPr lang="en-US" sz="3200" dirty="0">
                <a:solidFill>
                  <a:schemeClr val="tx1"/>
                </a:solidFill>
              </a:rPr>
              <a:t> </a:t>
            </a:r>
            <a:r>
              <a:rPr lang="en-US" sz="3200" dirty="0" err="1">
                <a:solidFill>
                  <a:schemeClr val="tx1"/>
                </a:solidFill>
              </a:rPr>
              <a:t>khi</a:t>
            </a:r>
            <a:r>
              <a:rPr lang="en-US" sz="3200" dirty="0">
                <a:solidFill>
                  <a:schemeClr val="tx1"/>
                </a:solidFill>
              </a:rPr>
              <a:t> </a:t>
            </a:r>
            <a:r>
              <a:rPr lang="en-US" sz="3200" dirty="0" err="1">
                <a:solidFill>
                  <a:schemeClr val="tx1"/>
                </a:solidFill>
              </a:rPr>
              <a:t>nghĩ</a:t>
            </a:r>
            <a:r>
              <a:rPr lang="en-US" sz="3200" dirty="0">
                <a:solidFill>
                  <a:schemeClr val="tx1"/>
                </a:solidFill>
              </a:rPr>
              <a:t> </a:t>
            </a:r>
            <a:r>
              <a:rPr lang="en-US" sz="3200" dirty="0" err="1">
                <a:solidFill>
                  <a:schemeClr val="tx1"/>
                </a:solidFill>
              </a:rPr>
              <a:t>mình</a:t>
            </a:r>
            <a:r>
              <a:rPr lang="en-US" sz="3200" dirty="0">
                <a:solidFill>
                  <a:schemeClr val="tx1"/>
                </a:solidFill>
              </a:rPr>
              <a:t> </a:t>
            </a:r>
            <a:r>
              <a:rPr lang="en-US" sz="3200" dirty="0" err="1">
                <a:solidFill>
                  <a:schemeClr val="tx1"/>
                </a:solidFill>
              </a:rPr>
              <a:t>phải</a:t>
            </a:r>
            <a:r>
              <a:rPr lang="en-US" sz="3200" dirty="0">
                <a:solidFill>
                  <a:schemeClr val="tx1"/>
                </a:solidFill>
              </a:rPr>
              <a:t> </a:t>
            </a:r>
            <a:r>
              <a:rPr lang="en-US" sz="3200" dirty="0" err="1">
                <a:solidFill>
                  <a:schemeClr val="tx1"/>
                </a:solidFill>
              </a:rPr>
              <a:t>xa</a:t>
            </a:r>
            <a:r>
              <a:rPr lang="en-US" sz="3200" dirty="0">
                <a:solidFill>
                  <a:schemeClr val="tx1"/>
                </a:solidFill>
              </a:rPr>
              <a:t> </a:t>
            </a:r>
            <a:r>
              <a:rPr lang="en-US" sz="3200" dirty="0" err="1">
                <a:solidFill>
                  <a:schemeClr val="tx1"/>
                </a:solidFill>
              </a:rPr>
              <a:t>rời</a:t>
            </a:r>
            <a:r>
              <a:rPr lang="en-US" sz="3200" dirty="0">
                <a:solidFill>
                  <a:schemeClr val="tx1"/>
                </a:solidFill>
              </a:rPr>
              <a:t> </a:t>
            </a:r>
            <a:r>
              <a:rPr lang="en-US" sz="3200" dirty="0" err="1">
                <a:solidFill>
                  <a:schemeClr val="tx1"/>
                </a:solidFill>
              </a:rPr>
              <a:t>chiến</a:t>
            </a:r>
            <a:r>
              <a:rPr lang="en-US" sz="3200" dirty="0">
                <a:solidFill>
                  <a:schemeClr val="tx1"/>
                </a:solidFill>
              </a:rPr>
              <a:t> </a:t>
            </a:r>
            <a:r>
              <a:rPr lang="en-US" sz="3200" dirty="0" err="1">
                <a:solidFill>
                  <a:schemeClr val="tx1"/>
                </a:solidFill>
              </a:rPr>
              <a:t>khu</a:t>
            </a:r>
            <a:r>
              <a:rPr lang="en-US" sz="3200" dirty="0">
                <a:solidFill>
                  <a:schemeClr val="tx1"/>
                </a:solidFill>
              </a:rPr>
              <a:t>, </a:t>
            </a:r>
            <a:r>
              <a:rPr lang="en-US" sz="3200" dirty="0" err="1">
                <a:solidFill>
                  <a:schemeClr val="tx1"/>
                </a:solidFill>
              </a:rPr>
              <a:t>không</a:t>
            </a:r>
            <a:r>
              <a:rPr lang="en-US" sz="3200" dirty="0">
                <a:solidFill>
                  <a:schemeClr val="tx1"/>
                </a:solidFill>
              </a:rPr>
              <a:t> </a:t>
            </a:r>
            <a:r>
              <a:rPr lang="en-US" sz="3200" dirty="0" err="1">
                <a:solidFill>
                  <a:schemeClr val="tx1"/>
                </a:solidFill>
              </a:rPr>
              <a:t>được</a:t>
            </a:r>
            <a:r>
              <a:rPr lang="en-US" sz="3200" dirty="0">
                <a:solidFill>
                  <a:schemeClr val="tx1"/>
                </a:solidFill>
              </a:rPr>
              <a:t> </a:t>
            </a:r>
            <a:r>
              <a:rPr lang="en-US" sz="3200" dirty="0" err="1">
                <a:solidFill>
                  <a:schemeClr val="tx1"/>
                </a:solidFill>
              </a:rPr>
              <a:t>tham</a:t>
            </a:r>
            <a:r>
              <a:rPr lang="en-US" sz="3200" dirty="0">
                <a:solidFill>
                  <a:schemeClr val="tx1"/>
                </a:solidFill>
              </a:rPr>
              <a:t> </a:t>
            </a:r>
            <a:r>
              <a:rPr lang="en-US" sz="3200" dirty="0" err="1">
                <a:solidFill>
                  <a:schemeClr val="tx1"/>
                </a:solidFill>
              </a:rPr>
              <a:t>gia</a:t>
            </a:r>
            <a:r>
              <a:rPr lang="en-US" sz="3200" dirty="0">
                <a:solidFill>
                  <a:schemeClr val="tx1"/>
                </a:solidFill>
              </a:rPr>
              <a:t> </a:t>
            </a:r>
            <a:r>
              <a:rPr lang="en-US" sz="3200" dirty="0" err="1">
                <a:solidFill>
                  <a:schemeClr val="tx1"/>
                </a:solidFill>
              </a:rPr>
              <a:t>chiến</a:t>
            </a:r>
            <a:r>
              <a:rPr lang="en-US" sz="3200" dirty="0">
                <a:solidFill>
                  <a:schemeClr val="tx1"/>
                </a:solidFill>
              </a:rPr>
              <a:t> </a:t>
            </a:r>
            <a:r>
              <a:rPr lang="en-US" sz="3200" dirty="0" err="1">
                <a:solidFill>
                  <a:schemeClr val="tx1"/>
                </a:solidFill>
              </a:rPr>
              <a:t>đấu</a:t>
            </a:r>
            <a:r>
              <a:rPr lang="en-US" sz="3200" dirty="0">
                <a:solidFill>
                  <a:schemeClr val="tx1"/>
                </a:solidFill>
              </a:rPr>
              <a:t> </a:t>
            </a:r>
            <a:r>
              <a:rPr lang="en-US" sz="3200" dirty="0" err="1">
                <a:solidFill>
                  <a:schemeClr val="tx1"/>
                </a:solidFill>
              </a:rPr>
              <a:t>bảo</a:t>
            </a:r>
            <a:r>
              <a:rPr lang="en-US" sz="3200" dirty="0">
                <a:solidFill>
                  <a:schemeClr val="tx1"/>
                </a:solidFill>
              </a:rPr>
              <a:t> </a:t>
            </a:r>
            <a:r>
              <a:rPr lang="en-US" sz="3200" dirty="0" err="1">
                <a:solidFill>
                  <a:schemeClr val="tx1"/>
                </a:solidFill>
              </a:rPr>
              <a:t>vệ</a:t>
            </a:r>
            <a:r>
              <a:rPr lang="en-US" sz="3200" dirty="0">
                <a:solidFill>
                  <a:schemeClr val="tx1"/>
                </a:solidFill>
              </a:rPr>
              <a:t> </a:t>
            </a:r>
            <a:r>
              <a:rPr lang="en-US" sz="3200" dirty="0" err="1">
                <a:solidFill>
                  <a:schemeClr val="tx1"/>
                </a:solidFill>
              </a:rPr>
              <a:t>đất</a:t>
            </a:r>
            <a:r>
              <a:rPr lang="en-US" sz="3200" dirty="0">
                <a:solidFill>
                  <a:schemeClr val="tx1"/>
                </a:solidFill>
              </a:rPr>
              <a:t> </a:t>
            </a:r>
            <a:r>
              <a:rPr lang="en-US" sz="3200" dirty="0" err="1">
                <a:solidFill>
                  <a:schemeClr val="tx1"/>
                </a:solidFill>
              </a:rPr>
              <a:t>nước</a:t>
            </a:r>
            <a:r>
              <a:rPr lang="en-US" sz="3200" dirty="0">
                <a:solidFill>
                  <a:schemeClr val="tx1"/>
                </a:solidFill>
              </a:rPr>
              <a:t>; </a:t>
            </a:r>
            <a:r>
              <a:rPr lang="en-US" sz="3200" dirty="0" err="1">
                <a:solidFill>
                  <a:schemeClr val="tx1"/>
                </a:solidFill>
              </a:rPr>
              <a:t>vì</a:t>
            </a:r>
            <a:r>
              <a:rPr lang="en-US" sz="3200" dirty="0">
                <a:solidFill>
                  <a:schemeClr val="tx1"/>
                </a:solidFill>
              </a:rPr>
              <a:t> </a:t>
            </a:r>
            <a:r>
              <a:rPr lang="en-US" sz="3200" dirty="0" err="1">
                <a:solidFill>
                  <a:schemeClr val="tx1"/>
                </a:solidFill>
              </a:rPr>
              <a:t>không</a:t>
            </a:r>
            <a:r>
              <a:rPr lang="en-US" sz="3200" dirty="0">
                <a:solidFill>
                  <a:schemeClr val="tx1"/>
                </a:solidFill>
              </a:rPr>
              <a:t> ai </a:t>
            </a:r>
            <a:r>
              <a:rPr lang="en-US" sz="3200" dirty="0" err="1">
                <a:solidFill>
                  <a:schemeClr val="tx1"/>
                </a:solidFill>
              </a:rPr>
              <a:t>muốn</a:t>
            </a:r>
            <a:r>
              <a:rPr lang="en-US" sz="3200" dirty="0">
                <a:solidFill>
                  <a:schemeClr val="tx1"/>
                </a:solidFill>
              </a:rPr>
              <a:t> </a:t>
            </a:r>
            <a:r>
              <a:rPr lang="en-US" sz="3200" dirty="0" err="1">
                <a:solidFill>
                  <a:schemeClr val="tx1"/>
                </a:solidFill>
              </a:rPr>
              <a:t>trở</a:t>
            </a:r>
            <a:r>
              <a:rPr lang="en-US" sz="3200" dirty="0">
                <a:solidFill>
                  <a:schemeClr val="tx1"/>
                </a:solidFill>
              </a:rPr>
              <a:t> </a:t>
            </a:r>
            <a:r>
              <a:rPr lang="en-US" sz="3200" dirty="0" err="1">
                <a:solidFill>
                  <a:schemeClr val="tx1"/>
                </a:solidFill>
              </a:rPr>
              <a:t>về</a:t>
            </a:r>
            <a:r>
              <a:rPr lang="en-US" sz="3200" dirty="0">
                <a:solidFill>
                  <a:schemeClr val="tx1"/>
                </a:solidFill>
              </a:rPr>
              <a:t> </a:t>
            </a:r>
            <a:r>
              <a:rPr lang="en-US" sz="3200" dirty="0" err="1">
                <a:solidFill>
                  <a:schemeClr val="tx1"/>
                </a:solidFill>
              </a:rPr>
              <a:t>gia</a:t>
            </a:r>
            <a:r>
              <a:rPr lang="en-US" sz="3200" dirty="0">
                <a:solidFill>
                  <a:schemeClr val="tx1"/>
                </a:solidFill>
              </a:rPr>
              <a:t> </a:t>
            </a:r>
            <a:r>
              <a:rPr lang="en-US" sz="3200" dirty="0" err="1">
                <a:solidFill>
                  <a:schemeClr val="tx1"/>
                </a:solidFill>
              </a:rPr>
              <a:t>đình</a:t>
            </a:r>
            <a:r>
              <a:rPr lang="en-US" sz="3200" dirty="0">
                <a:solidFill>
                  <a:schemeClr val="tx1"/>
                </a:solidFill>
              </a:rPr>
              <a:t> </a:t>
            </a:r>
            <a:r>
              <a:rPr lang="en-US" sz="3200" dirty="0" err="1">
                <a:solidFill>
                  <a:schemeClr val="tx1"/>
                </a:solidFill>
              </a:rPr>
              <a:t>trong</a:t>
            </a:r>
            <a:r>
              <a:rPr lang="en-US" sz="3200" dirty="0">
                <a:solidFill>
                  <a:schemeClr val="tx1"/>
                </a:solidFill>
              </a:rPr>
              <a:t> </a:t>
            </a:r>
            <a:r>
              <a:rPr lang="en-US" sz="3200" dirty="0" err="1">
                <a:solidFill>
                  <a:schemeClr val="tx1"/>
                </a:solidFill>
              </a:rPr>
              <a:t>hoàn</a:t>
            </a:r>
            <a:r>
              <a:rPr lang="en-US" sz="3200" dirty="0">
                <a:solidFill>
                  <a:schemeClr val="tx1"/>
                </a:solidFill>
              </a:rPr>
              <a:t> </a:t>
            </a:r>
            <a:r>
              <a:rPr lang="en-US" sz="3200" dirty="0" err="1">
                <a:solidFill>
                  <a:schemeClr val="tx1"/>
                </a:solidFill>
              </a:rPr>
              <a:t>cảnh</a:t>
            </a:r>
            <a:r>
              <a:rPr lang="en-US" sz="3200" dirty="0">
                <a:solidFill>
                  <a:schemeClr val="tx1"/>
                </a:solidFill>
              </a:rPr>
              <a:t> </a:t>
            </a:r>
            <a:r>
              <a:rPr lang="en-US" sz="3200" dirty="0" err="1">
                <a:solidFill>
                  <a:schemeClr val="tx1"/>
                </a:solidFill>
              </a:rPr>
              <a:t>chiến</a:t>
            </a:r>
            <a:r>
              <a:rPr lang="en-US" sz="3200" dirty="0">
                <a:solidFill>
                  <a:schemeClr val="tx1"/>
                </a:solidFill>
              </a:rPr>
              <a:t> </a:t>
            </a:r>
            <a:r>
              <a:rPr lang="en-US" sz="3200" dirty="0" err="1">
                <a:solidFill>
                  <a:schemeClr val="tx1"/>
                </a:solidFill>
              </a:rPr>
              <a:t>khu</a:t>
            </a:r>
            <a:r>
              <a:rPr lang="en-US" sz="3200" dirty="0">
                <a:solidFill>
                  <a:schemeClr val="tx1"/>
                </a:solidFill>
              </a:rPr>
              <a:t> </a:t>
            </a:r>
            <a:r>
              <a:rPr lang="en-US" sz="3200" dirty="0" err="1">
                <a:solidFill>
                  <a:schemeClr val="tx1"/>
                </a:solidFill>
              </a:rPr>
              <a:t>đang</a:t>
            </a:r>
            <a:r>
              <a:rPr lang="en-US" sz="3200" dirty="0">
                <a:solidFill>
                  <a:schemeClr val="tx1"/>
                </a:solidFill>
              </a:rPr>
              <a:t> </a:t>
            </a:r>
            <a:r>
              <a:rPr lang="en-US" sz="3200" dirty="0" err="1">
                <a:solidFill>
                  <a:schemeClr val="tx1"/>
                </a:solidFill>
              </a:rPr>
              <a:t>rất</a:t>
            </a:r>
            <a:r>
              <a:rPr lang="en-US" sz="3200" dirty="0">
                <a:solidFill>
                  <a:schemeClr val="tx1"/>
                </a:solidFill>
              </a:rPr>
              <a:t> </a:t>
            </a:r>
            <a:r>
              <a:rPr lang="en-US" sz="3200" dirty="0" err="1">
                <a:solidFill>
                  <a:schemeClr val="tx1"/>
                </a:solidFill>
              </a:rPr>
              <a:t>khó</a:t>
            </a:r>
            <a:r>
              <a:rPr lang="en-US" sz="3200" dirty="0">
                <a:solidFill>
                  <a:schemeClr val="tx1"/>
                </a:solidFill>
              </a:rPr>
              <a:t> </a:t>
            </a:r>
            <a:r>
              <a:rPr lang="en-US" sz="3200" dirty="0" err="1">
                <a:solidFill>
                  <a:schemeClr val="tx1"/>
                </a:solidFill>
              </a:rPr>
              <a:t>khăn</a:t>
            </a:r>
            <a:r>
              <a:rPr lang="en-US" sz="3200" dirty="0">
                <a:solidFill>
                  <a:schemeClr val="tx1"/>
                </a:solidFill>
              </a:rPr>
              <a:t>..</a:t>
            </a:r>
            <a:endParaRPr lang="vi-VN" sz="3200" dirty="0">
              <a:solidFill>
                <a:schemeClr val="tx1"/>
              </a:solidFill>
            </a:endParaRPr>
          </a:p>
        </p:txBody>
      </p:sp>
      <p:pic>
        <p:nvPicPr>
          <p:cNvPr id="4" name="Picture 3">
            <a:hlinkClick r:id="rId5" action="ppaction://hlinksldjump"/>
            <a:extLst>
              <a:ext uri="{FF2B5EF4-FFF2-40B4-BE49-F238E27FC236}">
                <a16:creationId xmlns:a16="http://schemas.microsoft.com/office/drawing/2014/main" id="{815DBEF1-1585-A9AA-A88F-96A73542D08F}"/>
              </a:ext>
            </a:extLst>
          </p:cNvPr>
          <p:cNvPicPr>
            <a:picLocks noChangeAspect="1"/>
          </p:cNvPicPr>
          <p:nvPr/>
        </p:nvPicPr>
        <p:blipFill>
          <a:blip r:embed="rId6"/>
          <a:stretch>
            <a:fillRect/>
          </a:stretch>
        </p:blipFill>
        <p:spPr>
          <a:xfrm>
            <a:off x="7438923" y="2026696"/>
            <a:ext cx="1698623" cy="2506276"/>
          </a:xfrm>
          <a:prstGeom prst="rect">
            <a:avLst/>
          </a:prstGeom>
        </p:spPr>
      </p:pic>
      <p:sp>
        <p:nvSpPr>
          <p:cNvPr id="5" name="TextBox 4">
            <a:extLst>
              <a:ext uri="{FF2B5EF4-FFF2-40B4-BE49-F238E27FC236}">
                <a16:creationId xmlns:a16="http://schemas.microsoft.com/office/drawing/2014/main" id="{9B733059-5F74-B6CE-27B5-C5687C0280A5}"/>
              </a:ext>
            </a:extLst>
          </p:cNvPr>
          <p:cNvSpPr txBox="1"/>
          <p:nvPr/>
        </p:nvSpPr>
        <p:spPr>
          <a:xfrm>
            <a:off x="984221" y="788343"/>
            <a:ext cx="7245380" cy="1328023"/>
          </a:xfrm>
          <a:prstGeom prst="roundRect">
            <a:avLst/>
          </a:prstGeom>
          <a:solidFill>
            <a:schemeClr val="accent4">
              <a:lumMod val="20000"/>
              <a:lumOff val="8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sz="3600" dirty="0">
                <a:solidFill>
                  <a:schemeClr val="tx1"/>
                </a:solidFill>
              </a:rPr>
              <a:t>Câu 2: </a:t>
            </a:r>
            <a:r>
              <a:rPr lang="en-US" sz="3600" dirty="0" err="1">
                <a:solidFill>
                  <a:schemeClr val="tx1"/>
                </a:solidFill>
              </a:rPr>
              <a:t>Vì</a:t>
            </a:r>
            <a:r>
              <a:rPr lang="en-US" sz="3600" dirty="0">
                <a:solidFill>
                  <a:schemeClr val="tx1"/>
                </a:solidFill>
              </a:rPr>
              <a:t> </a:t>
            </a:r>
            <a:r>
              <a:rPr lang="en-US" sz="3600" dirty="0" err="1">
                <a:solidFill>
                  <a:schemeClr val="tx1"/>
                </a:solidFill>
              </a:rPr>
              <a:t>sao</a:t>
            </a:r>
            <a:r>
              <a:rPr lang="en-US" sz="3600" dirty="0">
                <a:solidFill>
                  <a:schemeClr val="tx1"/>
                </a:solidFill>
              </a:rPr>
              <a:t> </a:t>
            </a:r>
            <a:r>
              <a:rPr lang="en-US" sz="3600" dirty="0" err="1">
                <a:solidFill>
                  <a:schemeClr val="tx1"/>
                </a:solidFill>
              </a:rPr>
              <a:t>các</a:t>
            </a:r>
            <a:r>
              <a:rPr lang="en-US" sz="3600" dirty="0">
                <a:solidFill>
                  <a:schemeClr val="tx1"/>
                </a:solidFill>
              </a:rPr>
              <a:t> </a:t>
            </a:r>
            <a:r>
              <a:rPr lang="en-US" sz="3600" dirty="0" err="1">
                <a:solidFill>
                  <a:schemeClr val="tx1"/>
                </a:solidFill>
              </a:rPr>
              <a:t>chiến</a:t>
            </a:r>
            <a:r>
              <a:rPr lang="en-US" sz="3600" dirty="0">
                <a:solidFill>
                  <a:schemeClr val="tx1"/>
                </a:solidFill>
              </a:rPr>
              <a:t> </a:t>
            </a:r>
            <a:r>
              <a:rPr lang="en-US" sz="3600" dirty="0" err="1">
                <a:solidFill>
                  <a:schemeClr val="tx1"/>
                </a:solidFill>
              </a:rPr>
              <a:t>sĩ</a:t>
            </a:r>
            <a:r>
              <a:rPr lang="en-US" sz="3600" dirty="0">
                <a:solidFill>
                  <a:schemeClr val="tx1"/>
                </a:solidFill>
              </a:rPr>
              <a:t> </a:t>
            </a:r>
            <a:r>
              <a:rPr lang="en-US" sz="3600" dirty="0" err="1">
                <a:solidFill>
                  <a:schemeClr val="tx1"/>
                </a:solidFill>
              </a:rPr>
              <a:t>xúc</a:t>
            </a:r>
            <a:r>
              <a:rPr lang="en-US" sz="3600" dirty="0">
                <a:solidFill>
                  <a:schemeClr val="tx1"/>
                </a:solidFill>
              </a:rPr>
              <a:t> động </a:t>
            </a:r>
            <a:r>
              <a:rPr lang="en-US" sz="3600" dirty="0" err="1">
                <a:solidFill>
                  <a:schemeClr val="tx1"/>
                </a:solidFill>
              </a:rPr>
              <a:t>khi</a:t>
            </a:r>
            <a:r>
              <a:rPr lang="en-US" sz="3600" dirty="0">
                <a:solidFill>
                  <a:schemeClr val="tx1"/>
                </a:solidFill>
              </a:rPr>
              <a:t> </a:t>
            </a:r>
            <a:r>
              <a:rPr lang="en-US" sz="3600" dirty="0" err="1">
                <a:solidFill>
                  <a:schemeClr val="tx1"/>
                </a:solidFill>
              </a:rPr>
              <a:t>nghe</a:t>
            </a:r>
            <a:r>
              <a:rPr lang="en-US" sz="3600" dirty="0">
                <a:solidFill>
                  <a:schemeClr val="tx1"/>
                </a:solidFill>
              </a:rPr>
              <a:t> </a:t>
            </a:r>
            <a:r>
              <a:rPr lang="en-US" sz="3600" dirty="0" err="1">
                <a:solidFill>
                  <a:schemeClr val="tx1"/>
                </a:solidFill>
              </a:rPr>
              <a:t>trung</a:t>
            </a:r>
            <a:r>
              <a:rPr lang="en-US" sz="3600" dirty="0">
                <a:solidFill>
                  <a:schemeClr val="tx1"/>
                </a:solidFill>
              </a:rPr>
              <a:t> </a:t>
            </a:r>
            <a:r>
              <a:rPr lang="en-US" sz="3600" dirty="0" err="1">
                <a:solidFill>
                  <a:schemeClr val="tx1"/>
                </a:solidFill>
              </a:rPr>
              <a:t>đoàn</a:t>
            </a:r>
            <a:r>
              <a:rPr lang="en-US" sz="3600" dirty="0">
                <a:solidFill>
                  <a:schemeClr val="tx1"/>
                </a:solidFill>
              </a:rPr>
              <a:t> </a:t>
            </a:r>
            <a:r>
              <a:rPr lang="en-US" sz="3600" dirty="0" err="1">
                <a:solidFill>
                  <a:schemeClr val="tx1"/>
                </a:solidFill>
              </a:rPr>
              <a:t>trưởng</a:t>
            </a:r>
            <a:r>
              <a:rPr lang="en-US" sz="3600" dirty="0">
                <a:solidFill>
                  <a:schemeClr val="tx1"/>
                </a:solidFill>
              </a:rPr>
              <a:t> </a:t>
            </a:r>
            <a:r>
              <a:rPr lang="en-US" sz="3600" dirty="0" err="1">
                <a:solidFill>
                  <a:schemeClr val="tx1"/>
                </a:solidFill>
              </a:rPr>
              <a:t>nói</a:t>
            </a:r>
            <a:r>
              <a:rPr lang="en-US" sz="3600" dirty="0">
                <a:solidFill>
                  <a:schemeClr val="tx1"/>
                </a:solidFill>
              </a:rPr>
              <a:t>?</a:t>
            </a:r>
            <a:endParaRPr lang="vi-VN" sz="3600" dirty="0">
              <a:solidFill>
                <a:schemeClr val="tx1"/>
              </a:solidFill>
            </a:endParaRPr>
          </a:p>
        </p:txBody>
      </p:sp>
    </p:spTree>
    <p:extLst>
      <p:ext uri="{BB962C8B-B14F-4D97-AF65-F5344CB8AC3E}">
        <p14:creationId xmlns:p14="http://schemas.microsoft.com/office/powerpoint/2010/main" val="372579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1800" decel="100000" fill="hold"/>
                                        <p:tgtEl>
                                          <p:spTgt spid="4"/>
                                        </p:tgtEl>
                                        <p:attrNameLst>
                                          <p:attrName>ppt_y</p:attrName>
                                        </p:attrNameLst>
                                      </p:cBhvr>
                                      <p:tavLst>
                                        <p:tav tm="0">
                                          <p:val>
                                            <p:strVal val="#ppt_y+1"/>
                                          </p:val>
                                        </p:tav>
                                        <p:tav tm="100000">
                                          <p:val>
                                            <p:strVal val="#ppt_y-.03"/>
                                          </p:val>
                                        </p:tav>
                                      </p:tavLst>
                                    </p:anim>
                                    <p:anim calcmode="lin" valueType="num">
                                      <p:cBhvr>
                                        <p:cTn id="10" dur="1" accel="100000" fill="hold">
                                          <p:stCondLst>
                                            <p:cond delay="1999"/>
                                          </p:stCondLst>
                                        </p:cTn>
                                        <p:tgtEl>
                                          <p:spTgt spid="4"/>
                                        </p:tgtEl>
                                        <p:attrNameLst>
                                          <p:attrName>ppt_y</p:attrName>
                                        </p:attrNameLst>
                                      </p:cBhvr>
                                      <p:tavLst>
                                        <p:tav tm="0">
                                          <p:val>
                                            <p:strVal val="#ppt_y-.03"/>
                                          </p:val>
                                        </p:tav>
                                        <p:tav tm="100000">
                                          <p:val>
                                            <p:strVal val="#ppt_y"/>
                                          </p:val>
                                        </p:tav>
                                      </p:tavLst>
                                    </p:anim>
                                  </p:childTnLst>
                                </p:cTn>
                              </p:par>
                              <p:par>
                                <p:cTn id="11" presetID="32" presetClass="emph" presetSubtype="0" fill="hold" nodeType="withEffect">
                                  <p:stCondLst>
                                    <p:cond delay="0"/>
                                  </p:stCondLst>
                                  <p:childTnLst>
                                    <p:animRot by="120000">
                                      <p:cBhvr>
                                        <p:cTn id="12" dur="200" fill="hold">
                                          <p:stCondLst>
                                            <p:cond delay="0"/>
                                          </p:stCondLst>
                                        </p:cTn>
                                        <p:tgtEl>
                                          <p:spTgt spid="4"/>
                                        </p:tgtEl>
                                        <p:attrNameLst>
                                          <p:attrName>r</p:attrName>
                                        </p:attrNameLst>
                                      </p:cBhvr>
                                    </p:animRot>
                                    <p:animRot by="-240000">
                                      <p:cBhvr>
                                        <p:cTn id="13" dur="400" fill="hold">
                                          <p:stCondLst>
                                            <p:cond delay="400"/>
                                          </p:stCondLst>
                                        </p:cTn>
                                        <p:tgtEl>
                                          <p:spTgt spid="4"/>
                                        </p:tgtEl>
                                        <p:attrNameLst>
                                          <p:attrName>r</p:attrName>
                                        </p:attrNameLst>
                                      </p:cBhvr>
                                    </p:animRot>
                                    <p:animRot by="240000">
                                      <p:cBhvr>
                                        <p:cTn id="14" dur="400" fill="hold">
                                          <p:stCondLst>
                                            <p:cond delay="800"/>
                                          </p:stCondLst>
                                        </p:cTn>
                                        <p:tgtEl>
                                          <p:spTgt spid="4"/>
                                        </p:tgtEl>
                                        <p:attrNameLst>
                                          <p:attrName>r</p:attrName>
                                        </p:attrNameLst>
                                      </p:cBhvr>
                                    </p:animRot>
                                    <p:animRot by="-240000">
                                      <p:cBhvr>
                                        <p:cTn id="15" dur="400" fill="hold">
                                          <p:stCondLst>
                                            <p:cond delay="1200"/>
                                          </p:stCondLst>
                                        </p:cTn>
                                        <p:tgtEl>
                                          <p:spTgt spid="4"/>
                                        </p:tgtEl>
                                        <p:attrNameLst>
                                          <p:attrName>r</p:attrName>
                                        </p:attrNameLst>
                                      </p:cBhvr>
                                    </p:animRot>
                                    <p:animRot by="120000">
                                      <p:cBhvr>
                                        <p:cTn id="16" dur="400" fill="hold">
                                          <p:stCondLst>
                                            <p:cond delay="1600"/>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92288"/>
            <a:ext cx="8852816" cy="5105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445A736B-E18F-C1DA-4B17-E347245D5A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3" y="856842"/>
            <a:ext cx="979237" cy="975320"/>
          </a:xfrm>
          <a:prstGeom prst="rect">
            <a:avLst/>
          </a:prstGeom>
        </p:spPr>
      </p:pic>
      <p:pic>
        <p:nvPicPr>
          <p:cNvPr id="4" name="Picture 2" descr="在走动的火车 852x480 | Pics, Animation, Travel">
            <a:extLst>
              <a:ext uri="{FF2B5EF4-FFF2-40B4-BE49-F238E27FC236}">
                <a16:creationId xmlns:a16="http://schemas.microsoft.com/office/drawing/2014/main" id="{C88109ED-1222-963F-BFF6-18BC5DD941B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2823429"/>
            <a:ext cx="8839200" cy="440481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23">
            <a:extLst>
              <a:ext uri="{FF2B5EF4-FFF2-40B4-BE49-F238E27FC236}">
                <a16:creationId xmlns:a16="http://schemas.microsoft.com/office/drawing/2014/main" id="{9FE5C48B-1960-98E6-05D6-74A762C4DA14}"/>
              </a:ext>
            </a:extLst>
          </p:cNvPr>
          <p:cNvGrpSpPr/>
          <p:nvPr/>
        </p:nvGrpSpPr>
        <p:grpSpPr>
          <a:xfrm>
            <a:off x="2697241" y="1143000"/>
            <a:ext cx="3866501" cy="4245749"/>
            <a:chOff x="3084810" y="-335112"/>
            <a:chExt cx="5809496" cy="5760000"/>
          </a:xfrm>
        </p:grpSpPr>
        <p:grpSp>
          <p:nvGrpSpPr>
            <p:cNvPr id="9" name="组合 16">
              <a:extLst>
                <a:ext uri="{FF2B5EF4-FFF2-40B4-BE49-F238E27FC236}">
                  <a16:creationId xmlns:a16="http://schemas.microsoft.com/office/drawing/2014/main" id="{A247BE14-AF39-121F-DD61-D9AB980665CD}"/>
                </a:ext>
              </a:extLst>
            </p:cNvPr>
            <p:cNvGrpSpPr/>
            <p:nvPr/>
          </p:nvGrpSpPr>
          <p:grpSpPr>
            <a:xfrm>
              <a:off x="3297693" y="-335112"/>
              <a:ext cx="5596613" cy="5760000"/>
              <a:chOff x="3297693" y="-335112"/>
              <a:chExt cx="5596613" cy="5760000"/>
            </a:xfrm>
          </p:grpSpPr>
          <p:cxnSp>
            <p:nvCxnSpPr>
              <p:cNvPr id="11" name="直接连接符 15">
                <a:extLst>
                  <a:ext uri="{FF2B5EF4-FFF2-40B4-BE49-F238E27FC236}">
                    <a16:creationId xmlns:a16="http://schemas.microsoft.com/office/drawing/2014/main" id="{39EEA0CB-BF50-3E0B-E380-EFEE744FB3B3}"/>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2" name="图片 12">
                <a:extLst>
                  <a:ext uri="{FF2B5EF4-FFF2-40B4-BE49-F238E27FC236}">
                    <a16:creationId xmlns:a16="http://schemas.microsoft.com/office/drawing/2014/main" id="{D627DBE6-3247-3137-E550-F252BACFE4D5}"/>
                  </a:ext>
                </a:extLst>
              </p:cNvPr>
              <p:cNvPicPr>
                <a:picLocks noChangeAspect="1"/>
              </p:cNvPicPr>
              <p:nvPr/>
            </p:nvPicPr>
            <p:blipFill rotWithShape="1">
              <a:blip r:embed="rId6"/>
              <a:srcRect t="48492"/>
              <a:stretch>
                <a:fillRect/>
              </a:stretch>
            </p:blipFill>
            <p:spPr>
              <a:xfrm>
                <a:off x="3297693" y="2256270"/>
                <a:ext cx="5596613" cy="2885850"/>
              </a:xfrm>
              <a:prstGeom prst="rect">
                <a:avLst/>
              </a:prstGeom>
            </p:spPr>
          </p:pic>
        </p:grpSp>
        <p:pic>
          <p:nvPicPr>
            <p:cNvPr id="10" name="图片 6">
              <a:extLst>
                <a:ext uri="{FF2B5EF4-FFF2-40B4-BE49-F238E27FC236}">
                  <a16:creationId xmlns:a16="http://schemas.microsoft.com/office/drawing/2014/main" id="{2EDFCBDF-A261-3D11-2C70-B9D8C500014C}"/>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Tree>
    <p:extLst>
      <p:ext uri="{BB962C8B-B14F-4D97-AF65-F5344CB8AC3E}">
        <p14:creationId xmlns:p14="http://schemas.microsoft.com/office/powerpoint/2010/main" val="364874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92288"/>
            <a:ext cx="8852816" cy="5105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445A736B-E18F-C1DA-4B17-E347245D5A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3" y="856842"/>
            <a:ext cx="979237" cy="975320"/>
          </a:xfrm>
          <a:prstGeom prst="rect">
            <a:avLst/>
          </a:prstGeom>
        </p:spPr>
      </p:pic>
      <p:sp>
        <p:nvSpPr>
          <p:cNvPr id="2" name="Rectangle 1">
            <a:extLst>
              <a:ext uri="{FF2B5EF4-FFF2-40B4-BE49-F238E27FC236}">
                <a16:creationId xmlns:a16="http://schemas.microsoft.com/office/drawing/2014/main" id="{25CE9049-B32D-F8CE-DE9A-ABEAFBFFB6AE}"/>
              </a:ext>
            </a:extLst>
          </p:cNvPr>
          <p:cNvSpPr/>
          <p:nvPr/>
        </p:nvSpPr>
        <p:spPr>
          <a:xfrm>
            <a:off x="1050428" y="892288"/>
            <a:ext cx="7138072" cy="2093311"/>
          </a:xfrm>
          <a:prstGeom prst="rect">
            <a:avLst/>
          </a:prstGeom>
          <a:solidFill>
            <a:schemeClr val="accent4">
              <a:lumMod val="20000"/>
              <a:lumOff val="8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EC9684"/>
              </a:solidFill>
              <a:sym typeface="Arial"/>
            </a:endParaRPr>
          </a:p>
        </p:txBody>
      </p:sp>
      <p:sp>
        <p:nvSpPr>
          <p:cNvPr id="4" name="TextBox 3">
            <a:extLst>
              <a:ext uri="{FF2B5EF4-FFF2-40B4-BE49-F238E27FC236}">
                <a16:creationId xmlns:a16="http://schemas.microsoft.com/office/drawing/2014/main" id="{46D7513D-C19B-E0CA-6FEE-A97772C22DA6}"/>
              </a:ext>
            </a:extLst>
          </p:cNvPr>
          <p:cNvSpPr txBox="1"/>
          <p:nvPr/>
        </p:nvSpPr>
        <p:spPr>
          <a:xfrm>
            <a:off x="1159171" y="1832162"/>
            <a:ext cx="6534472" cy="1191816"/>
          </a:xfrm>
          <a:prstGeom prst="roundRect">
            <a:avLst/>
          </a:prstGeom>
          <a:solidFill>
            <a:schemeClr val="accent6">
              <a:lumMod val="20000"/>
              <a:lumOff val="80000"/>
            </a:schemeClr>
          </a:solidFill>
          <a:ln w="57150">
            <a:solidFill>
              <a:srgbClr val="CE2C81"/>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sz="3200" dirty="0">
                <a:solidFill>
                  <a:schemeClr val="tx1"/>
                </a:solidFill>
              </a:rPr>
              <a:t>Câu 3: </a:t>
            </a:r>
            <a:r>
              <a:rPr lang="en-US" sz="3200" dirty="0" err="1">
                <a:solidFill>
                  <a:schemeClr val="tx1"/>
                </a:solidFill>
              </a:rPr>
              <a:t>Các</a:t>
            </a:r>
            <a:r>
              <a:rPr lang="en-US" sz="3200" dirty="0">
                <a:solidFill>
                  <a:schemeClr val="tx1"/>
                </a:solidFill>
              </a:rPr>
              <a:t> </a:t>
            </a:r>
            <a:r>
              <a:rPr lang="en-US" sz="3200" dirty="0" err="1">
                <a:solidFill>
                  <a:schemeClr val="tx1"/>
                </a:solidFill>
              </a:rPr>
              <a:t>chiến</a:t>
            </a:r>
            <a:r>
              <a:rPr lang="en-US" sz="3200" dirty="0">
                <a:solidFill>
                  <a:schemeClr val="tx1"/>
                </a:solidFill>
              </a:rPr>
              <a:t> </a:t>
            </a:r>
            <a:r>
              <a:rPr lang="en-US" sz="3200" dirty="0" err="1">
                <a:solidFill>
                  <a:schemeClr val="tx1"/>
                </a:solidFill>
              </a:rPr>
              <a:t>sĩ</a:t>
            </a:r>
            <a:r>
              <a:rPr lang="en-US" sz="3200" dirty="0">
                <a:solidFill>
                  <a:schemeClr val="tx1"/>
                </a:solidFill>
              </a:rPr>
              <a:t> </a:t>
            </a:r>
            <a:r>
              <a:rPr lang="en-US" sz="3200" dirty="0" err="1">
                <a:solidFill>
                  <a:schemeClr val="tx1"/>
                </a:solidFill>
              </a:rPr>
              <a:t>đáp</a:t>
            </a:r>
            <a:r>
              <a:rPr lang="en-US" sz="3200" dirty="0">
                <a:solidFill>
                  <a:schemeClr val="tx1"/>
                </a:solidFill>
              </a:rPr>
              <a:t> </a:t>
            </a:r>
            <a:r>
              <a:rPr lang="en-US" sz="3200" dirty="0" err="1">
                <a:solidFill>
                  <a:schemeClr val="tx1"/>
                </a:solidFill>
              </a:rPr>
              <a:t>lời</a:t>
            </a:r>
            <a:r>
              <a:rPr lang="en-US" sz="3200" dirty="0">
                <a:solidFill>
                  <a:schemeClr val="tx1"/>
                </a:solidFill>
              </a:rPr>
              <a:t> </a:t>
            </a:r>
            <a:r>
              <a:rPr lang="en-US" sz="3200" dirty="0" err="1">
                <a:solidFill>
                  <a:schemeClr val="tx1"/>
                </a:solidFill>
              </a:rPr>
              <a:t>trung</a:t>
            </a:r>
            <a:r>
              <a:rPr lang="en-US" sz="3200" dirty="0">
                <a:solidFill>
                  <a:schemeClr val="tx1"/>
                </a:solidFill>
              </a:rPr>
              <a:t> </a:t>
            </a:r>
            <a:r>
              <a:rPr lang="en-US" sz="3200" dirty="0" err="1">
                <a:solidFill>
                  <a:schemeClr val="tx1"/>
                </a:solidFill>
              </a:rPr>
              <a:t>đoàn</a:t>
            </a:r>
            <a:r>
              <a:rPr lang="en-US" sz="3200" dirty="0">
                <a:solidFill>
                  <a:schemeClr val="tx1"/>
                </a:solidFill>
              </a:rPr>
              <a:t> </a:t>
            </a:r>
            <a:r>
              <a:rPr lang="en-US" sz="3200" dirty="0" err="1">
                <a:solidFill>
                  <a:schemeClr val="tx1"/>
                </a:solidFill>
              </a:rPr>
              <a:t>trưởng</a:t>
            </a:r>
            <a:r>
              <a:rPr lang="en-US" sz="3200" dirty="0">
                <a:solidFill>
                  <a:schemeClr val="tx1"/>
                </a:solidFill>
              </a:rPr>
              <a:t> </a:t>
            </a:r>
            <a:r>
              <a:rPr lang="en-US" sz="3200" dirty="0" err="1">
                <a:solidFill>
                  <a:schemeClr val="tx1"/>
                </a:solidFill>
              </a:rPr>
              <a:t>như</a:t>
            </a:r>
            <a:r>
              <a:rPr lang="en-US" sz="3200" dirty="0">
                <a:solidFill>
                  <a:schemeClr val="tx1"/>
                </a:solidFill>
              </a:rPr>
              <a:t> </a:t>
            </a:r>
            <a:r>
              <a:rPr lang="en-US" sz="3200" dirty="0" err="1">
                <a:solidFill>
                  <a:schemeClr val="tx1"/>
                </a:solidFill>
              </a:rPr>
              <a:t>thế</a:t>
            </a:r>
            <a:r>
              <a:rPr lang="en-US" sz="3200" dirty="0">
                <a:solidFill>
                  <a:schemeClr val="tx1"/>
                </a:solidFill>
              </a:rPr>
              <a:t> </a:t>
            </a:r>
            <a:r>
              <a:rPr lang="en-US" sz="3200" dirty="0" err="1">
                <a:solidFill>
                  <a:schemeClr val="tx1"/>
                </a:solidFill>
              </a:rPr>
              <a:t>nào</a:t>
            </a:r>
            <a:r>
              <a:rPr lang="en-US" sz="3200" dirty="0">
                <a:solidFill>
                  <a:schemeClr val="tx1"/>
                </a:solidFill>
              </a:rPr>
              <a:t>? </a:t>
            </a:r>
            <a:endParaRPr lang="vi-VN" sz="3200" dirty="0">
              <a:solidFill>
                <a:schemeClr val="tx1"/>
              </a:solidFill>
            </a:endParaRPr>
          </a:p>
        </p:txBody>
      </p:sp>
      <p:pic>
        <p:nvPicPr>
          <p:cNvPr id="5" name="Picture 4">
            <a:hlinkClick r:id="rId5" action="ppaction://hlinksldjump"/>
            <a:extLst>
              <a:ext uri="{FF2B5EF4-FFF2-40B4-BE49-F238E27FC236}">
                <a16:creationId xmlns:a16="http://schemas.microsoft.com/office/drawing/2014/main" id="{96173863-9DC0-97F1-431D-6C3BA4836272}"/>
              </a:ext>
            </a:extLst>
          </p:cNvPr>
          <p:cNvPicPr>
            <a:picLocks noChangeAspect="1"/>
          </p:cNvPicPr>
          <p:nvPr/>
        </p:nvPicPr>
        <p:blipFill>
          <a:blip r:embed="rId6"/>
          <a:stretch>
            <a:fillRect/>
          </a:stretch>
        </p:blipFill>
        <p:spPr>
          <a:xfrm>
            <a:off x="6979485" y="34753"/>
            <a:ext cx="1591734" cy="2642061"/>
          </a:xfrm>
          <a:prstGeom prst="rect">
            <a:avLst/>
          </a:prstGeom>
        </p:spPr>
      </p:pic>
      <p:sp>
        <p:nvSpPr>
          <p:cNvPr id="6" name="TextBox 5">
            <a:extLst>
              <a:ext uri="{FF2B5EF4-FFF2-40B4-BE49-F238E27FC236}">
                <a16:creationId xmlns:a16="http://schemas.microsoft.com/office/drawing/2014/main" id="{A2BA0188-F844-4B64-A45B-789FBCDCC1C6}"/>
              </a:ext>
            </a:extLst>
          </p:cNvPr>
          <p:cNvSpPr txBox="1"/>
          <p:nvPr/>
        </p:nvSpPr>
        <p:spPr>
          <a:xfrm>
            <a:off x="323528" y="3140968"/>
            <a:ext cx="8591872" cy="2361248"/>
          </a:xfrm>
          <a:prstGeom prst="roundRect">
            <a:avLst>
              <a:gd name="adj" fmla="val 22030"/>
            </a:avLst>
          </a:prstGeom>
          <a:solidFill>
            <a:schemeClr val="bg1">
              <a:lumMod val="60000"/>
              <a:lumOff val="4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sz="3200" dirty="0" err="1">
                <a:solidFill>
                  <a:schemeClr val="tx1"/>
                </a:solidFill>
              </a:rPr>
              <a:t>Lượm</a:t>
            </a:r>
            <a:r>
              <a:rPr lang="en-US" sz="3200" dirty="0">
                <a:solidFill>
                  <a:schemeClr val="tx1"/>
                </a:solidFill>
              </a:rPr>
              <a:t> </a:t>
            </a:r>
            <a:r>
              <a:rPr lang="en-US" sz="3200" dirty="0" err="1">
                <a:solidFill>
                  <a:schemeClr val="tx1"/>
                </a:solidFill>
              </a:rPr>
              <a:t>nói</a:t>
            </a:r>
            <a:r>
              <a:rPr lang="en-US" sz="3200" dirty="0">
                <a:solidFill>
                  <a:schemeClr val="tx1"/>
                </a:solidFill>
              </a:rPr>
              <a:t>, </a:t>
            </a:r>
            <a:r>
              <a:rPr lang="en-US" sz="3200" dirty="0" err="1">
                <a:solidFill>
                  <a:schemeClr val="tx1"/>
                </a:solidFill>
              </a:rPr>
              <a:t>giọng</a:t>
            </a:r>
            <a:r>
              <a:rPr lang="en-US" sz="3200" dirty="0">
                <a:solidFill>
                  <a:schemeClr val="tx1"/>
                </a:solidFill>
              </a:rPr>
              <a:t> rung </a:t>
            </a:r>
            <a:r>
              <a:rPr lang="en-US" sz="3200" dirty="0" err="1">
                <a:solidFill>
                  <a:schemeClr val="tx1"/>
                </a:solidFill>
              </a:rPr>
              <a:t>lên</a:t>
            </a:r>
            <a:r>
              <a:rPr lang="en-US" sz="3200" dirty="0">
                <a:solidFill>
                  <a:schemeClr val="tx1"/>
                </a:solidFill>
              </a:rPr>
              <a:t>: “</a:t>
            </a:r>
            <a:r>
              <a:rPr lang="en-US" sz="3200" dirty="0" err="1">
                <a:solidFill>
                  <a:schemeClr val="tx1"/>
                </a:solidFill>
              </a:rPr>
              <a:t>Em</a:t>
            </a:r>
            <a:r>
              <a:rPr lang="en-US" sz="3200" dirty="0">
                <a:solidFill>
                  <a:schemeClr val="tx1"/>
                </a:solidFill>
              </a:rPr>
              <a:t> </a:t>
            </a:r>
            <a:r>
              <a:rPr lang="en-US" sz="3200" dirty="0" err="1">
                <a:solidFill>
                  <a:schemeClr val="tx1"/>
                </a:solidFill>
              </a:rPr>
              <a:t>xin</a:t>
            </a:r>
            <a:r>
              <a:rPr lang="en-US" sz="3200" dirty="0">
                <a:solidFill>
                  <a:schemeClr val="tx1"/>
                </a:solidFill>
              </a:rPr>
              <a:t> ở </a:t>
            </a:r>
            <a:r>
              <a:rPr lang="en-US" sz="3200" dirty="0" err="1">
                <a:solidFill>
                  <a:schemeClr val="tx1"/>
                </a:solidFill>
              </a:rPr>
              <a:t>lại</a:t>
            </a:r>
            <a:r>
              <a:rPr lang="en-US" sz="3200" dirty="0">
                <a:solidFill>
                  <a:schemeClr val="tx1"/>
                </a:solidFill>
              </a:rPr>
              <a:t>.”; </a:t>
            </a:r>
            <a:r>
              <a:rPr lang="en-US" sz="3200" dirty="0" err="1">
                <a:solidFill>
                  <a:schemeClr val="tx1"/>
                </a:solidFill>
              </a:rPr>
              <a:t>cả</a:t>
            </a:r>
            <a:r>
              <a:rPr lang="en-US" sz="3200" dirty="0">
                <a:solidFill>
                  <a:schemeClr val="tx1"/>
                </a:solidFill>
              </a:rPr>
              <a:t> </a:t>
            </a:r>
            <a:r>
              <a:rPr lang="en-US" sz="3200" dirty="0" err="1">
                <a:solidFill>
                  <a:schemeClr val="tx1"/>
                </a:solidFill>
              </a:rPr>
              <a:t>đội</a:t>
            </a:r>
            <a:r>
              <a:rPr lang="en-US" sz="3200" dirty="0">
                <a:solidFill>
                  <a:schemeClr val="tx1"/>
                </a:solidFill>
              </a:rPr>
              <a:t> “</a:t>
            </a:r>
            <a:r>
              <a:rPr lang="en-US" sz="3200" dirty="0" err="1">
                <a:solidFill>
                  <a:schemeClr val="tx1"/>
                </a:solidFill>
              </a:rPr>
              <a:t>nhao</a:t>
            </a:r>
            <a:r>
              <a:rPr lang="en-US" sz="3200" dirty="0">
                <a:solidFill>
                  <a:schemeClr val="tx1"/>
                </a:solidFill>
              </a:rPr>
              <a:t> </a:t>
            </a:r>
            <a:r>
              <a:rPr lang="en-US" sz="3200" dirty="0" err="1">
                <a:solidFill>
                  <a:schemeClr val="tx1"/>
                </a:solidFill>
              </a:rPr>
              <a:t>nhao</a:t>
            </a:r>
            <a:r>
              <a:rPr lang="en-US" sz="3200" dirty="0">
                <a:solidFill>
                  <a:schemeClr val="tx1"/>
                </a:solidFill>
              </a:rPr>
              <a:t>" </a:t>
            </a:r>
            <a:r>
              <a:rPr lang="en-US" sz="3200" dirty="0" err="1">
                <a:solidFill>
                  <a:schemeClr val="tx1"/>
                </a:solidFill>
              </a:rPr>
              <a:t>xin</a:t>
            </a:r>
            <a:r>
              <a:rPr lang="en-US" sz="3200" dirty="0">
                <a:solidFill>
                  <a:schemeClr val="tx1"/>
                </a:solidFill>
              </a:rPr>
              <a:t> ở </a:t>
            </a:r>
            <a:r>
              <a:rPr lang="en-US" sz="3200" dirty="0" err="1">
                <a:solidFill>
                  <a:schemeClr val="tx1"/>
                </a:solidFill>
              </a:rPr>
              <a:t>lại</a:t>
            </a:r>
            <a:r>
              <a:rPr lang="en-US" sz="3200" dirty="0">
                <a:solidFill>
                  <a:schemeClr val="tx1"/>
                </a:solidFill>
              </a:rPr>
              <a:t>; </a:t>
            </a:r>
            <a:r>
              <a:rPr lang="en-US" sz="3200" dirty="0" err="1">
                <a:solidFill>
                  <a:schemeClr val="tx1"/>
                </a:solidFill>
              </a:rPr>
              <a:t>Mừng</a:t>
            </a:r>
            <a:r>
              <a:rPr lang="en-US" sz="3200" dirty="0">
                <a:solidFill>
                  <a:schemeClr val="tx1"/>
                </a:solidFill>
              </a:rPr>
              <a:t> </a:t>
            </a:r>
            <a:r>
              <a:rPr lang="en-US" sz="3200" dirty="0" err="1">
                <a:solidFill>
                  <a:schemeClr val="tx1"/>
                </a:solidFill>
              </a:rPr>
              <a:t>nói</a:t>
            </a:r>
            <a:r>
              <a:rPr lang="en-US" sz="3200" dirty="0">
                <a:solidFill>
                  <a:schemeClr val="tx1"/>
                </a:solidFill>
              </a:rPr>
              <a:t> </a:t>
            </a:r>
            <a:r>
              <a:rPr lang="en-US" sz="3200" dirty="0" err="1">
                <a:solidFill>
                  <a:schemeClr val="tx1"/>
                </a:solidFill>
              </a:rPr>
              <a:t>như</a:t>
            </a:r>
            <a:r>
              <a:rPr lang="en-US" sz="3200" dirty="0">
                <a:solidFill>
                  <a:schemeClr val="tx1"/>
                </a:solidFill>
              </a:rPr>
              <a:t> </a:t>
            </a:r>
            <a:r>
              <a:rPr lang="en-US" sz="3200" dirty="0" err="1">
                <a:solidFill>
                  <a:schemeClr val="tx1"/>
                </a:solidFill>
              </a:rPr>
              <a:t>vạn</a:t>
            </a:r>
            <a:r>
              <a:rPr lang="en-US" sz="3200" dirty="0">
                <a:solidFill>
                  <a:schemeClr val="tx1"/>
                </a:solidFill>
              </a:rPr>
              <a:t> </a:t>
            </a:r>
            <a:r>
              <a:rPr lang="en-US" sz="3200" dirty="0" err="1">
                <a:solidFill>
                  <a:schemeClr val="tx1"/>
                </a:solidFill>
              </a:rPr>
              <a:t>lớn</a:t>
            </a:r>
            <a:r>
              <a:rPr lang="en-US" sz="3200" dirty="0">
                <a:solidFill>
                  <a:schemeClr val="tx1"/>
                </a:solidFill>
              </a:rPr>
              <a:t>: “... </a:t>
            </a:r>
            <a:r>
              <a:rPr lang="en-US" sz="3200" dirty="0" err="1">
                <a:solidFill>
                  <a:schemeClr val="tx1"/>
                </a:solidFill>
              </a:rPr>
              <a:t>cho</a:t>
            </a:r>
            <a:r>
              <a:rPr lang="en-US" sz="3200" dirty="0">
                <a:solidFill>
                  <a:schemeClr val="tx1"/>
                </a:solidFill>
              </a:rPr>
              <a:t> </a:t>
            </a:r>
            <a:r>
              <a:rPr lang="en-US" sz="3200" dirty="0" err="1">
                <a:solidFill>
                  <a:schemeClr val="tx1"/>
                </a:solidFill>
              </a:rPr>
              <a:t>chúng</a:t>
            </a:r>
            <a:r>
              <a:rPr lang="en-US" sz="3200" dirty="0">
                <a:solidFill>
                  <a:schemeClr val="tx1"/>
                </a:solidFill>
              </a:rPr>
              <a:t> </a:t>
            </a:r>
            <a:r>
              <a:rPr lang="en-US" sz="3200" dirty="0" err="1">
                <a:solidFill>
                  <a:schemeClr val="tx1"/>
                </a:solidFill>
              </a:rPr>
              <a:t>em</a:t>
            </a:r>
            <a:r>
              <a:rPr lang="en-US" sz="3200" dirty="0">
                <a:solidFill>
                  <a:schemeClr val="tx1"/>
                </a:solidFill>
              </a:rPr>
              <a:t> </a:t>
            </a:r>
            <a:r>
              <a:rPr lang="en-US" sz="3200" dirty="0" err="1">
                <a:solidFill>
                  <a:schemeClr val="tx1"/>
                </a:solidFill>
              </a:rPr>
              <a:t>ăn</a:t>
            </a:r>
            <a:r>
              <a:rPr lang="en-US" sz="3200" dirty="0">
                <a:solidFill>
                  <a:schemeClr val="tx1"/>
                </a:solidFill>
              </a:rPr>
              <a:t> </a:t>
            </a:r>
            <a:r>
              <a:rPr lang="en-US" sz="3200" dirty="0" err="1">
                <a:solidFill>
                  <a:schemeClr val="tx1"/>
                </a:solidFill>
              </a:rPr>
              <a:t>ít</a:t>
            </a:r>
            <a:r>
              <a:rPr lang="en-US" sz="3200" dirty="0">
                <a:solidFill>
                  <a:schemeClr val="tx1"/>
                </a:solidFill>
              </a:rPr>
              <a:t> </a:t>
            </a:r>
            <a:r>
              <a:rPr lang="en-US" sz="3200" dirty="0" err="1">
                <a:solidFill>
                  <a:schemeClr val="tx1"/>
                </a:solidFill>
              </a:rPr>
              <a:t>cũng</a:t>
            </a:r>
            <a:r>
              <a:rPr lang="en-US" sz="3200" dirty="0">
                <a:solidFill>
                  <a:schemeClr val="tx1"/>
                </a:solidFill>
              </a:rPr>
              <a:t> </a:t>
            </a:r>
            <a:r>
              <a:rPr lang="en-US" sz="3200" dirty="0" err="1">
                <a:solidFill>
                  <a:schemeClr val="tx1"/>
                </a:solidFill>
              </a:rPr>
              <a:t>được</a:t>
            </a:r>
            <a:r>
              <a:rPr lang="en-US" sz="3200" dirty="0">
                <a:solidFill>
                  <a:schemeClr val="tx1"/>
                </a:solidFill>
              </a:rPr>
              <a:t>. </a:t>
            </a:r>
            <a:r>
              <a:rPr lang="en-US" sz="3200" dirty="0" err="1">
                <a:solidFill>
                  <a:schemeClr val="tx1"/>
                </a:solidFill>
              </a:rPr>
              <a:t>Đừng</a:t>
            </a:r>
            <a:r>
              <a:rPr lang="en-US" sz="3200" dirty="0">
                <a:solidFill>
                  <a:schemeClr val="tx1"/>
                </a:solidFill>
              </a:rPr>
              <a:t> </a:t>
            </a:r>
            <a:r>
              <a:rPr lang="en-US" sz="3200" dirty="0" err="1">
                <a:solidFill>
                  <a:schemeClr val="tx1"/>
                </a:solidFill>
              </a:rPr>
              <a:t>bắt</a:t>
            </a:r>
            <a:r>
              <a:rPr lang="en-US" sz="3200" dirty="0">
                <a:solidFill>
                  <a:schemeClr val="tx1"/>
                </a:solidFill>
              </a:rPr>
              <a:t> </a:t>
            </a:r>
            <a:r>
              <a:rPr lang="en-US" sz="3200" dirty="0" err="1">
                <a:solidFill>
                  <a:schemeClr val="tx1"/>
                </a:solidFill>
              </a:rPr>
              <a:t>chúng</a:t>
            </a:r>
            <a:r>
              <a:rPr lang="en-US" sz="3200" dirty="0">
                <a:solidFill>
                  <a:schemeClr val="tx1"/>
                </a:solidFill>
              </a:rPr>
              <a:t> </a:t>
            </a:r>
            <a:r>
              <a:rPr lang="en-US" sz="3200" dirty="0" err="1">
                <a:solidFill>
                  <a:schemeClr val="tx1"/>
                </a:solidFill>
              </a:rPr>
              <a:t>em</a:t>
            </a:r>
            <a:r>
              <a:rPr lang="en-US" sz="3200" dirty="0">
                <a:solidFill>
                  <a:schemeClr val="tx1"/>
                </a:solidFill>
              </a:rPr>
              <a:t> </a:t>
            </a:r>
            <a:r>
              <a:rPr lang="en-US" sz="3200" dirty="0" err="1">
                <a:solidFill>
                  <a:schemeClr val="tx1"/>
                </a:solidFill>
              </a:rPr>
              <a:t>phải</a:t>
            </a:r>
            <a:r>
              <a:rPr lang="en-US" sz="3200" dirty="0">
                <a:solidFill>
                  <a:schemeClr val="tx1"/>
                </a:solidFill>
              </a:rPr>
              <a:t> </a:t>
            </a:r>
            <a:r>
              <a:rPr lang="en-US" sz="3200" dirty="0" err="1">
                <a:solidFill>
                  <a:schemeClr val="tx1"/>
                </a:solidFill>
              </a:rPr>
              <a:t>về</a:t>
            </a:r>
            <a:r>
              <a:rPr lang="en-US" sz="3200" dirty="0">
                <a:solidFill>
                  <a:schemeClr val="tx1"/>
                </a:solidFill>
              </a:rPr>
              <a:t>”.)</a:t>
            </a:r>
            <a:endParaRPr lang="vi-VN" sz="3200" dirty="0">
              <a:solidFill>
                <a:schemeClr val="tx1"/>
              </a:solidFill>
            </a:endParaRPr>
          </a:p>
        </p:txBody>
      </p:sp>
    </p:spTree>
    <p:extLst>
      <p:ext uri="{BB962C8B-B14F-4D97-AF65-F5344CB8AC3E}">
        <p14:creationId xmlns:p14="http://schemas.microsoft.com/office/powerpoint/2010/main" val="246895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1800" decel="100000" fill="hold"/>
                                        <p:tgtEl>
                                          <p:spTgt spid="5"/>
                                        </p:tgtEl>
                                        <p:attrNameLst>
                                          <p:attrName>ppt_y</p:attrName>
                                        </p:attrNameLst>
                                      </p:cBhvr>
                                      <p:tavLst>
                                        <p:tav tm="0">
                                          <p:val>
                                            <p:strVal val="#ppt_y+1"/>
                                          </p:val>
                                        </p:tav>
                                        <p:tav tm="100000">
                                          <p:val>
                                            <p:strVal val="#ppt_y-.03"/>
                                          </p:val>
                                        </p:tav>
                                      </p:tavLst>
                                    </p:anim>
                                    <p:anim calcmode="lin" valueType="num">
                                      <p:cBhvr>
                                        <p:cTn id="10" dur="1" accel="100000" fill="hold">
                                          <p:stCondLst>
                                            <p:cond delay="1999"/>
                                          </p:stCondLst>
                                        </p:cTn>
                                        <p:tgtEl>
                                          <p:spTgt spid="5"/>
                                        </p:tgtEl>
                                        <p:attrNameLst>
                                          <p:attrName>ppt_y</p:attrName>
                                        </p:attrNameLst>
                                      </p:cBhvr>
                                      <p:tavLst>
                                        <p:tav tm="0">
                                          <p:val>
                                            <p:strVal val="#ppt_y-.03"/>
                                          </p:val>
                                        </p:tav>
                                        <p:tav tm="100000">
                                          <p:val>
                                            <p:strVal val="#ppt_y"/>
                                          </p:val>
                                        </p:tav>
                                      </p:tavLst>
                                    </p:anim>
                                  </p:childTnLst>
                                </p:cTn>
                              </p:par>
                              <p:par>
                                <p:cTn id="11" presetID="32" presetClass="emph" presetSubtype="0" fill="hold" nodeType="withEffect">
                                  <p:stCondLst>
                                    <p:cond delay="0"/>
                                  </p:stCondLst>
                                  <p:childTnLst>
                                    <p:animRot by="120000">
                                      <p:cBhvr>
                                        <p:cTn id="12" dur="200" fill="hold">
                                          <p:stCondLst>
                                            <p:cond delay="0"/>
                                          </p:stCondLst>
                                        </p:cTn>
                                        <p:tgtEl>
                                          <p:spTgt spid="5"/>
                                        </p:tgtEl>
                                        <p:attrNameLst>
                                          <p:attrName>r</p:attrName>
                                        </p:attrNameLst>
                                      </p:cBhvr>
                                    </p:animRot>
                                    <p:animRot by="-240000">
                                      <p:cBhvr>
                                        <p:cTn id="13" dur="400" fill="hold">
                                          <p:stCondLst>
                                            <p:cond delay="400"/>
                                          </p:stCondLst>
                                        </p:cTn>
                                        <p:tgtEl>
                                          <p:spTgt spid="5"/>
                                        </p:tgtEl>
                                        <p:attrNameLst>
                                          <p:attrName>r</p:attrName>
                                        </p:attrNameLst>
                                      </p:cBhvr>
                                    </p:animRot>
                                    <p:animRot by="240000">
                                      <p:cBhvr>
                                        <p:cTn id="14" dur="400" fill="hold">
                                          <p:stCondLst>
                                            <p:cond delay="800"/>
                                          </p:stCondLst>
                                        </p:cTn>
                                        <p:tgtEl>
                                          <p:spTgt spid="5"/>
                                        </p:tgtEl>
                                        <p:attrNameLst>
                                          <p:attrName>r</p:attrName>
                                        </p:attrNameLst>
                                      </p:cBhvr>
                                    </p:animRot>
                                    <p:animRot by="-240000">
                                      <p:cBhvr>
                                        <p:cTn id="15" dur="400" fill="hold">
                                          <p:stCondLst>
                                            <p:cond delay="1200"/>
                                          </p:stCondLst>
                                        </p:cTn>
                                        <p:tgtEl>
                                          <p:spTgt spid="5"/>
                                        </p:tgtEl>
                                        <p:attrNameLst>
                                          <p:attrName>r</p:attrName>
                                        </p:attrNameLst>
                                      </p:cBhvr>
                                    </p:animRot>
                                    <p:animRot by="120000">
                                      <p:cBhvr>
                                        <p:cTn id="16" dur="400" fill="hold">
                                          <p:stCondLst>
                                            <p:cond delay="1600"/>
                                          </p:stCondLst>
                                        </p:cTn>
                                        <p:tgtEl>
                                          <p:spTgt spid="5"/>
                                        </p:tgtEl>
                                        <p:attrNameLst>
                                          <p:attrName>r</p:attrName>
                                        </p:attrNameLst>
                                      </p:cBhvr>
                                    </p:animRot>
                                  </p:childTnLst>
                                </p:cTn>
                              </p:par>
                              <p:par>
                                <p:cTn id="17" presetID="14" presetClass="entr" presetSubtype="1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3"/>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92288"/>
            <a:ext cx="8852816" cy="5105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445A736B-E18F-C1DA-4B17-E347245D5A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3" y="856842"/>
            <a:ext cx="979237" cy="975320"/>
          </a:xfrm>
          <a:prstGeom prst="rect">
            <a:avLst/>
          </a:prstGeom>
        </p:spPr>
      </p:pic>
      <p:sp>
        <p:nvSpPr>
          <p:cNvPr id="2" name="TextBox 1">
            <a:extLst>
              <a:ext uri="{FF2B5EF4-FFF2-40B4-BE49-F238E27FC236}">
                <a16:creationId xmlns:a16="http://schemas.microsoft.com/office/drawing/2014/main" id="{0ECBAE3B-9BAD-2EFB-E9CD-E0ADAEBA473F}"/>
              </a:ext>
            </a:extLst>
          </p:cNvPr>
          <p:cNvSpPr txBox="1"/>
          <p:nvPr/>
        </p:nvSpPr>
        <p:spPr>
          <a:xfrm>
            <a:off x="381000" y="1867608"/>
            <a:ext cx="7401876" cy="1191816"/>
          </a:xfrm>
          <a:prstGeom prst="roundRect">
            <a:avLst/>
          </a:prstGeom>
          <a:solidFill>
            <a:schemeClr val="accent6">
              <a:lumMod val="20000"/>
              <a:lumOff val="80000"/>
            </a:schemeClr>
          </a:solidFill>
          <a:ln w="57150">
            <a:solidFill>
              <a:srgbClr val="CE2C81"/>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sz="3200" dirty="0">
                <a:solidFill>
                  <a:schemeClr val="tx1"/>
                </a:solidFill>
              </a:rPr>
              <a:t>+ Câu 4: Chi </a:t>
            </a:r>
            <a:r>
              <a:rPr lang="en-US" sz="3200" dirty="0" err="1">
                <a:solidFill>
                  <a:schemeClr val="tx1"/>
                </a:solidFill>
              </a:rPr>
              <a:t>tiết</a:t>
            </a:r>
            <a:r>
              <a:rPr lang="en-US" sz="3200" dirty="0">
                <a:solidFill>
                  <a:schemeClr val="tx1"/>
                </a:solidFill>
              </a:rPr>
              <a:t> </a:t>
            </a:r>
            <a:r>
              <a:rPr lang="en-US" sz="3200" dirty="0" err="1">
                <a:solidFill>
                  <a:schemeClr val="tx1"/>
                </a:solidFill>
              </a:rPr>
              <a:t>nào</a:t>
            </a:r>
            <a:r>
              <a:rPr lang="en-US" sz="3200" dirty="0">
                <a:solidFill>
                  <a:schemeClr val="tx1"/>
                </a:solidFill>
              </a:rPr>
              <a:t> </a:t>
            </a:r>
            <a:r>
              <a:rPr lang="en-US" sz="3200" dirty="0" err="1">
                <a:solidFill>
                  <a:schemeClr val="tx1"/>
                </a:solidFill>
              </a:rPr>
              <a:t>trong</a:t>
            </a:r>
            <a:r>
              <a:rPr lang="en-US" sz="3200" dirty="0">
                <a:solidFill>
                  <a:schemeClr val="tx1"/>
                </a:solidFill>
              </a:rPr>
              <a:t> </a:t>
            </a:r>
            <a:r>
              <a:rPr lang="en-US" sz="3200" dirty="0" err="1">
                <a:solidFill>
                  <a:schemeClr val="tx1"/>
                </a:solidFill>
              </a:rPr>
              <a:t>bài</a:t>
            </a:r>
            <a:r>
              <a:rPr lang="en-US" sz="3200" dirty="0">
                <a:solidFill>
                  <a:schemeClr val="tx1"/>
                </a:solidFill>
              </a:rPr>
              <a:t> </a:t>
            </a:r>
            <a:r>
              <a:rPr lang="en-US" sz="3200" dirty="0" err="1">
                <a:solidFill>
                  <a:schemeClr val="tx1"/>
                </a:solidFill>
              </a:rPr>
              <a:t>khiến</a:t>
            </a:r>
            <a:r>
              <a:rPr lang="en-US" sz="3200" dirty="0">
                <a:solidFill>
                  <a:schemeClr val="tx1"/>
                </a:solidFill>
              </a:rPr>
              <a:t> </a:t>
            </a:r>
            <a:r>
              <a:rPr lang="en-US" sz="3200" dirty="0" err="1">
                <a:solidFill>
                  <a:schemeClr val="tx1"/>
                </a:solidFill>
              </a:rPr>
              <a:t>em</a:t>
            </a:r>
            <a:r>
              <a:rPr lang="en-US" sz="3200" dirty="0">
                <a:solidFill>
                  <a:schemeClr val="tx1"/>
                </a:solidFill>
              </a:rPr>
              <a:t> </a:t>
            </a:r>
            <a:r>
              <a:rPr lang="en-US" sz="3200" dirty="0" err="1">
                <a:solidFill>
                  <a:schemeClr val="tx1"/>
                </a:solidFill>
              </a:rPr>
              <a:t>cảm</a:t>
            </a:r>
            <a:r>
              <a:rPr lang="en-US" sz="3200" dirty="0">
                <a:solidFill>
                  <a:schemeClr val="tx1"/>
                </a:solidFill>
              </a:rPr>
              <a:t> động? </a:t>
            </a:r>
            <a:r>
              <a:rPr lang="en-US" sz="3200" dirty="0" err="1">
                <a:solidFill>
                  <a:schemeClr val="tx1"/>
                </a:solidFill>
              </a:rPr>
              <a:t>Vì</a:t>
            </a:r>
            <a:r>
              <a:rPr lang="en-US" sz="3200" dirty="0">
                <a:solidFill>
                  <a:schemeClr val="tx1"/>
                </a:solidFill>
              </a:rPr>
              <a:t> </a:t>
            </a:r>
            <a:r>
              <a:rPr lang="en-US" sz="3200" dirty="0" err="1">
                <a:solidFill>
                  <a:schemeClr val="tx1"/>
                </a:solidFill>
              </a:rPr>
              <a:t>sao</a:t>
            </a:r>
            <a:r>
              <a:rPr lang="en-US" sz="3200" dirty="0">
                <a:solidFill>
                  <a:schemeClr val="tx1"/>
                </a:solidFill>
              </a:rPr>
              <a:t>?</a:t>
            </a:r>
            <a:endParaRPr lang="vi-VN" sz="3200" dirty="0">
              <a:solidFill>
                <a:schemeClr val="tx1"/>
              </a:solidFill>
            </a:endParaRPr>
          </a:p>
        </p:txBody>
      </p:sp>
      <p:sp>
        <p:nvSpPr>
          <p:cNvPr id="5" name="TextBox 4">
            <a:extLst>
              <a:ext uri="{FF2B5EF4-FFF2-40B4-BE49-F238E27FC236}">
                <a16:creationId xmlns:a16="http://schemas.microsoft.com/office/drawing/2014/main" id="{209DEB02-5FE5-CAB2-1C32-C48D32083ED3}"/>
              </a:ext>
            </a:extLst>
          </p:cNvPr>
          <p:cNvSpPr txBox="1"/>
          <p:nvPr/>
        </p:nvSpPr>
        <p:spPr>
          <a:xfrm>
            <a:off x="130471" y="3329045"/>
            <a:ext cx="8591872" cy="2361248"/>
          </a:xfrm>
          <a:prstGeom prst="roundRect">
            <a:avLst>
              <a:gd name="adj" fmla="val 22030"/>
            </a:avLst>
          </a:prstGeom>
          <a:solidFill>
            <a:schemeClr val="bg1">
              <a:lumMod val="60000"/>
              <a:lumOff val="4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nl-NL" sz="3200">
                <a:solidFill>
                  <a:schemeClr val="tx1"/>
                </a:solidFill>
              </a:rPr>
              <a:t>+ </a:t>
            </a:r>
            <a:r>
              <a:rPr lang="en-US" sz="3200">
                <a:solidFill>
                  <a:schemeClr val="tx1"/>
                </a:solidFill>
              </a:rPr>
              <a:t>Chi tiết trung đoàn trưởng thông báo hoàn cảnh khó khăn, trung đoàn cho phép các em về: chi tiết này cho thấy lãnh đạo rất quan tâm, lo lắng cho các chiến sĩ nhỏ……..</a:t>
            </a:r>
            <a:endParaRPr lang="vi-VN" sz="3200">
              <a:solidFill>
                <a:schemeClr val="tx1"/>
              </a:solidFill>
            </a:endParaRPr>
          </a:p>
        </p:txBody>
      </p:sp>
      <p:pic>
        <p:nvPicPr>
          <p:cNvPr id="6" name="Picture 5">
            <a:hlinkClick r:id="rId5" action="ppaction://hlinksldjump"/>
            <a:extLst>
              <a:ext uri="{FF2B5EF4-FFF2-40B4-BE49-F238E27FC236}">
                <a16:creationId xmlns:a16="http://schemas.microsoft.com/office/drawing/2014/main" id="{8B077E99-6BAB-0CCB-272A-6FA8C3238E8B}"/>
              </a:ext>
            </a:extLst>
          </p:cNvPr>
          <p:cNvPicPr>
            <a:picLocks noChangeAspect="1"/>
          </p:cNvPicPr>
          <p:nvPr/>
        </p:nvPicPr>
        <p:blipFill>
          <a:blip r:embed="rId6"/>
          <a:stretch>
            <a:fillRect/>
          </a:stretch>
        </p:blipFill>
        <p:spPr>
          <a:xfrm>
            <a:off x="7142707" y="327620"/>
            <a:ext cx="2091109" cy="3470957"/>
          </a:xfrm>
          <a:prstGeom prst="rect">
            <a:avLst/>
          </a:prstGeom>
        </p:spPr>
      </p:pic>
    </p:spTree>
    <p:extLst>
      <p:ext uri="{BB962C8B-B14F-4D97-AF65-F5344CB8AC3E}">
        <p14:creationId xmlns:p14="http://schemas.microsoft.com/office/powerpoint/2010/main" val="235331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37"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ppt_x</p:attrName>
                                        </p:attrNameLst>
                                      </p:cBhvr>
                                      <p:tavLst>
                                        <p:tav tm="0">
                                          <p:val>
                                            <p:strVal val="#ppt_x"/>
                                          </p:val>
                                        </p:tav>
                                        <p:tav tm="100000">
                                          <p:val>
                                            <p:strVal val="#ppt_x"/>
                                          </p:val>
                                        </p:tav>
                                      </p:tavLst>
                                    </p:anim>
                                    <p:anim calcmode="lin" valueType="num">
                                      <p:cBhvr>
                                        <p:cTn id="19" dur="1800" decel="100000" fill="hold"/>
                                        <p:tgtEl>
                                          <p:spTgt spid="6"/>
                                        </p:tgtEl>
                                        <p:attrNameLst>
                                          <p:attrName>ppt_y</p:attrName>
                                        </p:attrNameLst>
                                      </p:cBhvr>
                                      <p:tavLst>
                                        <p:tav tm="0">
                                          <p:val>
                                            <p:strVal val="#ppt_y+1"/>
                                          </p:val>
                                        </p:tav>
                                        <p:tav tm="100000">
                                          <p:val>
                                            <p:strVal val="#ppt_y-.03"/>
                                          </p:val>
                                        </p:tav>
                                      </p:tavLst>
                                    </p:anim>
                                    <p:anim calcmode="lin" valueType="num">
                                      <p:cBhvr>
                                        <p:cTn id="20" dur="1" accel="100000" fill="hold">
                                          <p:stCondLst>
                                            <p:cond delay="1999"/>
                                          </p:stCondLst>
                                        </p:cTn>
                                        <p:tgtEl>
                                          <p:spTgt spid="6"/>
                                        </p:tgtEl>
                                        <p:attrNameLst>
                                          <p:attrName>ppt_y</p:attrName>
                                        </p:attrNameLst>
                                      </p:cBhvr>
                                      <p:tavLst>
                                        <p:tav tm="0">
                                          <p:val>
                                            <p:strVal val="#ppt_y-.03"/>
                                          </p:val>
                                        </p:tav>
                                        <p:tav tm="100000">
                                          <p:val>
                                            <p:strVal val="#ppt_y"/>
                                          </p:val>
                                        </p:tav>
                                      </p:tavLst>
                                    </p:anim>
                                  </p:childTnLst>
                                </p:cTn>
                              </p:par>
                              <p:par>
                                <p:cTn id="21" presetID="32" presetClass="emph" presetSubtype="0" fill="hold" nodeType="withEffect">
                                  <p:stCondLst>
                                    <p:cond delay="0"/>
                                  </p:stCondLst>
                                  <p:childTnLst>
                                    <p:animRot by="120000">
                                      <p:cBhvr>
                                        <p:cTn id="22" dur="200" fill="hold">
                                          <p:stCondLst>
                                            <p:cond delay="0"/>
                                          </p:stCondLst>
                                        </p:cTn>
                                        <p:tgtEl>
                                          <p:spTgt spid="6"/>
                                        </p:tgtEl>
                                        <p:attrNameLst>
                                          <p:attrName>r</p:attrName>
                                        </p:attrNameLst>
                                      </p:cBhvr>
                                    </p:animRot>
                                    <p:animRot by="-240000">
                                      <p:cBhvr>
                                        <p:cTn id="23" dur="400" fill="hold">
                                          <p:stCondLst>
                                            <p:cond delay="400"/>
                                          </p:stCondLst>
                                        </p:cTn>
                                        <p:tgtEl>
                                          <p:spTgt spid="6"/>
                                        </p:tgtEl>
                                        <p:attrNameLst>
                                          <p:attrName>r</p:attrName>
                                        </p:attrNameLst>
                                      </p:cBhvr>
                                    </p:animRot>
                                    <p:animRot by="240000">
                                      <p:cBhvr>
                                        <p:cTn id="24" dur="400" fill="hold">
                                          <p:stCondLst>
                                            <p:cond delay="800"/>
                                          </p:stCondLst>
                                        </p:cTn>
                                        <p:tgtEl>
                                          <p:spTgt spid="6"/>
                                        </p:tgtEl>
                                        <p:attrNameLst>
                                          <p:attrName>r</p:attrName>
                                        </p:attrNameLst>
                                      </p:cBhvr>
                                    </p:animRot>
                                    <p:animRot by="-240000">
                                      <p:cBhvr>
                                        <p:cTn id="25" dur="400" fill="hold">
                                          <p:stCondLst>
                                            <p:cond delay="1200"/>
                                          </p:stCondLst>
                                        </p:cTn>
                                        <p:tgtEl>
                                          <p:spTgt spid="6"/>
                                        </p:tgtEl>
                                        <p:attrNameLst>
                                          <p:attrName>r</p:attrName>
                                        </p:attrNameLst>
                                      </p:cBhvr>
                                    </p:animRot>
                                    <p:animRot by="120000">
                                      <p:cBhvr>
                                        <p:cTn id="26" dur="400" fill="hold">
                                          <p:stCondLst>
                                            <p:cond delay="16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53" presetClass="exit" presetSubtype="32" fill="hold" nodeType="clickEffect">
                                  <p:stCondLst>
                                    <p:cond delay="0"/>
                                  </p:stCondLst>
                                  <p:childTnLst>
                                    <p:anim calcmode="lin" valueType="num">
                                      <p:cBhvr>
                                        <p:cTn id="31" dur="500"/>
                                        <p:tgtEl>
                                          <p:spTgt spid="6"/>
                                        </p:tgtEl>
                                        <p:attrNameLst>
                                          <p:attrName>ppt_w</p:attrName>
                                        </p:attrNameLst>
                                      </p:cBhvr>
                                      <p:tavLst>
                                        <p:tav tm="0">
                                          <p:val>
                                            <p:strVal val="ppt_w"/>
                                          </p:val>
                                        </p:tav>
                                        <p:tav tm="100000">
                                          <p:val>
                                            <p:fltVal val="0"/>
                                          </p:val>
                                        </p:tav>
                                      </p:tavLst>
                                    </p:anim>
                                    <p:anim calcmode="lin" valueType="num">
                                      <p:cBhvr>
                                        <p:cTn id="32" dur="500"/>
                                        <p:tgtEl>
                                          <p:spTgt spid="6"/>
                                        </p:tgtEl>
                                        <p:attrNameLst>
                                          <p:attrName>ppt_h</p:attrName>
                                        </p:attrNameLst>
                                      </p:cBhvr>
                                      <p:tavLst>
                                        <p:tav tm="0">
                                          <p:val>
                                            <p:strVal val="ppt_h"/>
                                          </p:val>
                                        </p:tav>
                                        <p:tav tm="100000">
                                          <p:val>
                                            <p:fltVal val="0"/>
                                          </p:val>
                                        </p:tav>
                                      </p:tavLst>
                                    </p:anim>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2"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92288"/>
            <a:ext cx="8852816" cy="5105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445A736B-E18F-C1DA-4B17-E347245D5A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3" y="856842"/>
            <a:ext cx="979237" cy="975320"/>
          </a:xfrm>
          <a:prstGeom prst="rect">
            <a:avLst/>
          </a:prstGeom>
        </p:spPr>
      </p:pic>
      <p:sp>
        <p:nvSpPr>
          <p:cNvPr id="2" name="Flowchart: Terminator 1">
            <a:extLst>
              <a:ext uri="{FF2B5EF4-FFF2-40B4-BE49-F238E27FC236}">
                <a16:creationId xmlns:a16="http://schemas.microsoft.com/office/drawing/2014/main" id="{90B1AEA6-D3C5-33AD-8554-CD583C52D468}"/>
              </a:ext>
            </a:extLst>
          </p:cNvPr>
          <p:cNvSpPr/>
          <p:nvPr/>
        </p:nvSpPr>
        <p:spPr>
          <a:xfrm>
            <a:off x="1181100" y="876507"/>
            <a:ext cx="6781800" cy="1371599"/>
          </a:xfrm>
          <a:prstGeom prst="flowChartTerminator">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1" rIns="91402" bIns="45701" rtlCol="0" anchor="ctr"/>
          <a:lstStyle/>
          <a:p>
            <a:pPr algn="ctr"/>
            <a:r>
              <a:rPr lang="en-US" sz="3600" b="1" dirty="0"/>
              <a:t>NỘI DUNG BÀI ĐỌC</a:t>
            </a:r>
          </a:p>
        </p:txBody>
      </p:sp>
      <p:sp>
        <p:nvSpPr>
          <p:cNvPr id="4" name="Flowchart: Terminator 3">
            <a:extLst>
              <a:ext uri="{FF2B5EF4-FFF2-40B4-BE49-F238E27FC236}">
                <a16:creationId xmlns:a16="http://schemas.microsoft.com/office/drawing/2014/main" id="{6E0D77B3-C209-B015-5051-32225D196E17}"/>
              </a:ext>
            </a:extLst>
          </p:cNvPr>
          <p:cNvSpPr/>
          <p:nvPr/>
        </p:nvSpPr>
        <p:spPr>
          <a:xfrm>
            <a:off x="516724" y="2527735"/>
            <a:ext cx="8229600" cy="3505200"/>
          </a:xfrm>
          <a:prstGeom prst="flowChartTerminator">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1" rIns="91402" bIns="45701" rtlCol="0" anchor="ctr"/>
          <a:lstStyle/>
          <a:p>
            <a:pPr algn="just"/>
            <a:r>
              <a:rPr lang="en-US" sz="3200" dirty="0"/>
              <a:t>Câu </a:t>
            </a:r>
            <a:r>
              <a:rPr lang="en-US" sz="3200" dirty="0" err="1"/>
              <a:t>chuyện</a:t>
            </a:r>
            <a:r>
              <a:rPr lang="en-US" sz="3200" dirty="0"/>
              <a:t> </a:t>
            </a:r>
            <a:r>
              <a:rPr lang="en-US" sz="3200" dirty="0" err="1"/>
              <a:t>kể</a:t>
            </a:r>
            <a:r>
              <a:rPr lang="en-US" sz="3200" dirty="0"/>
              <a:t> </a:t>
            </a:r>
            <a:r>
              <a:rPr lang="en-US" sz="3200" dirty="0" err="1"/>
              <a:t>về</a:t>
            </a:r>
            <a:r>
              <a:rPr lang="en-US" sz="3200" dirty="0"/>
              <a:t> </a:t>
            </a:r>
            <a:r>
              <a:rPr lang="en-US" sz="3200" dirty="0" err="1"/>
              <a:t>tình</a:t>
            </a:r>
            <a:r>
              <a:rPr lang="en-US" sz="3200" dirty="0"/>
              <a:t> </a:t>
            </a:r>
            <a:r>
              <a:rPr lang="en-US" sz="3200" dirty="0" err="1"/>
              <a:t>cảm</a:t>
            </a:r>
            <a:r>
              <a:rPr lang="en-US" sz="3200" dirty="0"/>
              <a:t> </a:t>
            </a:r>
            <a:r>
              <a:rPr lang="en-US" sz="3200" dirty="0" err="1"/>
              <a:t>yêu</a:t>
            </a:r>
            <a:r>
              <a:rPr lang="en-US" sz="3200" dirty="0"/>
              <a:t> </a:t>
            </a:r>
            <a:r>
              <a:rPr lang="en-US" sz="3200" dirty="0" err="1"/>
              <a:t>thương</a:t>
            </a:r>
            <a:r>
              <a:rPr lang="en-US" sz="3200" dirty="0"/>
              <a:t> </a:t>
            </a:r>
            <a:r>
              <a:rPr lang="en-US" sz="3200" dirty="0" err="1"/>
              <a:t>giữa</a:t>
            </a:r>
            <a:r>
              <a:rPr lang="en-US" sz="3200" dirty="0"/>
              <a:t> </a:t>
            </a:r>
            <a:r>
              <a:rPr lang="en-US" sz="3200" dirty="0" err="1"/>
              <a:t>những</a:t>
            </a:r>
            <a:r>
              <a:rPr lang="en-US" sz="3200" dirty="0"/>
              <a:t> </a:t>
            </a:r>
            <a:r>
              <a:rPr lang="en-US" sz="3200" dirty="0" err="1"/>
              <a:t>người</a:t>
            </a:r>
            <a:r>
              <a:rPr lang="en-US" sz="3200" dirty="0"/>
              <a:t> </a:t>
            </a:r>
            <a:r>
              <a:rPr lang="en-US" sz="3200" dirty="0" err="1"/>
              <a:t>trong</a:t>
            </a:r>
            <a:r>
              <a:rPr lang="en-US" sz="3200" dirty="0"/>
              <a:t> </a:t>
            </a:r>
            <a:r>
              <a:rPr lang="en-US" sz="3200" dirty="0" err="1"/>
              <a:t>gia</a:t>
            </a:r>
            <a:r>
              <a:rPr lang="en-US" sz="3200" dirty="0"/>
              <a:t> </a:t>
            </a:r>
            <a:r>
              <a:rPr lang="en-US" sz="3200" dirty="0" err="1"/>
              <a:t>đình</a:t>
            </a:r>
            <a:r>
              <a:rPr lang="en-US" sz="3200" dirty="0"/>
              <a:t> </a:t>
            </a:r>
            <a:r>
              <a:rPr lang="en-US" sz="3200" dirty="0" err="1"/>
              <a:t>dành</a:t>
            </a:r>
            <a:r>
              <a:rPr lang="en-US" sz="3200" dirty="0"/>
              <a:t> </a:t>
            </a:r>
            <a:r>
              <a:rPr lang="en-US" sz="3200" dirty="0" err="1"/>
              <a:t>cho</a:t>
            </a:r>
            <a:r>
              <a:rPr lang="en-US" sz="3200" dirty="0"/>
              <a:t> </a:t>
            </a:r>
            <a:r>
              <a:rPr lang="en-US" sz="3200" dirty="0" err="1"/>
              <a:t>nhau</a:t>
            </a:r>
            <a:r>
              <a:rPr lang="en-US" sz="3200" dirty="0"/>
              <a:t>. Qua </a:t>
            </a:r>
            <a:r>
              <a:rPr lang="en-US" sz="3200" dirty="0" err="1"/>
              <a:t>đó</a:t>
            </a:r>
            <a:r>
              <a:rPr lang="en-US" sz="3200" dirty="0"/>
              <a:t>, ta </a:t>
            </a:r>
            <a:r>
              <a:rPr lang="en-US" sz="3200" dirty="0" err="1"/>
              <a:t>thấy</a:t>
            </a:r>
            <a:r>
              <a:rPr lang="en-US" sz="3200" dirty="0"/>
              <a:t> </a:t>
            </a:r>
            <a:r>
              <a:rPr lang="en-US" sz="3200" dirty="0" err="1"/>
              <a:t>tình</a:t>
            </a:r>
            <a:r>
              <a:rPr lang="en-US" sz="3200" dirty="0"/>
              <a:t> </a:t>
            </a:r>
            <a:r>
              <a:rPr lang="en-US" sz="3200" dirty="0" err="1"/>
              <a:t>cảm</a:t>
            </a:r>
            <a:r>
              <a:rPr lang="en-US" sz="3200" dirty="0"/>
              <a:t> </a:t>
            </a:r>
            <a:r>
              <a:rPr lang="en-US" sz="3200" dirty="0" err="1"/>
              <a:t>giữa</a:t>
            </a:r>
            <a:r>
              <a:rPr lang="en-US" sz="3200" dirty="0"/>
              <a:t> </a:t>
            </a:r>
            <a:r>
              <a:rPr lang="en-US" sz="3200" dirty="0" err="1"/>
              <a:t>những</a:t>
            </a:r>
            <a:r>
              <a:rPr lang="en-US" sz="3200" dirty="0"/>
              <a:t> </a:t>
            </a:r>
            <a:r>
              <a:rPr lang="en-US" sz="3200" dirty="0" err="1"/>
              <a:t>người</a:t>
            </a:r>
            <a:r>
              <a:rPr lang="en-US" sz="3200" dirty="0"/>
              <a:t> </a:t>
            </a:r>
            <a:r>
              <a:rPr lang="en-US" sz="3200" dirty="0" err="1"/>
              <a:t>trong</a:t>
            </a:r>
            <a:r>
              <a:rPr lang="en-US" sz="3200" dirty="0"/>
              <a:t> </a:t>
            </a:r>
            <a:r>
              <a:rPr lang="en-US" sz="3200" dirty="0" err="1"/>
              <a:t>gia</a:t>
            </a:r>
            <a:r>
              <a:rPr lang="en-US" sz="3200" dirty="0"/>
              <a:t> </a:t>
            </a:r>
            <a:r>
              <a:rPr lang="en-US" sz="3200" dirty="0" err="1"/>
              <a:t>đình</a:t>
            </a:r>
            <a:r>
              <a:rPr lang="en-US" sz="3200" dirty="0"/>
              <a:t> </a:t>
            </a:r>
            <a:r>
              <a:rPr lang="en-US" sz="3200" dirty="0" err="1"/>
              <a:t>luôn</a:t>
            </a:r>
            <a:r>
              <a:rPr lang="en-US" sz="3200" dirty="0"/>
              <a:t> </a:t>
            </a:r>
            <a:r>
              <a:rPr lang="en-US" sz="3200" dirty="0" err="1"/>
              <a:t>là</a:t>
            </a:r>
            <a:r>
              <a:rPr lang="en-US" sz="3200" dirty="0"/>
              <a:t> </a:t>
            </a:r>
            <a:r>
              <a:rPr lang="en-US" sz="3200" dirty="0" err="1"/>
              <a:t>tình</a:t>
            </a:r>
            <a:r>
              <a:rPr lang="en-US" sz="3200" dirty="0"/>
              <a:t> </a:t>
            </a:r>
            <a:r>
              <a:rPr lang="en-US" sz="3200" dirty="0" err="1"/>
              <a:t>cảm</a:t>
            </a:r>
            <a:r>
              <a:rPr lang="en-US" sz="3200" dirty="0"/>
              <a:t> </a:t>
            </a:r>
            <a:r>
              <a:rPr lang="en-US" sz="3200" dirty="0" err="1"/>
              <a:t>đẹp</a:t>
            </a:r>
            <a:r>
              <a:rPr lang="en-US" sz="3200" dirty="0"/>
              <a:t> </a:t>
            </a:r>
            <a:r>
              <a:rPr lang="en-US" sz="3200" dirty="0" err="1"/>
              <a:t>nhất</a:t>
            </a:r>
            <a:r>
              <a:rPr lang="en-US" sz="3200" dirty="0"/>
              <a:t>. </a:t>
            </a:r>
            <a:r>
              <a:rPr lang="en-US" sz="3200" dirty="0" err="1"/>
              <a:t>Nó</a:t>
            </a:r>
            <a:r>
              <a:rPr lang="en-US" sz="3200" dirty="0"/>
              <a:t> </a:t>
            </a:r>
            <a:r>
              <a:rPr lang="en-US" sz="3200" dirty="0" err="1"/>
              <a:t>giúp</a:t>
            </a:r>
            <a:r>
              <a:rPr lang="en-US" sz="3200" dirty="0"/>
              <a:t> ta </a:t>
            </a:r>
            <a:r>
              <a:rPr lang="en-US" sz="3200" dirty="0" err="1"/>
              <a:t>hiểu</a:t>
            </a:r>
            <a:r>
              <a:rPr lang="en-US" sz="3200" dirty="0"/>
              <a:t> </a:t>
            </a:r>
            <a:r>
              <a:rPr lang="en-US" sz="3200" dirty="0" err="1"/>
              <a:t>tại</a:t>
            </a:r>
            <a:r>
              <a:rPr lang="en-US" sz="3200" dirty="0"/>
              <a:t> </a:t>
            </a:r>
            <a:r>
              <a:rPr lang="en-US" sz="3200" dirty="0" err="1"/>
              <a:t>sao</a:t>
            </a:r>
            <a:r>
              <a:rPr lang="en-US" sz="3200" dirty="0"/>
              <a:t> </a:t>
            </a:r>
            <a:r>
              <a:rPr lang="en-US" sz="3200" dirty="0" err="1"/>
              <a:t>gia</a:t>
            </a:r>
            <a:r>
              <a:rPr lang="en-US" sz="3200" dirty="0"/>
              <a:t> </a:t>
            </a:r>
            <a:r>
              <a:rPr lang="en-US" sz="3200" dirty="0" err="1"/>
              <a:t>đình</a:t>
            </a:r>
            <a:r>
              <a:rPr lang="en-US" sz="3200" dirty="0"/>
              <a:t> </a:t>
            </a:r>
            <a:r>
              <a:rPr lang="en-US" sz="3200" dirty="0" err="1"/>
              <a:t>lại</a:t>
            </a:r>
            <a:r>
              <a:rPr lang="en-US" sz="3200" dirty="0"/>
              <a:t> </a:t>
            </a:r>
            <a:r>
              <a:rPr lang="en-US" sz="3200" dirty="0" err="1"/>
              <a:t>được</a:t>
            </a:r>
            <a:r>
              <a:rPr lang="en-US" sz="3200" dirty="0"/>
              <a:t> </a:t>
            </a:r>
            <a:r>
              <a:rPr lang="en-US" sz="3200" dirty="0" err="1"/>
              <a:t>gọi</a:t>
            </a:r>
            <a:r>
              <a:rPr lang="en-US" sz="3200" dirty="0"/>
              <a:t> </a:t>
            </a:r>
            <a:r>
              <a:rPr lang="en-US" sz="3200" dirty="0" err="1"/>
              <a:t>là</a:t>
            </a:r>
            <a:r>
              <a:rPr lang="en-US" sz="3200" dirty="0"/>
              <a:t> “</a:t>
            </a:r>
            <a:r>
              <a:rPr lang="en-US" sz="3200" dirty="0" err="1"/>
              <a:t>mái</a:t>
            </a:r>
            <a:r>
              <a:rPr lang="en-US" sz="3200" dirty="0"/>
              <a:t> </a:t>
            </a:r>
            <a:r>
              <a:rPr lang="en-US" sz="3200" dirty="0" err="1"/>
              <a:t>ấm</a:t>
            </a:r>
            <a:r>
              <a:rPr lang="en-US" sz="3200" dirty="0"/>
              <a:t>”.</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349056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32261"/>
            <a:ext cx="8852816" cy="5105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445A736B-E18F-C1DA-4B17-E347245D5A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3" y="856842"/>
            <a:ext cx="979237" cy="975320"/>
          </a:xfrm>
          <a:prstGeom prst="rect">
            <a:avLst/>
          </a:prstGeom>
        </p:spPr>
      </p:pic>
      <p:pic>
        <p:nvPicPr>
          <p:cNvPr id="2" name="Picture 2" descr="F:\1-原创素材\1_mm1102\PPT\PPT_014\materaials\pageimg_g21.png">
            <a:extLst>
              <a:ext uri="{FF2B5EF4-FFF2-40B4-BE49-F238E27FC236}">
                <a16:creationId xmlns:a16="http://schemas.microsoft.com/office/drawing/2014/main" id="{0009E570-7AA9-8102-F781-860EB13093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604" y="1684926"/>
            <a:ext cx="8157192" cy="44510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AAAADEA-3457-E5CE-FC9A-22A352A6B397}"/>
              </a:ext>
            </a:extLst>
          </p:cNvPr>
          <p:cNvPicPr>
            <a:picLocks noChangeAspect="1"/>
          </p:cNvPicPr>
          <p:nvPr/>
        </p:nvPicPr>
        <p:blipFill>
          <a:blip r:embed="rId6"/>
          <a:stretch>
            <a:fillRect/>
          </a:stretch>
        </p:blipFill>
        <p:spPr>
          <a:xfrm>
            <a:off x="1828800" y="3910441"/>
            <a:ext cx="5730737" cy="1652159"/>
          </a:xfrm>
          <a:prstGeom prst="rect">
            <a:avLst/>
          </a:prstGeom>
        </p:spPr>
      </p:pic>
    </p:spTree>
    <p:extLst>
      <p:ext uri="{BB962C8B-B14F-4D97-AF65-F5344CB8AC3E}">
        <p14:creationId xmlns:p14="http://schemas.microsoft.com/office/powerpoint/2010/main" val="423936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39004"/>
            <a:ext cx="9139017" cy="5105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445A736B-E18F-C1DA-4B17-E347245D5A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3" y="856842"/>
            <a:ext cx="979237" cy="975320"/>
          </a:xfrm>
          <a:prstGeom prst="rect">
            <a:avLst/>
          </a:prstGeom>
        </p:spPr>
      </p:pic>
      <p:pic>
        <p:nvPicPr>
          <p:cNvPr id="2" name="Picture 1">
            <a:extLst>
              <a:ext uri="{FF2B5EF4-FFF2-40B4-BE49-F238E27FC236}">
                <a16:creationId xmlns:a16="http://schemas.microsoft.com/office/drawing/2014/main" id="{C33D0364-7078-3FC9-2B35-5AF15B2A3921}"/>
              </a:ext>
            </a:extLst>
          </p:cNvPr>
          <p:cNvPicPr>
            <a:picLocks noChangeAspect="1"/>
          </p:cNvPicPr>
          <p:nvPr/>
        </p:nvPicPr>
        <p:blipFill rotWithShape="1">
          <a:blip r:embed="rId5">
            <a:extLst>
              <a:ext uri="{28A0092B-C50C-407E-A947-70E740481C1C}">
                <a14:useLocalDpi xmlns:a14="http://schemas.microsoft.com/office/drawing/2010/main" val="0"/>
              </a:ext>
            </a:extLst>
          </a:blip>
          <a:srcRect t="7691" r="8592" b="30575"/>
          <a:stretch/>
        </p:blipFill>
        <p:spPr>
          <a:xfrm>
            <a:off x="533400" y="1832162"/>
            <a:ext cx="7924800" cy="981872"/>
          </a:xfrm>
          <a:prstGeom prst="rect">
            <a:avLst/>
          </a:prstGeom>
        </p:spPr>
      </p:pic>
      <p:sp>
        <p:nvSpPr>
          <p:cNvPr id="4" name="Rectangle 3">
            <a:extLst>
              <a:ext uri="{FF2B5EF4-FFF2-40B4-BE49-F238E27FC236}">
                <a16:creationId xmlns:a16="http://schemas.microsoft.com/office/drawing/2014/main" id="{2DC9420A-F8CA-1159-1CE3-B4A1C3148EF9}"/>
              </a:ext>
            </a:extLst>
          </p:cNvPr>
          <p:cNvSpPr/>
          <p:nvPr/>
        </p:nvSpPr>
        <p:spPr>
          <a:xfrm>
            <a:off x="838200" y="3160861"/>
            <a:ext cx="5385620" cy="646331"/>
          </a:xfrm>
          <a:prstGeom prst="rect">
            <a:avLst/>
          </a:prstGeom>
        </p:spPr>
        <p:txBody>
          <a:bodyPr wrap="square">
            <a:spAutoFit/>
          </a:bodyPr>
          <a:lstStyle/>
          <a:p>
            <a:r>
              <a:rPr lang="en-US" sz="3600" dirty="0" err="1"/>
              <a:t>Đừng</a:t>
            </a:r>
            <a:r>
              <a:rPr lang="en-US" sz="3600" dirty="0"/>
              <a:t> </a:t>
            </a:r>
            <a:r>
              <a:rPr lang="en-US" sz="3600" dirty="0" err="1"/>
              <a:t>bắt</a:t>
            </a:r>
            <a:r>
              <a:rPr lang="en-US" sz="3600" dirty="0"/>
              <a:t> </a:t>
            </a:r>
            <a:r>
              <a:rPr lang="en-US" sz="3600" dirty="0" err="1"/>
              <a:t>chúng</a:t>
            </a:r>
            <a:r>
              <a:rPr lang="en-US" sz="3600" dirty="0"/>
              <a:t> </a:t>
            </a:r>
            <a:r>
              <a:rPr lang="en-US" sz="3600" dirty="0" err="1"/>
              <a:t>em</a:t>
            </a:r>
            <a:r>
              <a:rPr lang="en-US" sz="3600" dirty="0"/>
              <a:t> </a:t>
            </a:r>
            <a:r>
              <a:rPr lang="en-US" sz="3600" dirty="0" err="1"/>
              <a:t>phải</a:t>
            </a:r>
            <a:r>
              <a:rPr lang="en-US" sz="3600" dirty="0"/>
              <a:t> </a:t>
            </a:r>
            <a:r>
              <a:rPr lang="en-US" sz="3600" dirty="0" err="1"/>
              <a:t>về</a:t>
            </a:r>
            <a:endParaRPr lang="vi-VN" sz="3600" dirty="0"/>
          </a:p>
        </p:txBody>
      </p:sp>
    </p:spTree>
    <p:extLst>
      <p:ext uri="{BB962C8B-B14F-4D97-AF65-F5344CB8AC3E}">
        <p14:creationId xmlns:p14="http://schemas.microsoft.com/office/powerpoint/2010/main" val="162495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7" y="876399"/>
            <a:ext cx="8852816" cy="5105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445A736B-E18F-C1DA-4B17-E347245D5A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3" y="856842"/>
            <a:ext cx="979237" cy="975320"/>
          </a:xfrm>
          <a:prstGeom prst="rect">
            <a:avLst/>
          </a:prstGeom>
        </p:spPr>
      </p:pic>
      <p:pic>
        <p:nvPicPr>
          <p:cNvPr id="2" name="Picture 1">
            <a:extLst>
              <a:ext uri="{FF2B5EF4-FFF2-40B4-BE49-F238E27FC236}">
                <a16:creationId xmlns:a16="http://schemas.microsoft.com/office/drawing/2014/main" id="{13F2E762-7148-A4CE-7E21-CF9301953752}"/>
              </a:ext>
            </a:extLst>
          </p:cNvPr>
          <p:cNvPicPr>
            <a:picLocks noChangeAspect="1"/>
          </p:cNvPicPr>
          <p:nvPr/>
        </p:nvPicPr>
        <p:blipFill rotWithShape="1">
          <a:blip r:embed="rId5">
            <a:extLst>
              <a:ext uri="{28A0092B-C50C-407E-A947-70E740481C1C}">
                <a14:useLocalDpi xmlns:a14="http://schemas.microsoft.com/office/drawing/2010/main" val="0"/>
              </a:ext>
            </a:extLst>
          </a:blip>
          <a:srcRect t="27181" r="15095" b="24201"/>
          <a:stretch/>
        </p:blipFill>
        <p:spPr>
          <a:xfrm>
            <a:off x="261687" y="1851719"/>
            <a:ext cx="7696200" cy="493634"/>
          </a:xfrm>
          <a:prstGeom prst="rect">
            <a:avLst/>
          </a:prstGeom>
        </p:spPr>
      </p:pic>
      <p:sp>
        <p:nvSpPr>
          <p:cNvPr id="4" name="Rectangle 3">
            <a:extLst>
              <a:ext uri="{FF2B5EF4-FFF2-40B4-BE49-F238E27FC236}">
                <a16:creationId xmlns:a16="http://schemas.microsoft.com/office/drawing/2014/main" id="{F0B70E17-55CF-001F-A547-DA198E1C53E9}"/>
              </a:ext>
            </a:extLst>
          </p:cNvPr>
          <p:cNvSpPr/>
          <p:nvPr/>
        </p:nvSpPr>
        <p:spPr>
          <a:xfrm>
            <a:off x="484769" y="2521885"/>
            <a:ext cx="7239000" cy="1384995"/>
          </a:xfrm>
          <a:prstGeom prst="rect">
            <a:avLst/>
          </a:prstGeom>
        </p:spPr>
        <p:txBody>
          <a:bodyPr wrap="square">
            <a:spAutoFit/>
          </a:bodyPr>
          <a:lstStyle/>
          <a:p>
            <a:r>
              <a:rPr lang="en-US" sz="2800" dirty="0"/>
              <a:t>- Xin </a:t>
            </a:r>
            <a:r>
              <a:rPr lang="en-US" sz="2800" dirty="0" err="1"/>
              <a:t>các</a:t>
            </a:r>
            <a:r>
              <a:rPr lang="en-US" sz="2800" dirty="0"/>
              <a:t> </a:t>
            </a:r>
            <a:r>
              <a:rPr lang="en-US" sz="2800" dirty="0" err="1"/>
              <a:t>anh</a:t>
            </a:r>
            <a:r>
              <a:rPr lang="en-US" sz="2800" dirty="0"/>
              <a:t> </a:t>
            </a:r>
            <a:r>
              <a:rPr lang="en-US" sz="2800" dirty="0" err="1"/>
              <a:t>cho</a:t>
            </a:r>
            <a:r>
              <a:rPr lang="en-US" sz="2800" dirty="0"/>
              <a:t> </a:t>
            </a:r>
            <a:r>
              <a:rPr lang="en-US" sz="2800" dirty="0" err="1"/>
              <a:t>chúng</a:t>
            </a:r>
            <a:r>
              <a:rPr lang="en-US" sz="2800" dirty="0"/>
              <a:t> </a:t>
            </a:r>
            <a:r>
              <a:rPr lang="en-US" sz="2800" dirty="0" err="1"/>
              <a:t>em</a:t>
            </a:r>
            <a:r>
              <a:rPr lang="en-US" sz="2800" dirty="0"/>
              <a:t> ở </a:t>
            </a:r>
            <a:r>
              <a:rPr lang="en-US" sz="2800" dirty="0" err="1"/>
              <a:t>lại</a:t>
            </a:r>
            <a:r>
              <a:rPr lang="en-US" sz="2800" dirty="0"/>
              <a:t>! </a:t>
            </a:r>
          </a:p>
          <a:p>
            <a:r>
              <a:rPr lang="en-US" sz="2800" dirty="0"/>
              <a:t> - </a:t>
            </a:r>
            <a:r>
              <a:rPr lang="en-US" sz="2800" dirty="0" err="1"/>
              <a:t>Các</a:t>
            </a:r>
            <a:r>
              <a:rPr lang="en-US" sz="2800" dirty="0"/>
              <a:t> </a:t>
            </a:r>
            <a:r>
              <a:rPr lang="en-US" sz="2800" dirty="0" err="1"/>
              <a:t>anh</a:t>
            </a:r>
            <a:r>
              <a:rPr lang="en-US" sz="2800" dirty="0"/>
              <a:t> </a:t>
            </a:r>
            <a:r>
              <a:rPr lang="en-US" sz="2800" dirty="0" err="1"/>
              <a:t>cho</a:t>
            </a:r>
            <a:r>
              <a:rPr lang="en-US" sz="2800" dirty="0"/>
              <a:t> </a:t>
            </a:r>
            <a:r>
              <a:rPr lang="en-US" sz="2800" dirty="0" err="1"/>
              <a:t>chúng</a:t>
            </a:r>
            <a:r>
              <a:rPr lang="en-US" sz="2800" dirty="0"/>
              <a:t> </a:t>
            </a:r>
            <a:r>
              <a:rPr lang="en-US" sz="2800" dirty="0" err="1"/>
              <a:t>em</a:t>
            </a:r>
            <a:r>
              <a:rPr lang="en-US" sz="2800" dirty="0"/>
              <a:t> ở </a:t>
            </a:r>
            <a:r>
              <a:rPr lang="en-US" sz="2800" dirty="0" err="1"/>
              <a:t>lại</a:t>
            </a:r>
            <a:r>
              <a:rPr lang="en-US" sz="2800" dirty="0"/>
              <a:t> </a:t>
            </a:r>
            <a:r>
              <a:rPr lang="en-US" sz="2800" dirty="0" err="1"/>
              <a:t>đi</a:t>
            </a:r>
            <a:r>
              <a:rPr lang="en-US" sz="2800" dirty="0"/>
              <a:t> ạ! </a:t>
            </a:r>
          </a:p>
          <a:p>
            <a:r>
              <a:rPr lang="en-US" sz="2800" dirty="0"/>
              <a:t> - </a:t>
            </a:r>
            <a:r>
              <a:rPr lang="en-US" sz="2800" dirty="0" err="1"/>
              <a:t>Đề</a:t>
            </a:r>
            <a:r>
              <a:rPr lang="en-US" sz="2800" dirty="0"/>
              <a:t> </a:t>
            </a:r>
            <a:r>
              <a:rPr lang="en-US" sz="2800" dirty="0" err="1"/>
              <a:t>nghị</a:t>
            </a:r>
            <a:r>
              <a:rPr lang="en-US" sz="2800" dirty="0"/>
              <a:t> </a:t>
            </a:r>
            <a:r>
              <a:rPr lang="en-US" sz="2800" dirty="0" err="1"/>
              <a:t>các</a:t>
            </a:r>
            <a:r>
              <a:rPr lang="en-US" sz="2800" dirty="0"/>
              <a:t> </a:t>
            </a:r>
            <a:r>
              <a:rPr lang="en-US" sz="2800" dirty="0" err="1"/>
              <a:t>anh</a:t>
            </a:r>
            <a:r>
              <a:rPr lang="en-US" sz="2800" dirty="0"/>
              <a:t> </a:t>
            </a:r>
            <a:r>
              <a:rPr lang="en-US" sz="2800" dirty="0" err="1"/>
              <a:t>cho</a:t>
            </a:r>
            <a:r>
              <a:rPr lang="en-US" sz="2800" dirty="0"/>
              <a:t> </a:t>
            </a:r>
            <a:r>
              <a:rPr lang="en-US" sz="2800" dirty="0" err="1"/>
              <a:t>chúng</a:t>
            </a:r>
            <a:r>
              <a:rPr lang="en-US" sz="2800" dirty="0"/>
              <a:t> </a:t>
            </a:r>
            <a:r>
              <a:rPr lang="en-US" sz="2800" dirty="0" err="1"/>
              <a:t>em</a:t>
            </a:r>
            <a:r>
              <a:rPr lang="en-US" sz="2800" dirty="0"/>
              <a:t> </a:t>
            </a:r>
            <a:r>
              <a:rPr lang="en-US" sz="2800" dirty="0" err="1"/>
              <a:t>được</a:t>
            </a:r>
            <a:r>
              <a:rPr lang="en-US" sz="2800" dirty="0"/>
              <a:t> ở </a:t>
            </a:r>
            <a:r>
              <a:rPr lang="en-US" sz="2800" dirty="0" err="1"/>
              <a:t>lại</a:t>
            </a:r>
            <a:r>
              <a:rPr lang="en-US" sz="2800" dirty="0"/>
              <a:t> ạ! ...,</a:t>
            </a:r>
            <a:endParaRPr lang="vi-VN" sz="2800" dirty="0"/>
          </a:p>
        </p:txBody>
      </p:sp>
    </p:spTree>
    <p:extLst>
      <p:ext uri="{BB962C8B-B14F-4D97-AF65-F5344CB8AC3E}">
        <p14:creationId xmlns:p14="http://schemas.microsoft.com/office/powerpoint/2010/main" val="247624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92288"/>
            <a:ext cx="8852816" cy="5105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445A736B-E18F-C1DA-4B17-E347245D5A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3" y="856842"/>
            <a:ext cx="979237" cy="975320"/>
          </a:xfrm>
          <a:prstGeom prst="rect">
            <a:avLst/>
          </a:prstGeom>
        </p:spPr>
      </p:pic>
      <p:pic>
        <p:nvPicPr>
          <p:cNvPr id="2" name="Picture 1">
            <a:extLst>
              <a:ext uri="{FF2B5EF4-FFF2-40B4-BE49-F238E27FC236}">
                <a16:creationId xmlns:a16="http://schemas.microsoft.com/office/drawing/2014/main" id="{88864940-4902-D4F8-BBAA-48DACA046C7F}"/>
              </a:ext>
            </a:extLst>
          </p:cNvPr>
          <p:cNvPicPr>
            <a:picLocks noChangeAspect="1"/>
          </p:cNvPicPr>
          <p:nvPr/>
        </p:nvPicPr>
        <p:blipFill rotWithShape="1">
          <a:blip r:embed="rId5">
            <a:extLst>
              <a:ext uri="{28A0092B-C50C-407E-A947-70E740481C1C}">
                <a14:useLocalDpi xmlns:a14="http://schemas.microsoft.com/office/drawing/2010/main" val="0"/>
              </a:ext>
            </a:extLst>
          </a:blip>
          <a:srcRect l="1525" r="3082"/>
          <a:stretch/>
        </p:blipFill>
        <p:spPr>
          <a:xfrm>
            <a:off x="152399" y="1882356"/>
            <a:ext cx="8700416" cy="2571429"/>
          </a:xfrm>
          <a:prstGeom prst="rect">
            <a:avLst/>
          </a:prstGeom>
        </p:spPr>
      </p:pic>
      <p:sp>
        <p:nvSpPr>
          <p:cNvPr id="4" name="TextBox 3">
            <a:extLst>
              <a:ext uri="{FF2B5EF4-FFF2-40B4-BE49-F238E27FC236}">
                <a16:creationId xmlns:a16="http://schemas.microsoft.com/office/drawing/2014/main" id="{8F4F746E-96D7-9B83-CA7D-3DF7507EE0BF}"/>
              </a:ext>
            </a:extLst>
          </p:cNvPr>
          <p:cNvSpPr txBox="1"/>
          <p:nvPr/>
        </p:nvSpPr>
        <p:spPr>
          <a:xfrm>
            <a:off x="723546" y="3586674"/>
            <a:ext cx="1693103" cy="530145"/>
          </a:xfrm>
          <a:prstGeom prst="rect">
            <a:avLst/>
          </a:prstGeom>
          <a:noFill/>
        </p:spPr>
        <p:txBody>
          <a:bodyPr wrap="square" rtlCol="0">
            <a:spAutoFit/>
          </a:bodyPr>
          <a:lstStyle/>
          <a:p>
            <a:pPr marL="90170" marR="0" algn="just">
              <a:lnSpc>
                <a:spcPct val="107000"/>
              </a:lnSpc>
              <a:spcBef>
                <a:spcPts val="0"/>
              </a:spcBef>
              <a:spcAft>
                <a:spcPts val="800"/>
              </a:spcAft>
            </a:pPr>
            <a:r>
              <a:rPr lang="en-US" sz="2800"/>
              <a:t>tiếng hát</a:t>
            </a:r>
            <a:endParaRPr lang="vi-VN" sz="3600"/>
          </a:p>
        </p:txBody>
      </p:sp>
      <p:sp>
        <p:nvSpPr>
          <p:cNvPr id="5" name="TextBox 4">
            <a:extLst>
              <a:ext uri="{FF2B5EF4-FFF2-40B4-BE49-F238E27FC236}">
                <a16:creationId xmlns:a16="http://schemas.microsoft.com/office/drawing/2014/main" id="{F1E9A726-21DB-5B60-407D-D24F6E8DBA04}"/>
              </a:ext>
            </a:extLst>
          </p:cNvPr>
          <p:cNvSpPr txBox="1"/>
          <p:nvPr/>
        </p:nvSpPr>
        <p:spPr>
          <a:xfrm>
            <a:off x="2778218" y="3586674"/>
            <a:ext cx="1693103" cy="553357"/>
          </a:xfrm>
          <a:prstGeom prst="rect">
            <a:avLst/>
          </a:prstGeom>
          <a:noFill/>
        </p:spPr>
        <p:txBody>
          <a:bodyPr wrap="square" rtlCol="0">
            <a:spAutoFit/>
          </a:bodyPr>
          <a:lstStyle/>
          <a:p>
            <a:pPr marL="90170" marR="0" algn="just">
              <a:lnSpc>
                <a:spcPct val="107000"/>
              </a:lnSpc>
              <a:spcBef>
                <a:spcPts val="0"/>
              </a:spcBef>
              <a:spcAft>
                <a:spcPts val="800"/>
              </a:spcAft>
            </a:pPr>
            <a:r>
              <a:rPr lang="en-US" sz="2800"/>
              <a:t>bùng lên</a:t>
            </a:r>
            <a:endParaRPr lang="vi-VN" sz="3600"/>
          </a:p>
        </p:txBody>
      </p:sp>
      <p:sp>
        <p:nvSpPr>
          <p:cNvPr id="6" name="TextBox 5">
            <a:extLst>
              <a:ext uri="{FF2B5EF4-FFF2-40B4-BE49-F238E27FC236}">
                <a16:creationId xmlns:a16="http://schemas.microsoft.com/office/drawing/2014/main" id="{06DD3371-0013-49AA-2B53-918922DD8CED}"/>
              </a:ext>
            </a:extLst>
          </p:cNvPr>
          <p:cNvSpPr txBox="1"/>
          <p:nvPr/>
        </p:nvSpPr>
        <p:spPr>
          <a:xfrm>
            <a:off x="4609746" y="3586673"/>
            <a:ext cx="1693103" cy="530145"/>
          </a:xfrm>
          <a:prstGeom prst="rect">
            <a:avLst/>
          </a:prstGeom>
          <a:noFill/>
        </p:spPr>
        <p:txBody>
          <a:bodyPr wrap="square" rtlCol="0">
            <a:spAutoFit/>
          </a:bodyPr>
          <a:lstStyle/>
          <a:p>
            <a:pPr marL="90170" marR="0" algn="just">
              <a:lnSpc>
                <a:spcPct val="107000"/>
              </a:lnSpc>
              <a:spcBef>
                <a:spcPts val="0"/>
              </a:spcBef>
              <a:spcAft>
                <a:spcPts val="800"/>
              </a:spcAft>
            </a:pPr>
            <a:r>
              <a:rPr lang="en-US" sz="2800"/>
              <a:t>như</a:t>
            </a:r>
            <a:endParaRPr lang="vi-VN" sz="3600"/>
          </a:p>
        </p:txBody>
      </p:sp>
      <p:sp>
        <p:nvSpPr>
          <p:cNvPr id="7" name="TextBox 6">
            <a:extLst>
              <a:ext uri="{FF2B5EF4-FFF2-40B4-BE49-F238E27FC236}">
                <a16:creationId xmlns:a16="http://schemas.microsoft.com/office/drawing/2014/main" id="{495784A7-268E-99F4-4ADF-894371F6FC29}"/>
              </a:ext>
            </a:extLst>
          </p:cNvPr>
          <p:cNvSpPr txBox="1"/>
          <p:nvPr/>
        </p:nvSpPr>
        <p:spPr>
          <a:xfrm>
            <a:off x="6514746" y="3600528"/>
            <a:ext cx="2209800" cy="553357"/>
          </a:xfrm>
          <a:prstGeom prst="rect">
            <a:avLst/>
          </a:prstGeom>
          <a:noFill/>
        </p:spPr>
        <p:txBody>
          <a:bodyPr wrap="square" rtlCol="0">
            <a:spAutoFit/>
          </a:bodyPr>
          <a:lstStyle/>
          <a:p>
            <a:pPr marL="90170" marR="0" algn="just">
              <a:lnSpc>
                <a:spcPct val="107000"/>
              </a:lnSpc>
              <a:spcBef>
                <a:spcPts val="0"/>
              </a:spcBef>
              <a:spcAft>
                <a:spcPts val="800"/>
              </a:spcAft>
            </a:pPr>
            <a:r>
              <a:rPr lang="en-US" sz="2800"/>
              <a:t>ngọn lửa..</a:t>
            </a:r>
            <a:endParaRPr lang="vi-VN" sz="3600"/>
          </a:p>
        </p:txBody>
      </p:sp>
    </p:spTree>
    <p:extLst>
      <p:ext uri="{BB962C8B-B14F-4D97-AF65-F5344CB8AC3E}">
        <p14:creationId xmlns:p14="http://schemas.microsoft.com/office/powerpoint/2010/main" val="159974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92288"/>
            <a:ext cx="8852816" cy="5105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445A736B-E18F-C1DA-4B17-E347245D5A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3" y="856842"/>
            <a:ext cx="979237" cy="975320"/>
          </a:xfrm>
          <a:prstGeom prst="rect">
            <a:avLst/>
          </a:prstGeom>
        </p:spPr>
      </p:pic>
      <p:pic>
        <p:nvPicPr>
          <p:cNvPr id="2" name="Picture 1">
            <a:extLst>
              <a:ext uri="{FF2B5EF4-FFF2-40B4-BE49-F238E27FC236}">
                <a16:creationId xmlns:a16="http://schemas.microsoft.com/office/drawing/2014/main" id="{F8A3EFA7-A772-E8C6-8629-9475263D1B35}"/>
              </a:ext>
            </a:extLst>
          </p:cNvPr>
          <p:cNvPicPr>
            <a:picLocks noChangeAspect="1"/>
          </p:cNvPicPr>
          <p:nvPr/>
        </p:nvPicPr>
        <p:blipFill>
          <a:blip r:embed="rId5"/>
          <a:stretch>
            <a:fillRect/>
          </a:stretch>
        </p:blipFill>
        <p:spPr>
          <a:xfrm>
            <a:off x="1634197" y="856842"/>
            <a:ext cx="5584420" cy="1505358"/>
          </a:xfrm>
          <a:prstGeom prst="rect">
            <a:avLst/>
          </a:prstGeom>
        </p:spPr>
      </p:pic>
    </p:spTree>
    <p:extLst>
      <p:ext uri="{BB962C8B-B14F-4D97-AF65-F5344CB8AC3E}">
        <p14:creationId xmlns:p14="http://schemas.microsoft.com/office/powerpoint/2010/main" val="2449736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2288"/>
            <a:ext cx="9139019" cy="5105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445A736B-E18F-C1DA-4B17-E347245D5A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3" y="856842"/>
            <a:ext cx="979237" cy="975320"/>
          </a:xfrm>
          <a:prstGeom prst="rect">
            <a:avLst/>
          </a:prstGeom>
        </p:spPr>
      </p:pic>
      <p:pic>
        <p:nvPicPr>
          <p:cNvPr id="2" name="Picture 2" descr="Anh dep 10">
            <a:extLst>
              <a:ext uri="{FF2B5EF4-FFF2-40B4-BE49-F238E27FC236}">
                <a16:creationId xmlns:a16="http://schemas.microsoft.com/office/drawing/2014/main" id="{19C64281-95DD-2459-7205-ED8E775067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842" y="983536"/>
            <a:ext cx="8099474" cy="475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WordArt 3">
            <a:extLst>
              <a:ext uri="{FF2B5EF4-FFF2-40B4-BE49-F238E27FC236}">
                <a16:creationId xmlns:a16="http://schemas.microsoft.com/office/drawing/2014/main" id="{12991D6F-718C-992A-5F56-772A59C0E5ED}"/>
              </a:ext>
            </a:extLst>
          </p:cNvPr>
          <p:cNvSpPr>
            <a:spLocks noChangeArrowheads="1" noChangeShapeType="1" noTextEdit="1"/>
          </p:cNvSpPr>
          <p:nvPr/>
        </p:nvSpPr>
        <p:spPr bwMode="auto">
          <a:xfrm>
            <a:off x="2264726" y="2658454"/>
            <a:ext cx="4751705" cy="889161"/>
          </a:xfrm>
          <a:prstGeom prst="rect">
            <a:avLst/>
          </a:prstGeom>
        </p:spPr>
        <p:txBody>
          <a:bodyPr wrap="none" fromWordArt="1">
            <a:prstTxWarp prst="textPlain">
              <a:avLst>
                <a:gd name="adj" fmla="val 50000"/>
              </a:avLst>
            </a:prstTxWarp>
          </a:bodyPr>
          <a:lstStyle/>
          <a:p>
            <a:pPr algn="ctr"/>
            <a:r>
              <a:rPr lang="vi-VN" sz="3202"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3202"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3202"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429382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fltVal val="0"/>
                                          </p:val>
                                        </p:tav>
                                        <p:tav tm="100000">
                                          <p:val>
                                            <p:strVal val="#ppt_w"/>
                                          </p:val>
                                        </p:tav>
                                      </p:tavLst>
                                    </p:anim>
                                    <p:anim calcmode="lin" valueType="num">
                                      <p:cBhvr>
                                        <p:cTn id="8" dur="5000" fill="hold"/>
                                        <p:tgtEl>
                                          <p:spTgt spid="4"/>
                                        </p:tgtEl>
                                        <p:attrNameLst>
                                          <p:attrName>ppt_h</p:attrName>
                                        </p:attrNameLst>
                                      </p:cBhvr>
                                      <p:tavLst>
                                        <p:tav tm="0">
                                          <p:val>
                                            <p:fltVal val="0"/>
                                          </p:val>
                                        </p:tav>
                                        <p:tav tm="100000">
                                          <p:val>
                                            <p:strVal val="#ppt_h"/>
                                          </p:val>
                                        </p:tav>
                                      </p:tavLst>
                                    </p:anim>
                                    <p:animEffect transition="in" filter="fade">
                                      <p:cBhvr>
                                        <p:cTn id="9"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92288"/>
            <a:ext cx="8852816" cy="5105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445A736B-E18F-C1DA-4B17-E347245D5A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3" y="856842"/>
            <a:ext cx="979237" cy="975320"/>
          </a:xfrm>
          <a:prstGeom prst="rect">
            <a:avLst/>
          </a:prstGeom>
        </p:spPr>
      </p:pic>
    </p:spTree>
    <p:extLst>
      <p:ext uri="{BB962C8B-B14F-4D97-AF65-F5344CB8AC3E}">
        <p14:creationId xmlns:p14="http://schemas.microsoft.com/office/powerpoint/2010/main" val="187672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892288"/>
            <a:ext cx="8852816" cy="5105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445A736B-E18F-C1DA-4B17-E347245D5A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83" y="856842"/>
            <a:ext cx="979237" cy="975320"/>
          </a:xfrm>
          <a:prstGeom prst="rect">
            <a:avLst/>
          </a:prstGeom>
        </p:spPr>
      </p:pic>
      <p:pic>
        <p:nvPicPr>
          <p:cNvPr id="2" name="Picture 1">
            <a:extLst>
              <a:ext uri="{FF2B5EF4-FFF2-40B4-BE49-F238E27FC236}">
                <a16:creationId xmlns:a16="http://schemas.microsoft.com/office/drawing/2014/main" id="{ED87E810-D159-E8DA-F4C0-7C504B49D156}"/>
              </a:ext>
            </a:extLst>
          </p:cNvPr>
          <p:cNvPicPr>
            <a:picLocks noChangeAspect="1"/>
          </p:cNvPicPr>
          <p:nvPr/>
        </p:nvPicPr>
        <p:blipFill rotWithShape="1">
          <a:blip r:embed="rId7">
            <a:extLst>
              <a:ext uri="{28A0092B-C50C-407E-A947-70E740481C1C}">
                <a14:useLocalDpi xmlns:a14="http://schemas.microsoft.com/office/drawing/2010/main" val="0"/>
              </a:ext>
            </a:extLst>
          </a:blip>
          <a:srcRect t="4000" b="21801"/>
          <a:stretch>
            <a:fillRect/>
          </a:stretch>
        </p:blipFill>
        <p:spPr>
          <a:xfrm>
            <a:off x="-26108" y="1"/>
            <a:ext cx="9158797" cy="7067551"/>
          </a:xfrm>
          <a:prstGeom prst="rect">
            <a:avLst/>
          </a:prstGeom>
        </p:spPr>
      </p:pic>
      <p:pic>
        <p:nvPicPr>
          <p:cNvPr id="4" name="Picture 2" descr="Tree Cartoon Wallpapers - Top Free Tree Cartoon Backgrounds -  WallpaperAccess">
            <a:extLst>
              <a:ext uri="{FF2B5EF4-FFF2-40B4-BE49-F238E27FC236}">
                <a16:creationId xmlns:a16="http://schemas.microsoft.com/office/drawing/2014/main" id="{08E03436-958A-D0CF-DAB9-36474B81BBB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29051" y="304800"/>
            <a:ext cx="4454036" cy="62564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Star Sparkling Sticker for iOS &amp;amp; Android | GIPHY">
            <a:extLst>
              <a:ext uri="{FF2B5EF4-FFF2-40B4-BE49-F238E27FC236}">
                <a16:creationId xmlns:a16="http://schemas.microsoft.com/office/drawing/2014/main" id="{F9BC6D83-4BE9-79F1-98B0-172A08296F3C}"/>
              </a:ext>
            </a:extLst>
          </p:cNvPr>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65131" y="1542698"/>
            <a:ext cx="923765" cy="12316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Sapphire&amp;#39;s Profile - MyDramaList">
            <a:extLst>
              <a:ext uri="{FF2B5EF4-FFF2-40B4-BE49-F238E27FC236}">
                <a16:creationId xmlns:a16="http://schemas.microsoft.com/office/drawing/2014/main" id="{E8AED11D-1379-8A32-33B4-9923314D8695}"/>
              </a:ext>
            </a:extLst>
          </p:cNvPr>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75283" y="792878"/>
            <a:ext cx="1905815" cy="28942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Sapphire&amp;#39;s Profile - MyDramaList">
            <a:extLst>
              <a:ext uri="{FF2B5EF4-FFF2-40B4-BE49-F238E27FC236}">
                <a16:creationId xmlns:a16="http://schemas.microsoft.com/office/drawing/2014/main" id="{AB823C1D-C6BA-080B-A6B0-D51FB585C9CA}"/>
              </a:ext>
            </a:extLst>
          </p:cNvPr>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4196160">
            <a:off x="5060612" y="2714930"/>
            <a:ext cx="2541087" cy="21706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ow to draw cartoon star fruit Archives - How to draw step by step">
            <a:extLst>
              <a:ext uri="{FF2B5EF4-FFF2-40B4-BE49-F238E27FC236}">
                <a16:creationId xmlns:a16="http://schemas.microsoft.com/office/drawing/2014/main" id="{F9523414-D0C1-B45D-64E2-943F87190C3E}"/>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030" b="97980" l="8108" r="83514"/>
                    </a14:imgEffect>
                  </a14:imgLayer>
                </a14:imgProps>
              </a:ext>
              <a:ext uri="{28A0092B-C50C-407E-A947-70E740481C1C}">
                <a14:useLocalDpi xmlns:a14="http://schemas.microsoft.com/office/drawing/2010/main" val="0"/>
              </a:ext>
            </a:extLst>
          </a:blip>
          <a:srcRect/>
          <a:stretch>
            <a:fillRect/>
          </a:stretch>
        </p:blipFill>
        <p:spPr bwMode="auto">
          <a:xfrm>
            <a:off x="6598909" y="3200400"/>
            <a:ext cx="1120970" cy="11997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w to draw cartoon star fruit Archives - How to draw step by step">
            <a:extLst>
              <a:ext uri="{FF2B5EF4-FFF2-40B4-BE49-F238E27FC236}">
                <a16:creationId xmlns:a16="http://schemas.microsoft.com/office/drawing/2014/main" id="{0A012849-F237-D445-6340-577725583511}"/>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030" b="97980" l="8108" r="83514"/>
                    </a14:imgEffect>
                  </a14:imgLayer>
                </a14:imgProps>
              </a:ext>
              <a:ext uri="{28A0092B-C50C-407E-A947-70E740481C1C}">
                <a14:useLocalDpi xmlns:a14="http://schemas.microsoft.com/office/drawing/2010/main" val="0"/>
              </a:ext>
            </a:extLst>
          </a:blip>
          <a:srcRect/>
          <a:stretch>
            <a:fillRect/>
          </a:stretch>
        </p:blipFill>
        <p:spPr bwMode="auto">
          <a:xfrm flipH="1">
            <a:off x="4713348" y="3687124"/>
            <a:ext cx="1120970" cy="11997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Bird GIFs - Get the best GIF on GIPHY">
            <a:extLst>
              <a:ext uri="{FF2B5EF4-FFF2-40B4-BE49-F238E27FC236}">
                <a16:creationId xmlns:a16="http://schemas.microsoft.com/office/drawing/2014/main" id="{B7015AD2-4B65-8E42-D83C-D017626E9314}"/>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2311938" y="179548"/>
            <a:ext cx="2576259" cy="2497541"/>
          </a:xfrm>
          <a:prstGeom prst="rect">
            <a:avLst/>
          </a:prstGeom>
          <a:noFill/>
          <a:extLst>
            <a:ext uri="{909E8E84-426E-40DD-AFC4-6F175D3DCCD1}">
              <a14:hiddenFill xmlns:a14="http://schemas.microsoft.com/office/drawing/2010/main">
                <a:solidFill>
                  <a:srgbClr val="FFFFFF"/>
                </a:solidFill>
              </a14:hiddenFill>
            </a:ext>
          </a:extLst>
        </p:spPr>
      </p:pic>
      <p:sp>
        <p:nvSpPr>
          <p:cNvPr id="11" name="Cloud Callout 10">
            <a:extLst>
              <a:ext uri="{FF2B5EF4-FFF2-40B4-BE49-F238E27FC236}">
                <a16:creationId xmlns:a16="http://schemas.microsoft.com/office/drawing/2014/main" id="{1F49E6DC-DA73-2D5A-1D44-C9EC1ECC702D}"/>
              </a:ext>
            </a:extLst>
          </p:cNvPr>
          <p:cNvSpPr/>
          <p:nvPr/>
        </p:nvSpPr>
        <p:spPr>
          <a:xfrm>
            <a:off x="11312" y="2197962"/>
            <a:ext cx="2663429" cy="2038351"/>
          </a:xfrm>
          <a:prstGeom prst="cloudCallout">
            <a:avLst>
              <a:gd name="adj1" fmla="val 61523"/>
              <a:gd name="adj2" fmla="val -617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2700" b="1" kern="0">
                <a:solidFill>
                  <a:srgbClr val="FFFF00"/>
                </a:solidFill>
                <a:latin typeface="UTM Cookies" pitchFamily="18" charset="0"/>
                <a:sym typeface="Arial" panose="020B0604020202020204"/>
              </a:rPr>
              <a:t>ĂN KHẾ </a:t>
            </a:r>
          </a:p>
          <a:p>
            <a:pPr algn="ctr">
              <a:buClr>
                <a:srgbClr val="000000"/>
              </a:buClr>
            </a:pPr>
            <a:r>
              <a:rPr lang="en-US" sz="2700" b="1" kern="0">
                <a:solidFill>
                  <a:srgbClr val="FFFF00"/>
                </a:solidFill>
                <a:latin typeface="UTM Cookies" pitchFamily="18" charset="0"/>
                <a:sym typeface="Arial" panose="020B0604020202020204"/>
              </a:rPr>
              <a:t>TRẢ VÀNG</a:t>
            </a:r>
          </a:p>
        </p:txBody>
      </p:sp>
      <p:pic>
        <p:nvPicPr>
          <p:cNvPr id="12" name="Nhac-chuong-bao-thuc-nhe-nhang-www_nhacchuongvui_com.mp3">
            <a:hlinkClick r:id="" action="ppaction://media"/>
            <a:extLst>
              <a:ext uri="{FF2B5EF4-FFF2-40B4-BE49-F238E27FC236}">
                <a16:creationId xmlns:a16="http://schemas.microsoft.com/office/drawing/2014/main" id="{65AFBFB5-540C-0FEE-2D45-F65FC68527FB}"/>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486900" y="2765113"/>
            <a:ext cx="457200" cy="609600"/>
          </a:xfrm>
          <a:prstGeom prst="rect">
            <a:avLst/>
          </a:prstGeom>
        </p:spPr>
      </p:pic>
      <p:pic>
        <p:nvPicPr>
          <p:cNvPr id="13" name="Picture 15">
            <a:extLst>
              <a:ext uri="{FF2B5EF4-FFF2-40B4-BE49-F238E27FC236}">
                <a16:creationId xmlns:a16="http://schemas.microsoft.com/office/drawing/2014/main" id="{48B7663D-1E08-B08C-EFFB-CF0D590E643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70572" y="3800271"/>
            <a:ext cx="1858160" cy="285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7" descr="Welcome to Basky">
            <a:extLst>
              <a:ext uri="{FF2B5EF4-FFF2-40B4-BE49-F238E27FC236}">
                <a16:creationId xmlns:a16="http://schemas.microsoft.com/office/drawing/2014/main" id="{0076315B-FBF1-7CDA-643D-63B6E42DB94F}"/>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19220" y="5292727"/>
            <a:ext cx="1847613" cy="1296973"/>
          </a:xfrm>
          <a:prstGeom prst="rect">
            <a:avLst/>
          </a:prstGeom>
          <a:noFill/>
          <a:extLst>
            <a:ext uri="{909E8E84-426E-40DD-AFC4-6F175D3DCCD1}">
              <a14:hiddenFill xmlns:a14="http://schemas.microsoft.com/office/drawing/2010/main">
                <a:solidFill>
                  <a:srgbClr val="FFFFFF"/>
                </a:solidFill>
              </a14:hiddenFill>
            </a:ext>
          </a:extLst>
        </p:spPr>
      </p:pic>
      <p:pic>
        <p:nvPicPr>
          <p:cNvPr id="15" name="khế 1">
            <a:hlinkClick r:id="rId17" action="ppaction://hlinksldjump"/>
            <a:extLst>
              <a:ext uri="{FF2B5EF4-FFF2-40B4-BE49-F238E27FC236}">
                <a16:creationId xmlns:a16="http://schemas.microsoft.com/office/drawing/2014/main" id="{1A752061-63E4-AB62-E21F-EA6C6A5BD7A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53596" y="2150600"/>
            <a:ext cx="626269" cy="1049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khế 2">
            <a:hlinkClick r:id="rId19" action="ppaction://hlinksldjump"/>
            <a:extLst>
              <a:ext uri="{FF2B5EF4-FFF2-40B4-BE49-F238E27FC236}">
                <a16:creationId xmlns:a16="http://schemas.microsoft.com/office/drawing/2014/main" id="{BAC9250A-6602-780D-2BA5-642F0835636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56070" y="1021203"/>
            <a:ext cx="631031"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khế 2">
            <a:hlinkClick r:id="rId21" action="ppaction://hlinksldjump"/>
            <a:extLst>
              <a:ext uri="{FF2B5EF4-FFF2-40B4-BE49-F238E27FC236}">
                <a16:creationId xmlns:a16="http://schemas.microsoft.com/office/drawing/2014/main" id="{C9766E91-51D2-34A7-3A3C-097D31D4287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925183" y="2153775"/>
            <a:ext cx="631031"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4" descr="Cartoon gold stacked pile Royalty Free Vector Image">
            <a:extLst>
              <a:ext uri="{FF2B5EF4-FFF2-40B4-BE49-F238E27FC236}">
                <a16:creationId xmlns:a16="http://schemas.microsoft.com/office/drawing/2014/main" id="{E317E501-B7FC-BFAD-38D8-EC424F3F77F6}"/>
              </a:ext>
            </a:extLst>
          </p:cNvPr>
          <p:cNvPicPr>
            <a:picLocks noChangeAspect="1" noChangeArrowheads="1"/>
          </p:cNvPicPr>
          <p:nvPr/>
        </p:nvPicPr>
        <p:blipFill>
          <a:blip r:embed="rId23" cstate="print">
            <a:extLst>
              <a:ext uri="{BEBA8EAE-BF5A-486C-A8C5-ECC9F3942E4B}">
                <a14:imgProps xmlns:a14="http://schemas.microsoft.com/office/drawing/2010/main">
                  <a14:imgLayer r:embed="rId24">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2881155" y="1981933"/>
            <a:ext cx="690858" cy="9948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4" descr="Cartoon gold stacked pile Royalty Free Vector Image">
            <a:extLst>
              <a:ext uri="{FF2B5EF4-FFF2-40B4-BE49-F238E27FC236}">
                <a16:creationId xmlns:a16="http://schemas.microsoft.com/office/drawing/2014/main" id="{1568913B-40A4-22F7-5E44-50CECBAB4540}"/>
              </a:ext>
            </a:extLst>
          </p:cNvPr>
          <p:cNvPicPr>
            <a:picLocks noChangeAspect="1" noChangeArrowheads="1"/>
          </p:cNvPicPr>
          <p:nvPr/>
        </p:nvPicPr>
        <p:blipFill>
          <a:blip r:embed="rId23" cstate="print">
            <a:extLst>
              <a:ext uri="{BEBA8EAE-BF5A-486C-A8C5-ECC9F3942E4B}">
                <a14:imgProps xmlns:a14="http://schemas.microsoft.com/office/drawing/2010/main">
                  <a14:imgLayer r:embed="rId24">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2995455" y="1447801"/>
            <a:ext cx="690858" cy="9948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4" descr="Cartoon gold stacked pile Royalty Free Vector Image">
            <a:extLst>
              <a:ext uri="{FF2B5EF4-FFF2-40B4-BE49-F238E27FC236}">
                <a16:creationId xmlns:a16="http://schemas.microsoft.com/office/drawing/2014/main" id="{2E5FD071-F83C-3621-8247-897CBE6E269A}"/>
              </a:ext>
            </a:extLst>
          </p:cNvPr>
          <p:cNvPicPr>
            <a:picLocks noChangeAspect="1" noChangeArrowheads="1"/>
          </p:cNvPicPr>
          <p:nvPr/>
        </p:nvPicPr>
        <p:blipFill>
          <a:blip r:embed="rId23" cstate="print">
            <a:extLst>
              <a:ext uri="{BEBA8EAE-BF5A-486C-A8C5-ECC9F3942E4B}">
                <a14:imgProps xmlns:a14="http://schemas.microsoft.com/office/drawing/2010/main">
                  <a14:imgLayer r:embed="rId24">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3024030" y="1514477"/>
            <a:ext cx="690858" cy="99483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4" descr="Cartoon gold stacked pile Royalty Free Vector Image">
            <a:extLst>
              <a:ext uri="{FF2B5EF4-FFF2-40B4-BE49-F238E27FC236}">
                <a16:creationId xmlns:a16="http://schemas.microsoft.com/office/drawing/2014/main" id="{AFFF4914-9F8E-238C-962F-FD0EC62AF605}"/>
              </a:ext>
            </a:extLst>
          </p:cNvPr>
          <p:cNvPicPr>
            <a:picLocks noChangeAspect="1" noChangeArrowheads="1"/>
          </p:cNvPicPr>
          <p:nvPr/>
        </p:nvPicPr>
        <p:blipFill>
          <a:blip r:embed="rId23" cstate="print">
            <a:extLst>
              <a:ext uri="{BEBA8EAE-BF5A-486C-A8C5-ECC9F3942E4B}">
                <a14:imgProps xmlns:a14="http://schemas.microsoft.com/office/drawing/2010/main">
                  <a14:imgLayer r:embed="rId24">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3036414" y="1546684"/>
            <a:ext cx="690858" cy="99483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4" descr="Cartoon gold stacked pile Royalty Free Vector Image">
            <a:extLst>
              <a:ext uri="{FF2B5EF4-FFF2-40B4-BE49-F238E27FC236}">
                <a16:creationId xmlns:a16="http://schemas.microsoft.com/office/drawing/2014/main" id="{43DE8D23-D625-6AE2-EE14-226D784C49FC}"/>
              </a:ext>
            </a:extLst>
          </p:cNvPr>
          <p:cNvPicPr>
            <a:picLocks noChangeAspect="1" noChangeArrowheads="1"/>
          </p:cNvPicPr>
          <p:nvPr/>
        </p:nvPicPr>
        <p:blipFill>
          <a:blip r:embed="rId23" cstate="print">
            <a:extLst>
              <a:ext uri="{BEBA8EAE-BF5A-486C-A8C5-ECC9F3942E4B}">
                <a14:imgProps xmlns:a14="http://schemas.microsoft.com/office/drawing/2010/main">
                  <a14:imgLayer r:embed="rId24">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3048798" y="1945219"/>
            <a:ext cx="690858" cy="99483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5">
            <a:extLst>
              <a:ext uri="{FF2B5EF4-FFF2-40B4-BE49-F238E27FC236}">
                <a16:creationId xmlns:a16="http://schemas.microsoft.com/office/drawing/2014/main" id="{F9EA1E75-FF1E-5D97-FD2D-FAB888E3B2AF}"/>
              </a:ext>
            </a:extLst>
          </p:cNvPr>
          <p:cNvPicPr>
            <a:picLocks noChangeAspect="1" noChangeArrowheads="1"/>
          </p:cNvPicPr>
          <p:nvPr/>
        </p:nvPicPr>
        <p:blipFill>
          <a:blip r:embed="rId25">
            <a:extLst>
              <a:ext uri="{BEBA8EAE-BF5A-486C-A8C5-ECC9F3942E4B}">
                <a14:imgProps xmlns:a14="http://schemas.microsoft.com/office/drawing/2010/main">
                  <a14:imgLayer r:embed="rId26">
                    <a14:imgEffect>
                      <a14:backgroundRemoval t="0" b="100000" l="14109" r="85396">
                        <a14:foregroundMark x1="22277" y1="22819" x2="48020" y2="38255"/>
                        <a14:foregroundMark x1="16089" y1="2013" x2="22277" y2="16779"/>
                        <a14:foregroundMark x1="24010" y1="18792" x2="33168" y2="24161"/>
                        <a14:foregroundMark x1="36386" y1="27517" x2="50990" y2="30872"/>
                        <a14:foregroundMark x1="50990" y1="30872" x2="67079" y2="25503"/>
                        <a14:foregroundMark x1="68317" y1="24832" x2="79208" y2="14094"/>
                        <a14:foregroundMark x1="79950" y1="14094" x2="83416" y2="671"/>
                        <a14:foregroundMark x1="81436" y1="22819" x2="72277" y2="72483"/>
                        <a14:foregroundMark x1="83416" y1="14765" x2="71287" y2="83221"/>
                        <a14:foregroundMark x1="71040" y1="36242" x2="60149" y2="95973"/>
                        <a14:foregroundMark x1="48020" y1="44295" x2="45050" y2="91275"/>
                        <a14:foregroundMark x1="18812" y1="23490" x2="34158" y2="88591"/>
                        <a14:foregroundMark x1="25990" y1="77181" x2="28960" y2="85906"/>
                        <a14:foregroundMark x1="15842" y1="10067" x2="23267" y2="74497"/>
                        <a14:foregroundMark x1="32178" y1="91275" x2="43317" y2="97315"/>
                        <a14:foregroundMark x1="82921" y1="25503" x2="75495" y2="83893"/>
                        <a14:foregroundMark x1="82178" y1="36242" x2="81188" y2="61745"/>
                        <a14:foregroundMark x1="79455" y1="67114" x2="75248" y2="77181"/>
                        <a14:foregroundMark x1="73515" y1="79866" x2="69059" y2="92617"/>
                        <a14:backgroundMark x1="32426" y1="12752" x2="67327" y2="12752"/>
                        <a14:backgroundMark x1="21287" y1="5369" x2="31683" y2="16107"/>
                      </a14:backgroundRemoval>
                    </a14:imgEffect>
                  </a14:imgLayer>
                </a14:imgProps>
              </a:ext>
              <a:ext uri="{28A0092B-C50C-407E-A947-70E740481C1C}">
                <a14:useLocalDpi xmlns:a14="http://schemas.microsoft.com/office/drawing/2010/main" val="0"/>
              </a:ext>
            </a:extLst>
          </a:blip>
          <a:srcRect/>
          <a:stretch>
            <a:fillRect/>
          </a:stretch>
        </p:blipFill>
        <p:spPr bwMode="auto">
          <a:xfrm>
            <a:off x="419220" y="5694303"/>
            <a:ext cx="1846660" cy="908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8">
            <a:hlinkClick r:id="" action="ppaction://noaction"/>
            <a:extLst>
              <a:ext uri="{FF2B5EF4-FFF2-40B4-BE49-F238E27FC236}">
                <a16:creationId xmlns:a16="http://schemas.microsoft.com/office/drawing/2014/main" id="{D4F48F3B-A8E4-FD10-C018-41013414BD37}"/>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611661" y="3793237"/>
            <a:ext cx="1565134" cy="2950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Rounded Corners 24">
            <a:hlinkClick r:id="rId28" action="ppaction://hlinkpres?slideindex=7&amp;slidetitle=PowerPoint Presentation"/>
            <a:extLst>
              <a:ext uri="{FF2B5EF4-FFF2-40B4-BE49-F238E27FC236}">
                <a16:creationId xmlns:a16="http://schemas.microsoft.com/office/drawing/2014/main" id="{E0A6F707-BD8B-C48F-D536-A65F008765F5}"/>
              </a:ext>
            </a:extLst>
          </p:cNvPr>
          <p:cNvSpPr/>
          <p:nvPr/>
        </p:nvSpPr>
        <p:spPr>
          <a:xfrm>
            <a:off x="7719879" y="6172200"/>
            <a:ext cx="1231240" cy="552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err="1">
                <a:solidFill>
                  <a:srgbClr val="FFF6E5"/>
                </a:solidFill>
              </a:rPr>
              <a:t>Học</a:t>
            </a:r>
            <a:r>
              <a:rPr lang="en-US" sz="1350" dirty="0">
                <a:solidFill>
                  <a:srgbClr val="FFF6E5"/>
                </a:solidFill>
              </a:rPr>
              <a:t> </a:t>
            </a:r>
            <a:r>
              <a:rPr lang="en-US" sz="1350" dirty="0" err="1">
                <a:solidFill>
                  <a:srgbClr val="FFF6E5"/>
                </a:solidFill>
              </a:rPr>
              <a:t>tiếp</a:t>
            </a:r>
            <a:endParaRPr lang="en-US" sz="1350" dirty="0">
              <a:solidFill>
                <a:srgbClr val="FFF6E5"/>
              </a:solidFill>
            </a:endParaRPr>
          </a:p>
        </p:txBody>
      </p:sp>
      <p:sp>
        <p:nvSpPr>
          <p:cNvPr id="26" name="Right Arrow 2">
            <a:extLst>
              <a:ext uri="{FF2B5EF4-FFF2-40B4-BE49-F238E27FC236}">
                <a16:creationId xmlns:a16="http://schemas.microsoft.com/office/drawing/2014/main" id="{C50DE1F7-EE42-553F-529C-A4EF0BE09442}"/>
              </a:ext>
            </a:extLst>
          </p:cNvPr>
          <p:cNvSpPr/>
          <p:nvPr/>
        </p:nvSpPr>
        <p:spPr>
          <a:xfrm>
            <a:off x="3226584" y="5638800"/>
            <a:ext cx="2336016" cy="5835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62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250"/>
                                        <p:tgtEl>
                                          <p:spTgt spid="13"/>
                                        </p:tgtEl>
                                      </p:cBhvr>
                                    </p:animEffect>
                                    <p:set>
                                      <p:cBhvr>
                                        <p:cTn id="11" dur="1" fill="hold">
                                          <p:stCondLst>
                                            <p:cond delay="249"/>
                                          </p:stCondLst>
                                        </p:cTn>
                                        <p:tgtEl>
                                          <p:spTgt spid="13"/>
                                        </p:tgtEl>
                                        <p:attrNameLst>
                                          <p:attrName>style.visibility</p:attrName>
                                        </p:attrNameLst>
                                      </p:cBhvr>
                                      <p:to>
                                        <p:strVal val="hidden"/>
                                      </p:to>
                                    </p:set>
                                  </p:childTnLst>
                                </p:cTn>
                              </p:par>
                            </p:childTnLst>
                          </p:cTn>
                        </p:par>
                        <p:par>
                          <p:cTn id="12" fill="hold">
                            <p:stCondLst>
                              <p:cond delay="25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250"/>
                                        <p:tgtEl>
                                          <p:spTgt spid="24"/>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1000"/>
                            </p:stCondLst>
                            <p:childTnLst>
                              <p:par>
                                <p:cTn id="21" presetID="0" presetClass="path" presetSubtype="0" accel="50000" decel="50000" fill="hold" nodeType="afterEffect">
                                  <p:stCondLst>
                                    <p:cond delay="0"/>
                                  </p:stCondLst>
                                  <p:childTnLst>
                                    <p:animMotion origin="layout" path="M 2.24455E-7 -7.40741E-6 C -0.00183 0.00161 -0.00379 0.00254 -0.00535 0.00486 C -0.01331 0.01666 -0.00274 0.00902 -0.01214 0.01435 C -0.01305 0.01666 -0.01357 0.01944 -0.01475 0.02152 C -0.01592 0.02361 -0.01775 0.02407 -0.01879 0.02615 C -0.02388 0.03634 -0.02206 0.0405 -0.02819 0.04536 C -0.0308 0.04745 -0.03354 0.04837 -0.03628 0.04999 C -0.03759 0.05069 -0.04033 0.05231 -0.04033 0.05231 C -0.04594 0.06782 -0.04476 0.08425 -0.05233 0.09768 C -0.05572 0.11435 -0.05116 0.09467 -0.05768 0.11203 C -0.05847 0.11411 -0.05833 0.11689 -0.05912 0.11898 C -0.06055 0.12268 -0.06264 0.12546 -0.06447 0.1287 C -0.0676 0.14004 -0.0693 0.14467 -0.07517 0.15231 C -0.08365 0.1824 -0.0723 0.14606 -0.08195 0.16666 C -0.08326 0.16944 -0.08339 0.17337 -0.08456 0.17615 C -0.08561 0.17893 -0.08731 0.18101 -0.08861 0.18333 C -0.09109 0.19675 -0.0954 0.20902 -0.10205 0.21666 C -0.10518 0.23379 -0.11523 0.24467 -0.12084 0.25948 C -0.12267 0.26967 -0.12672 0.27291 -0.13154 0.2787 C -0.13963 0.29907 -0.12841 0.27268 -0.13833 0.2905 C -0.1429 0.29884 -0.13937 0.29583 -0.14224 0.30486 C -0.14564 0.3155 -0.14916 0.32453 -0.15569 0.3287 C -0.16795 0.34976 -0.15373 0.32314 -0.16104 0.34282 C -0.16391 0.35046 -0.16874 0.35694 -0.17187 0.36435 C -0.18022 0.38356 -0.17343 0.3743 -0.18126 0.38333 C -0.19066 0.40925 -0.17657 0.37222 -0.18792 0.39536 C -0.19001 0.39953 -0.19144 0.40486 -0.19327 0.40948 C -0.19418 0.4118 -0.19601 0.41666 -0.19601 0.41666 C -0.19914 0.43425 -0.19666 0.42754 -0.20266 0.43819 C -0.20606 0.45555 -0.20684 0.46759 -0.21741 0.47384 C -0.22015 0.47708 -0.22446 0.47777 -0.2255 0.48333 C -0.2272 0.49282 -0.2255 0.48981 -0.23085 0.49282 C -0.23529 0.50439 -0.24403 0.5081 -0.25108 0.51435 C -0.25251 0.52245 -0.25499 0.52708 -0.25499 0.53564 " pathEditMode="relative" ptsTypes="fffffffffffffffffffffffffffffffffA">
                                      <p:cBhvr>
                                        <p:cTn id="22" dur="2000" fill="hold"/>
                                        <p:tgtEl>
                                          <p:spTgt spid="21"/>
                                        </p:tgtEl>
                                        <p:attrNameLst>
                                          <p:attrName>ppt_x</p:attrName>
                                          <p:attrName>ppt_y</p:attrName>
                                        </p:attrNameLst>
                                      </p:cBhvr>
                                    </p:animMotion>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par>
                          <p:cTn id="27" fill="hold">
                            <p:stCondLst>
                              <p:cond delay="3500"/>
                            </p:stCondLst>
                            <p:childTnLst>
                              <p:par>
                                <p:cTn id="28" presetID="0" presetClass="path" presetSubtype="0" accel="50000" decel="50000" fill="hold" nodeType="afterEffect">
                                  <p:stCondLst>
                                    <p:cond delay="0"/>
                                  </p:stCondLst>
                                  <p:childTnLst>
                                    <p:animMotion origin="layout" path="M 0.00352 -4.81481E-6 C -0.00365 0.00487 -0.0086 0.01297 -0.01434 0.0213 C -0.01747 0.0257 -0.01799 0.02431 -0.02034 0.02963 C -0.02517 0.04028 -0.03156 0.05579 -0.03821 0.06343 C -0.04264 0.0757 -0.0489 0.0838 -0.0549 0.09306 C -0.0596 0.10024 -0.06286 0.10811 -0.06781 0.11413 C -0.06925 0.1176 -0.07068 0.122 -0.07264 0.12477 C -0.07577 0.12917 -0.08229 0.13727 -0.08229 0.1375 C -0.08568 0.14653 -0.09142 0.15463 -0.09663 0.16065 C -0.0995 0.16783 -0.10289 0.17524 -0.10615 0.18172 C -0.10798 0.18542 -0.11059 0.1882 -0.11215 0.19237 C -0.11372 0.19653 -0.11685 0.2051 -0.11685 0.20533 C -0.11724 0.20788 -0.11711 0.21112 -0.11802 0.21366 C -0.1188 0.21575 -0.12063 0.21598 -0.12167 0.21783 C -0.12428 0.22223 -0.12611 0.22801 -0.12884 0.23264 C -0.13171 0.24815 -0.12937 0.24213 -0.13471 0.25163 C -0.13719 0.26413 -0.14084 0.27385 -0.14436 0.28542 C -0.14723 0.30579 -0.14476 0.29792 -0.15023 0.31065 C -0.15115 0.31551 -0.15128 0.32107 -0.15271 0.32547 C -0.15349 0.32801 -0.15532 0.3294 -0.15623 0.33195 C -0.15988 0.34121 -0.1604 0.35116 -0.16693 0.3551 C -0.16888 0.35857 -0.17136 0.36158 -0.17292 0.36575 C -0.17371 0.36783 -0.17423 0.37038 -0.17527 0.372 C -0.17749 0.37547 -0.18244 0.38056 -0.18244 0.38079 C -0.18349 0.39584 -0.18323 0.39815 -0.18831 0.40811 C -0.19014 0.42292 -0.1917 0.43403 -0.19431 0.44815 C -0.19509 0.45232 -0.19588 0.45672 -0.19666 0.46088 C -0.19705 0.46297 -0.19783 0.46737 -0.19783 0.4676 C -0.19901 0.475 -0.1887 0.59352 -0.18975 0.59977 " pathEditMode="relative" rAng="0" ptsTypes="fffffffffffffffffffffffffffff">
                                      <p:cBhvr>
                                        <p:cTn id="29" dur="2000" fill="hold"/>
                                        <p:tgtEl>
                                          <p:spTgt spid="19"/>
                                        </p:tgtEl>
                                        <p:attrNameLst>
                                          <p:attrName>ppt_x</p:attrName>
                                          <p:attrName>ppt_y</p:attrName>
                                        </p:attrNameLst>
                                      </p:cBhvr>
                                      <p:rCtr x="-10133" y="29977"/>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1000"/>
                            </p:stCondLst>
                            <p:childTnLst>
                              <p:par>
                                <p:cTn id="41" presetID="0" presetClass="path" presetSubtype="0" accel="50000" decel="50000" fill="hold" nodeType="afterEffect">
                                  <p:stCondLst>
                                    <p:cond delay="0"/>
                                  </p:stCondLst>
                                  <p:childTnLst>
                                    <p:animMotion origin="layout" path="M 1.58966E-6 -4.85549E-6 C -0.00718 0.00486 -0.01214 0.01295 -0.01788 0.02128 C -0.02101 0.02567 -0.02154 0.02428 -0.02389 0.0296 C -0.02871 0.04024 -0.03511 0.05573 -0.04177 0.06336 C -0.0462 0.07561 -0.05247 0.0837 -0.05847 0.09295 C -0.06317 0.10012 -0.06643 0.10821 -0.07139 0.11422 C -0.07283 0.11769 -0.07426 0.12209 -0.07622 0.12486 C -0.07935 0.12925 -0.08575 0.13735 -0.08575 0.13758 C -0.08914 0.14659 -0.09489 0.15469 -0.10011 0.1607 C -0.10298 0.16787 -0.10637 0.17526 -0.10963 0.18174 C -0.11146 0.18544 -0.11407 0.18821 -0.11564 0.19237 C -0.1172 0.19654 -0.12034 0.20509 -0.12034 0.20532 C -0.12073 0.20787 -0.1206 0.2111 -0.12151 0.21365 C -0.12229 0.21573 -0.12412 0.21596 -0.12516 0.21781 C -0.12778 0.2222 -0.1296 0.22798 -0.13234 0.23261 C -0.13521 0.2481 -0.13287 0.24209 -0.13822 0.25157 C -0.1407 0.26405 -0.14435 0.27376 -0.14787 0.28532 C -0.15075 0.3059 -0.14827 0.29781 -0.15375 0.31076 C -0.15466 0.31561 -0.15479 0.32116 -0.15623 0.32555 C -0.15701 0.3281 -0.15884 0.32948 -0.15975 0.33203 C -0.16341 0.34128 -0.16393 0.35122 -0.17045 0.35515 C -0.17241 0.35862 -0.17489 0.36162 -0.17646 0.36579 C -0.17724 0.36787 -0.17776 0.37041 -0.17881 0.37203 C -0.18102 0.3755 -0.18598 0.38058 -0.18598 0.38081 C -0.18703 0.39584 -0.18677 0.39816 -0.19186 0.4081 C -0.19368 0.4229 -0.19525 0.43399 -0.19786 0.4481 C -0.19864 0.45226 -0.19943 0.45665 -0.20021 0.46081 C -0.2006 0.4629 -0.20139 0.46729 -0.20139 0.46752 C -0.20256 0.47492 -0.2237 0.54405 -0.22475 0.55029 " pathEditMode="relative" rAng="0" ptsTypes="fffffffffffffffffffffffffffff">
                                      <p:cBhvr>
                                        <p:cTn id="42" dur="2000" fill="hold"/>
                                        <p:tgtEl>
                                          <p:spTgt spid="18"/>
                                        </p:tgtEl>
                                        <p:attrNameLst>
                                          <p:attrName>ppt_x</p:attrName>
                                          <p:attrName>ppt_y</p:attrName>
                                        </p:attrNameLst>
                                      </p:cBhvr>
                                      <p:rCtr x="-11237" y="27514"/>
                                    </p:animMotion>
                                  </p:childTnLst>
                                </p:cTn>
                              </p:par>
                            </p:childTnLst>
                          </p:cTn>
                        </p:par>
                      </p:childTnLst>
                    </p:cTn>
                  </p:par>
                </p:childTnLst>
              </p:cTn>
              <p:nextCondLst>
                <p:cond evt="onClick" delay="0">
                  <p:tgtEl>
                    <p:spTgt spid="15"/>
                  </p:tgtEl>
                </p:cond>
              </p:nextCondLst>
            </p:seq>
            <p:seq concurrent="1" nextAc="seek">
              <p:cTn id="43" restart="whenNotActive" fill="hold" evtFilter="cancelBubble" nodeType="interactiveSeq">
                <p:stCondLst>
                  <p:cond evt="onClick" delay="0">
                    <p:tgtEl>
                      <p:spTgt spid="16"/>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0" presetClass="path" presetSubtype="0" accel="50000" decel="50000" fill="hold" nodeType="withEffect">
                                  <p:stCondLst>
                                    <p:cond delay="0"/>
                                  </p:stCondLst>
                                  <p:childTnLst>
                                    <p:animMotion origin="layout" path="M -2.08796E-6 2.96296E-6 C -0.00639 0.00301 -0.01135 0.0081 -0.01748 0.01203 C -0.02414 0.03032 -0.01553 0.00902 -0.02414 0.02384 C -0.02662 0.02824 -0.02845 0.03379 -0.03093 0.03819 C -0.03275 0.04791 -0.0351 0.0493 -0.04032 0.05254 C -0.04228 0.05787 -0.04384 0.06296 -0.04698 0.06666 C -0.04815 0.06805 -0.04972 0.06805 -0.05102 0.06921 C -0.05494 0.07315 -0.06342 0.08171 -0.06707 0.08819 C -0.06981 0.09305 -0.07203 0.09884 -0.07516 0.10254 C -0.0779 0.10578 -0.08326 0.11203 -0.08326 0.11227 C -0.08587 0.12615 -0.08247 0.11296 -0.08861 0.12384 C -0.08978 0.12592 -0.09004 0.12893 -0.09122 0.13102 C -0.09369 0.13541 -0.09683 0.13842 -0.09931 0.14282 C -0.10218 0.1581 -0.10792 0.15602 -0.11562 0.15949 C -0.11836 0.16088 -0.1224 0.16458 -0.12488 0.16666 C -0.13363 0.18264 -0.12306 0.16597 -0.13558 0.17615 C -0.14681 0.18518 -0.14107 0.18541 -0.15307 0.19051 C -0.15881 0.20092 -0.16442 0.20671 -0.17186 0.21203 C -0.17278 0.21527 -0.1733 0.21875 -0.17447 0.22152 C -0.17552 0.2243 -0.17747 0.22592 -0.17852 0.2287 C -0.1793 0.23078 -0.17917 0.23379 -0.17982 0.23588 C -0.18139 0.24074 -0.18413 0.24467 -0.18517 0.25 C -0.18844 0.26713 -0.18635 0.26018 -0.19065 0.27152 C -0.19261 0.28541 -0.19405 0.29652 -0.19731 0.30949 C -0.19809 0.31273 -0.19901 0.3162 -0.20005 0.31921 C -0.20175 0.32407 -0.2054 0.33333 -0.2054 0.33356 C -0.20866 0.35115 -0.20671 0.34328 -0.21075 0.35717 C -0.21219 0.36782 -0.21271 0.37268 -0.21884 0.37615 C -0.22119 0.38935 -0.22263 0.40277 -0.2268 0.41435 C -0.22811 0.42315 -0.23085 0.4294 -0.23215 0.43819 C -0.23502 0.45671 -0.23555 0.47338 -0.24024 0.49051 C -0.24207 0.49722 -0.2405 0.50602 -0.24298 0.51203 C -0.24403 0.51458 -0.24651 0.51365 -0.24833 0.51435 C -0.25055 0.52662 -0.25512 0.57338 -0.25656 0.58518 " pathEditMode="relative" rAng="0" ptsTypes="ffffffffffffffffffffffffffffffffff">
                                      <p:cBhvr>
                                        <p:cTn id="54" dur="2000" fill="hold"/>
                                        <p:tgtEl>
                                          <p:spTgt spid="20"/>
                                        </p:tgtEl>
                                        <p:attrNameLst>
                                          <p:attrName>ppt_x</p:attrName>
                                          <p:attrName>ppt_y</p:attrName>
                                        </p:attrNameLst>
                                      </p:cBhvr>
                                      <p:rCtr x="-12828" y="29259"/>
                                    </p:animMotion>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17"/>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par>
                          <p:cTn id="65" fill="hold">
                            <p:stCondLst>
                              <p:cond delay="1000"/>
                            </p:stCondLst>
                            <p:childTnLst>
                              <p:par>
                                <p:cTn id="66" presetID="0" presetClass="path" presetSubtype="0" accel="50000" decel="50000" fill="hold" nodeType="afterEffect">
                                  <p:stCondLst>
                                    <p:cond delay="0"/>
                                  </p:stCondLst>
                                  <p:childTnLst>
                                    <p:animMotion origin="layout" path="M -2.52904E-6 1.48148E-6 C -0.00417 0.00741 -0.00665 0.01597 -0.0107 0.02384 C -0.01448 0.03125 -0.0197 0.03657 -0.02283 0.04514 C -0.02584 0.05347 -0.02884 0.05879 -0.03354 0.06435 C -0.03654 0.07199 -0.04006 0.07778 -0.04293 0.08565 C -0.04332 0.08889 -0.04345 0.09213 -0.04424 0.09514 C -0.04489 0.09768 -0.04645 0.09954 -0.04698 0.10231 C -0.05011 0.12083 -0.04711 0.12153 -0.05507 0.13565 C -0.05676 0.14514 -0.05911 0.15 -0.06303 0.15717 C -0.06485 0.17176 -0.06394 0.17986 -0.07112 0.18796 C -0.07477 0.19745 -0.07973 0.20463 -0.08456 0.2118 C -0.086 0.21389 -0.08743 0.21643 -0.08861 0.21898 C -0.08965 0.22106 -0.09004 0.2243 -0.09122 0.22616 C -0.09369 0.22986 -0.09657 0.23241 -0.09931 0.23565 C -0.10061 0.23727 -0.10335 0.24051 -0.10335 0.24074 C -0.1057 0.25301 -0.10348 0.24629 -0.11275 0.25717 C -0.11405 0.25879 -0.11679 0.2618 -0.11679 0.26204 C -0.11914 0.27454 -0.12097 0.26944 -0.12749 0.27384 C -0.13271 0.27731 -0.13676 0.28102 -0.14224 0.28333 C -0.14498 0.28819 -0.14681 0.29236 -0.15033 0.29514 C -0.15294 0.29722 -0.15842 0.3 -0.15842 0.30023 C -0.16025 0.30231 -0.16168 0.30602 -0.16377 0.30717 C -0.16925 0.31042 -0.17617 0.31042 -0.18256 0.31435 C -0.18583 0.32292 -0.18987 0.32523 -0.19457 0.33102 C -0.19653 0.34028 -0.19874 0.34537 -0.20266 0.35231 C -0.20462 0.36319 -0.20671 0.38565 -0.20671 0.38588 C -0.20723 0.39537 -0.20684 0.40717 -0.20945 0.41667 C -0.21349 0.43125 -0.20814 0.44282 -0.21101 0.45833 " pathEditMode="relative" rAng="0" ptsTypes="ffffffffffffffffffffffffffff">
                                      <p:cBhvr>
                                        <p:cTn id="67" dur="2000" fill="hold"/>
                                        <p:tgtEl>
                                          <p:spTgt spid="22"/>
                                        </p:tgtEl>
                                        <p:attrNameLst>
                                          <p:attrName>ppt_x</p:attrName>
                                          <p:attrName>ppt_y</p:attrName>
                                        </p:attrNameLst>
                                      </p:cBhvr>
                                      <p:rCtr x="-10675" y="22917"/>
                                    </p:animMotion>
                                  </p:childTnLst>
                                </p:cTn>
                              </p:par>
                            </p:childTnLst>
                          </p:cTn>
                        </p:par>
                      </p:childTnLst>
                    </p:cTn>
                  </p:par>
                </p:childTnLst>
              </p:cTn>
              <p:nextCondLst>
                <p:cond evt="onClick" delay="0">
                  <p:tgtEl>
                    <p:spTgt spid="17"/>
                  </p:tgtEl>
                </p:cond>
              </p:nextCondLst>
            </p:seq>
            <p:audio>
              <p:cMediaNode vol="5600" numSld="4">
                <p:cTn id="68" repeatCount="indefinite" fill="hold" display="0">
                  <p:stCondLst>
                    <p:cond delay="indefinite"/>
                  </p:stCondLst>
                  <p:endCondLst>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4000" b="21801"/>
          <a:stretch>
            <a:fillRect/>
          </a:stretch>
        </p:blipFill>
        <p:spPr>
          <a:xfrm>
            <a:off x="-26108" y="1"/>
            <a:ext cx="9158797" cy="7067551"/>
          </a:xfrm>
          <a:prstGeom prst="rect">
            <a:avLst/>
          </a:prstGeom>
        </p:spPr>
      </p:pic>
      <p:pic>
        <p:nvPicPr>
          <p:cNvPr id="1026" name="Picture 2" descr="Tree Cartoon Wallpapers - Top Free Tree Cartoon Backgrounds -  WallpaperAcces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29051" y="304800"/>
            <a:ext cx="4454036" cy="62564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ar Sparkling Sticker for iOS &amp;amp; Android | GIPHY"/>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65131" y="1542698"/>
            <a:ext cx="923765" cy="12316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apphire&amp;#39;s Profile - MyDramaList"/>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18851" y="-107985"/>
            <a:ext cx="1905815" cy="28942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Sapphire&amp;#39;s Profile - MyDramaList"/>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75283" y="792878"/>
            <a:ext cx="1905815" cy="28942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Sapphire&amp;#39;s Profile - MyDramaList"/>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196160">
            <a:off x="5060612" y="2714930"/>
            <a:ext cx="2541087" cy="21706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draw cartoon star fruit Archives - How to draw step by step"/>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030" b="97980" l="8108" r="83514"/>
                    </a14:imgEffect>
                  </a14:imgLayer>
                </a14:imgProps>
              </a:ext>
              <a:ext uri="{28A0092B-C50C-407E-A947-70E740481C1C}">
                <a14:useLocalDpi xmlns:a14="http://schemas.microsoft.com/office/drawing/2010/main" val="0"/>
              </a:ext>
            </a:extLst>
          </a:blip>
          <a:srcRect/>
          <a:stretch>
            <a:fillRect/>
          </a:stretch>
        </p:blipFill>
        <p:spPr bwMode="auto">
          <a:xfrm>
            <a:off x="6598909" y="3200400"/>
            <a:ext cx="1120970" cy="11997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ow to draw cartoon star fruit Archives - How to draw step by step"/>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030" b="97980" l="8108" r="83514"/>
                    </a14:imgEffect>
                  </a14:imgLayer>
                </a14:imgProps>
              </a:ext>
              <a:ext uri="{28A0092B-C50C-407E-A947-70E740481C1C}">
                <a14:useLocalDpi xmlns:a14="http://schemas.microsoft.com/office/drawing/2010/main" val="0"/>
              </a:ext>
            </a:extLst>
          </a:blip>
          <a:srcRect/>
          <a:stretch>
            <a:fillRect/>
          </a:stretch>
        </p:blipFill>
        <p:spPr bwMode="auto">
          <a:xfrm flipH="1">
            <a:off x="4713348" y="3687124"/>
            <a:ext cx="1120970" cy="119974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ird GIFs - Get the best GIF on GIPHY"/>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311938" y="179548"/>
            <a:ext cx="2576259" cy="2497541"/>
          </a:xfrm>
          <a:prstGeom prst="rect">
            <a:avLst/>
          </a:prstGeom>
          <a:noFill/>
          <a:extLst>
            <a:ext uri="{909E8E84-426E-40DD-AFC4-6F175D3DCCD1}">
              <a14:hiddenFill xmlns:a14="http://schemas.microsoft.com/office/drawing/2010/main">
                <a:solidFill>
                  <a:srgbClr val="FFFFFF"/>
                </a:solidFill>
              </a14:hiddenFill>
            </a:ext>
          </a:extLst>
        </p:spPr>
      </p:pic>
      <p:sp>
        <p:nvSpPr>
          <p:cNvPr id="11" name="Cloud Callout 10"/>
          <p:cNvSpPr/>
          <p:nvPr/>
        </p:nvSpPr>
        <p:spPr>
          <a:xfrm>
            <a:off x="11312" y="2197962"/>
            <a:ext cx="2663429" cy="2038351"/>
          </a:xfrm>
          <a:prstGeom prst="cloudCallout">
            <a:avLst>
              <a:gd name="adj1" fmla="val 61523"/>
              <a:gd name="adj2" fmla="val -617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2700" b="1" kern="0">
                <a:solidFill>
                  <a:srgbClr val="FFFF00"/>
                </a:solidFill>
                <a:latin typeface="UTM Cookies" pitchFamily="18" charset="0"/>
                <a:sym typeface="Arial" panose="020B0604020202020204"/>
              </a:rPr>
              <a:t>ĂN KHẾ </a:t>
            </a:r>
          </a:p>
          <a:p>
            <a:pPr algn="ctr">
              <a:buClr>
                <a:srgbClr val="000000"/>
              </a:buClr>
            </a:pPr>
            <a:r>
              <a:rPr lang="en-US" sz="2700" b="1" kern="0">
                <a:solidFill>
                  <a:srgbClr val="FFFF00"/>
                </a:solidFill>
                <a:latin typeface="UTM Cookies" pitchFamily="18" charset="0"/>
                <a:sym typeface="Arial" panose="020B0604020202020204"/>
              </a:rPr>
              <a:t>TRẢ VÀNG</a:t>
            </a:r>
          </a:p>
        </p:txBody>
      </p:sp>
      <p:pic>
        <p:nvPicPr>
          <p:cNvPr id="22" name="Nhac-chuong-bao-thuc-nhe-nha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486900" y="2765113"/>
            <a:ext cx="457200" cy="609600"/>
          </a:xfrm>
          <a:prstGeom prst="rect">
            <a:avLst/>
          </a:prstGeom>
        </p:spPr>
      </p:pic>
      <p:pic>
        <p:nvPicPr>
          <p:cNvPr id="1039" name="Picture 1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70572" y="3800271"/>
            <a:ext cx="1858160" cy="285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descr="Welcome to Basky"/>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9220" y="5292727"/>
            <a:ext cx="1847613" cy="1296973"/>
          </a:xfrm>
          <a:prstGeom prst="rect">
            <a:avLst/>
          </a:prstGeom>
          <a:noFill/>
          <a:extLst>
            <a:ext uri="{909E8E84-426E-40DD-AFC4-6F175D3DCCD1}">
              <a14:hiddenFill xmlns:a14="http://schemas.microsoft.com/office/drawing/2010/main">
                <a:solidFill>
                  <a:srgbClr val="FFFFFF"/>
                </a:solidFill>
              </a14:hiddenFill>
            </a:ext>
          </a:extLst>
        </p:spPr>
      </p:pic>
      <p:pic>
        <p:nvPicPr>
          <p:cNvPr id="1042" name="khế 1">
            <a:hlinkClick r:id="rId15"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53596" y="2150600"/>
            <a:ext cx="626269" cy="1049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khế 2">
            <a:hlinkClick r:id="rId17"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56070" y="1021203"/>
            <a:ext cx="631031"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khế 2">
            <a:hlinkClick r:id="rId19" action="ppaction://hlinksldjump"/>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925183" y="2153775"/>
            <a:ext cx="631031"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descr="Cartoon gold stacked pile Royalty Free Vector Image"/>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2881155" y="1981933"/>
            <a:ext cx="690858" cy="99483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4" descr="Cartoon gold stacked pile Royalty Free Vector Image"/>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2995455" y="1447801"/>
            <a:ext cx="690858" cy="99483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4" descr="Cartoon gold stacked pile Royalty Free Vector Image"/>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3024030" y="1514477"/>
            <a:ext cx="690858" cy="99483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4" descr="Cartoon gold stacked pile Royalty Free Vector Image"/>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3036414" y="1546684"/>
            <a:ext cx="690858" cy="99483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4" descr="Cartoon gold stacked pile Royalty Free Vector Image"/>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3048798" y="1945219"/>
            <a:ext cx="690858" cy="99483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p:cNvPicPr>
            <a:picLocks noChangeAspect="1" noChangeArrowheads="1"/>
          </p:cNvPicPr>
          <p:nvPr/>
        </p:nvPicPr>
        <p:blipFill>
          <a:blip r:embed="rId23">
            <a:extLst>
              <a:ext uri="{BEBA8EAE-BF5A-486C-A8C5-ECC9F3942E4B}">
                <a14:imgProps xmlns:a14="http://schemas.microsoft.com/office/drawing/2010/main">
                  <a14:imgLayer r:embed="rId24">
                    <a14:imgEffect>
                      <a14:backgroundRemoval t="0" b="100000" l="14109" r="85396">
                        <a14:foregroundMark x1="22277" y1="22819" x2="48020" y2="38255"/>
                        <a14:foregroundMark x1="16089" y1="2013" x2="22277" y2="16779"/>
                        <a14:foregroundMark x1="24010" y1="18792" x2="33168" y2="24161"/>
                        <a14:foregroundMark x1="36386" y1="27517" x2="50990" y2="30872"/>
                        <a14:foregroundMark x1="50990" y1="30872" x2="67079" y2="25503"/>
                        <a14:foregroundMark x1="68317" y1="24832" x2="79208" y2="14094"/>
                        <a14:foregroundMark x1="79950" y1="14094" x2="83416" y2="671"/>
                        <a14:foregroundMark x1="81436" y1="22819" x2="72277" y2="72483"/>
                        <a14:foregroundMark x1="83416" y1="14765" x2="71287" y2="83221"/>
                        <a14:foregroundMark x1="71040" y1="36242" x2="60149" y2="95973"/>
                        <a14:foregroundMark x1="48020" y1="44295" x2="45050" y2="91275"/>
                        <a14:foregroundMark x1="18812" y1="23490" x2="34158" y2="88591"/>
                        <a14:foregroundMark x1="25990" y1="77181" x2="28960" y2="85906"/>
                        <a14:foregroundMark x1="15842" y1="10067" x2="23267" y2="74497"/>
                        <a14:foregroundMark x1="32178" y1="91275" x2="43317" y2="97315"/>
                        <a14:foregroundMark x1="82921" y1="25503" x2="75495" y2="83893"/>
                        <a14:foregroundMark x1="82178" y1="36242" x2="81188" y2="61745"/>
                        <a14:foregroundMark x1="79455" y1="67114" x2="75248" y2="77181"/>
                        <a14:foregroundMark x1="73515" y1="79866" x2="69059" y2="92617"/>
                        <a14:backgroundMark x1="32426" y1="12752" x2="67327" y2="12752"/>
                        <a14:backgroundMark x1="21287" y1="5369" x2="31683" y2="16107"/>
                      </a14:backgroundRemoval>
                    </a14:imgEffect>
                  </a14:imgLayer>
                </a14:imgProps>
              </a:ext>
              <a:ext uri="{28A0092B-C50C-407E-A947-70E740481C1C}">
                <a14:useLocalDpi xmlns:a14="http://schemas.microsoft.com/office/drawing/2010/main" val="0"/>
              </a:ext>
            </a:extLst>
          </a:blip>
          <a:srcRect/>
          <a:stretch>
            <a:fillRect/>
          </a:stretch>
        </p:blipFill>
        <p:spPr bwMode="auto">
          <a:xfrm>
            <a:off x="419220" y="5694303"/>
            <a:ext cx="1846660" cy="908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28">
            <a:hlinkClick r:id="" action="ppaction://noaction"/>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611661" y="3793237"/>
            <a:ext cx="1565134" cy="2950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Rounded Corners 1">
            <a:hlinkClick r:id="rId26" action="ppaction://hlinkpres?slideindex=7&amp;slidetitle=PowerPoint Presentation"/>
            <a:extLst>
              <a:ext uri="{FF2B5EF4-FFF2-40B4-BE49-F238E27FC236}">
                <a16:creationId xmlns:a16="http://schemas.microsoft.com/office/drawing/2014/main" id="{16B041F2-2E30-443C-B9A1-5AB1CDA1F11A}"/>
              </a:ext>
            </a:extLst>
          </p:cNvPr>
          <p:cNvSpPr/>
          <p:nvPr/>
        </p:nvSpPr>
        <p:spPr>
          <a:xfrm>
            <a:off x="7719879" y="6172200"/>
            <a:ext cx="1231240" cy="552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err="1">
                <a:solidFill>
                  <a:srgbClr val="FFF6E5"/>
                </a:solidFill>
              </a:rPr>
              <a:t>Học</a:t>
            </a:r>
            <a:r>
              <a:rPr lang="en-US" sz="1350" dirty="0">
                <a:solidFill>
                  <a:srgbClr val="FFF6E5"/>
                </a:solidFill>
              </a:rPr>
              <a:t> </a:t>
            </a:r>
            <a:r>
              <a:rPr lang="en-US" sz="1350" dirty="0" err="1">
                <a:solidFill>
                  <a:srgbClr val="FFF6E5"/>
                </a:solidFill>
              </a:rPr>
              <a:t>tiếp</a:t>
            </a:r>
            <a:endParaRPr lang="en-US" sz="1350" dirty="0">
              <a:solidFill>
                <a:srgbClr val="FFF6E5"/>
              </a:solidFill>
            </a:endParaRPr>
          </a:p>
        </p:txBody>
      </p:sp>
      <p:sp>
        <p:nvSpPr>
          <p:cNvPr id="3" name="Right Arrow 2"/>
          <p:cNvSpPr/>
          <p:nvPr/>
        </p:nvSpPr>
        <p:spPr>
          <a:xfrm>
            <a:off x="3226584" y="5638800"/>
            <a:ext cx="2336016" cy="5835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29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2"/>
                                        </p:tgtEl>
                                      </p:cBhvr>
                                    </p:cmd>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250"/>
                                        <p:tgtEl>
                                          <p:spTgt spid="1039"/>
                                        </p:tgtEl>
                                      </p:cBhvr>
                                    </p:animEffect>
                                    <p:set>
                                      <p:cBhvr>
                                        <p:cTn id="11" dur="1" fill="hold">
                                          <p:stCondLst>
                                            <p:cond delay="249"/>
                                          </p:stCondLst>
                                        </p:cTn>
                                        <p:tgtEl>
                                          <p:spTgt spid="1039"/>
                                        </p:tgtEl>
                                        <p:attrNameLst>
                                          <p:attrName>style.visibility</p:attrName>
                                        </p:attrNameLst>
                                      </p:cBhvr>
                                      <p:to>
                                        <p:strVal val="hidden"/>
                                      </p:to>
                                    </p:se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052"/>
                                        </p:tgtEl>
                                        <p:attrNameLst>
                                          <p:attrName>style.visibility</p:attrName>
                                        </p:attrNameLst>
                                      </p:cBhvr>
                                      <p:to>
                                        <p:strVal val="visible"/>
                                      </p:to>
                                    </p:set>
                                    <p:animEffect transition="in" filter="fade">
                                      <p:cBhvr>
                                        <p:cTn id="15" dur="250"/>
                                        <p:tgtEl>
                                          <p:spTgt spid="1052"/>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childTnLst>
                          </p:cTn>
                        </p:par>
                        <p:par>
                          <p:cTn id="20" fill="hold">
                            <p:stCondLst>
                              <p:cond delay="1250"/>
                            </p:stCondLst>
                            <p:childTnLst>
                              <p:par>
                                <p:cTn id="21" presetID="0" presetClass="path" presetSubtype="0" accel="50000" decel="50000" fill="hold" nodeType="afterEffect">
                                  <p:stCondLst>
                                    <p:cond delay="0"/>
                                  </p:stCondLst>
                                  <p:childTnLst>
                                    <p:animMotion origin="layout" path="M 2.24455E-7 -7.40741E-6 C -0.00183 0.00161 -0.00379 0.00254 -0.00535 0.00486 C -0.01331 0.01666 -0.00274 0.00902 -0.01214 0.01435 C -0.01305 0.01666 -0.01357 0.01944 -0.01475 0.02152 C -0.01592 0.02361 -0.01775 0.02407 -0.01879 0.02615 C -0.02388 0.03634 -0.02206 0.0405 -0.02819 0.04536 C -0.0308 0.04745 -0.03354 0.04837 -0.03628 0.04999 C -0.03759 0.05069 -0.04033 0.05231 -0.04033 0.05231 C -0.04594 0.06782 -0.04476 0.08425 -0.05233 0.09768 C -0.05572 0.11435 -0.05116 0.09467 -0.05768 0.11203 C -0.05847 0.11411 -0.05833 0.11689 -0.05912 0.11898 C -0.06055 0.12268 -0.06264 0.12546 -0.06447 0.1287 C -0.0676 0.14004 -0.0693 0.14467 -0.07517 0.15231 C -0.08365 0.1824 -0.0723 0.14606 -0.08195 0.16666 C -0.08326 0.16944 -0.08339 0.17337 -0.08456 0.17615 C -0.08561 0.17893 -0.08731 0.18101 -0.08861 0.18333 C -0.09109 0.19675 -0.0954 0.20902 -0.10205 0.21666 C -0.10518 0.23379 -0.11523 0.24467 -0.12084 0.25948 C -0.12267 0.26967 -0.12672 0.27291 -0.13154 0.2787 C -0.13963 0.29907 -0.12841 0.27268 -0.13833 0.2905 C -0.1429 0.29884 -0.13937 0.29583 -0.14224 0.30486 C -0.14564 0.3155 -0.14916 0.32453 -0.15569 0.3287 C -0.16795 0.34976 -0.15373 0.32314 -0.16104 0.34282 C -0.16391 0.35046 -0.16874 0.35694 -0.17187 0.36435 C -0.18022 0.38356 -0.17343 0.3743 -0.18126 0.38333 C -0.19066 0.40925 -0.17657 0.37222 -0.18792 0.39536 C -0.19001 0.39953 -0.19144 0.40486 -0.19327 0.40948 C -0.19418 0.4118 -0.19601 0.41666 -0.19601 0.41666 C -0.19914 0.43425 -0.19666 0.42754 -0.20266 0.43819 C -0.20606 0.45555 -0.20684 0.46759 -0.21741 0.47384 C -0.22015 0.47708 -0.22446 0.47777 -0.2255 0.48333 C -0.2272 0.49282 -0.2255 0.48981 -0.23085 0.49282 C -0.23529 0.50439 -0.24403 0.5081 -0.25108 0.51435 C -0.25251 0.52245 -0.25499 0.52708 -0.25499 0.53564 " pathEditMode="relative" ptsTypes="fffffffffffffffffffffffffffffffffA">
                                      <p:cBhvr>
                                        <p:cTn id="22" dur="2000" fill="hold"/>
                                        <p:tgtEl>
                                          <p:spTgt spid="42"/>
                                        </p:tgtEl>
                                        <p:attrNameLst>
                                          <p:attrName>ppt_x</p:attrName>
                                          <p:attrName>ppt_y</p:attrName>
                                        </p:attrNameLst>
                                      </p:cBhvr>
                                    </p:animMotion>
                                  </p:childTnLst>
                                </p:cTn>
                              </p:par>
                            </p:childTnLst>
                          </p:cTn>
                        </p:par>
                        <p:par>
                          <p:cTn id="23" fill="hold">
                            <p:stCondLst>
                              <p:cond delay="3250"/>
                            </p:stCondLst>
                            <p:childTnLst>
                              <p:par>
                                <p:cTn id="24" presetID="10"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childTnLst>
                          </p:cTn>
                        </p:par>
                        <p:par>
                          <p:cTn id="27" fill="hold">
                            <p:stCondLst>
                              <p:cond delay="3750"/>
                            </p:stCondLst>
                            <p:childTnLst>
                              <p:par>
                                <p:cTn id="28" presetID="0" presetClass="path" presetSubtype="0" accel="50000" decel="50000" fill="hold" nodeType="afterEffect">
                                  <p:stCondLst>
                                    <p:cond delay="0"/>
                                  </p:stCondLst>
                                  <p:childTnLst>
                                    <p:animMotion origin="layout" path="M 0.00352 -4.81481E-6 C -0.00365 0.00487 -0.0086 0.01297 -0.01434 0.0213 C -0.01747 0.0257 -0.01799 0.02431 -0.02034 0.02963 C -0.02517 0.04028 -0.03156 0.05579 -0.03821 0.06343 C -0.04264 0.0757 -0.0489 0.0838 -0.0549 0.09306 C -0.0596 0.10024 -0.06286 0.10811 -0.06781 0.11413 C -0.06925 0.1176 -0.07068 0.122 -0.07264 0.12477 C -0.07577 0.12917 -0.08229 0.13727 -0.08229 0.1375 C -0.08568 0.14653 -0.09142 0.15463 -0.09663 0.16065 C -0.0995 0.16783 -0.10289 0.17524 -0.10615 0.18172 C -0.10798 0.18542 -0.11059 0.1882 -0.11215 0.19237 C -0.11372 0.19653 -0.11685 0.2051 -0.11685 0.20533 C -0.11724 0.20788 -0.11711 0.21112 -0.11802 0.21366 C -0.1188 0.21575 -0.12063 0.21598 -0.12167 0.21783 C -0.12428 0.22223 -0.12611 0.22801 -0.12884 0.23264 C -0.13171 0.24815 -0.12937 0.24213 -0.13471 0.25163 C -0.13719 0.26413 -0.14084 0.27385 -0.14436 0.28542 C -0.14723 0.30579 -0.14476 0.29792 -0.15023 0.31065 C -0.15115 0.31551 -0.15128 0.32107 -0.15271 0.32547 C -0.15349 0.32801 -0.15532 0.3294 -0.15623 0.33195 C -0.15988 0.34121 -0.1604 0.35116 -0.16693 0.3551 C -0.16888 0.35857 -0.17136 0.36158 -0.17292 0.36575 C -0.17371 0.36783 -0.17423 0.37038 -0.17527 0.372 C -0.17749 0.37547 -0.18244 0.38056 -0.18244 0.38079 C -0.18349 0.39584 -0.18323 0.39815 -0.18831 0.40811 C -0.19014 0.42292 -0.1917 0.43403 -0.19431 0.44815 C -0.19509 0.45232 -0.19588 0.45672 -0.19666 0.46088 C -0.19705 0.46297 -0.19783 0.46737 -0.19783 0.4676 C -0.19901 0.475 -0.1887 0.59352 -0.18975 0.59977 " pathEditMode="relative" rAng="0" ptsTypes="fffffffffffffffffffffffffffff">
                                      <p:cBhvr>
                                        <p:cTn id="29" dur="2000" fill="hold"/>
                                        <p:tgtEl>
                                          <p:spTgt spid="40"/>
                                        </p:tgtEl>
                                        <p:attrNameLst>
                                          <p:attrName>ppt_x</p:attrName>
                                          <p:attrName>ppt_y</p:attrName>
                                        </p:attrNameLst>
                                      </p:cBhvr>
                                      <p:rCtr x="-10133" y="29977"/>
                                    </p:animMotion>
                                  </p:childTnLst>
                                </p:cTn>
                              </p:par>
                            </p:childTnLst>
                          </p:cTn>
                        </p:par>
                      </p:childTnLst>
                    </p:cTn>
                  </p:par>
                </p:childTnLst>
              </p:cTn>
              <p:prevCondLst>
                <p:cond evt="onPrev" delay="0">
                  <p:tgtEl>
                    <p:sldTgt/>
                  </p:tgtEl>
                </p:cond>
              </p:prevCondLst>
              <p:nextCondLst>
                <p:cond evt="onNext" delay="0">
                  <p:tgtEl>
                    <p:sldTgt/>
                  </p:tgtEl>
                </p:cond>
              </p:nextCondLst>
            </p:seq>
            <p:audio>
              <p:cMediaNode vol="5600" numSld="4">
                <p:cTn id="30" repeatCount="indefinite" fill="hold" display="0">
                  <p:stCondLst>
                    <p:cond delay="indefinite"/>
                  </p:stCondLst>
                  <p:endCondLst>
                    <p:cond evt="onStopAudio" delay="0">
                      <p:tgtEl>
                        <p:sldTgt/>
                      </p:tgtEl>
                    </p:cond>
                  </p:endCondLst>
                </p:cTn>
                <p:tgtEl>
                  <p:spTgt spid="22"/>
                </p:tgtEl>
              </p:cMediaNode>
            </p:audio>
            <p:seq concurrent="1" nextAc="seek">
              <p:cTn id="31" restart="whenNotActive" fill="hold" evtFilter="cancelBubble" nodeType="interactiveSeq">
                <p:stCondLst>
                  <p:cond evt="onClick" delay="0">
                    <p:tgtEl>
                      <p:spTgt spid="1042"/>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042"/>
                                        </p:tgtEl>
                                      </p:cBhvr>
                                    </p:animEffect>
                                    <p:set>
                                      <p:cBhvr>
                                        <p:cTn id="36" dur="1" fill="hold">
                                          <p:stCondLst>
                                            <p:cond delay="499"/>
                                          </p:stCondLst>
                                        </p:cTn>
                                        <p:tgtEl>
                                          <p:spTgt spid="1042"/>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048"/>
                                        </p:tgtEl>
                                        <p:attrNameLst>
                                          <p:attrName>style.visibility</p:attrName>
                                        </p:attrNameLst>
                                      </p:cBhvr>
                                      <p:to>
                                        <p:strVal val="visible"/>
                                      </p:to>
                                    </p:set>
                                    <p:animEffect transition="in" filter="fade">
                                      <p:cBhvr>
                                        <p:cTn id="40" dur="500"/>
                                        <p:tgtEl>
                                          <p:spTgt spid="1048"/>
                                        </p:tgtEl>
                                      </p:cBhvr>
                                    </p:animEffect>
                                  </p:childTnLst>
                                </p:cTn>
                              </p:par>
                            </p:childTnLst>
                          </p:cTn>
                        </p:par>
                        <p:par>
                          <p:cTn id="41" fill="hold">
                            <p:stCondLst>
                              <p:cond delay="1000"/>
                            </p:stCondLst>
                            <p:childTnLst>
                              <p:par>
                                <p:cTn id="42" presetID="0" presetClass="path" presetSubtype="0" accel="50000" decel="50000" fill="hold" nodeType="afterEffect">
                                  <p:stCondLst>
                                    <p:cond delay="0"/>
                                  </p:stCondLst>
                                  <p:childTnLst>
                                    <p:animMotion origin="layout" path="M 1.58966E-6 -4.85549E-6 C -0.00718 0.00486 -0.01214 0.01295 -0.01788 0.02128 C -0.02101 0.02567 -0.02154 0.02428 -0.02389 0.0296 C -0.02871 0.04024 -0.03511 0.05573 -0.04177 0.06336 C -0.0462 0.07561 -0.05247 0.0837 -0.05847 0.09295 C -0.06317 0.10012 -0.06643 0.10821 -0.07139 0.11422 C -0.07283 0.11769 -0.07426 0.12209 -0.07622 0.12486 C -0.07935 0.12925 -0.08575 0.13735 -0.08575 0.13758 C -0.08914 0.14659 -0.09489 0.15469 -0.10011 0.1607 C -0.10298 0.16787 -0.10637 0.17526 -0.10963 0.18174 C -0.11146 0.18544 -0.11407 0.18821 -0.11564 0.19237 C -0.1172 0.19654 -0.12034 0.20509 -0.12034 0.20532 C -0.12073 0.20787 -0.1206 0.2111 -0.12151 0.21365 C -0.12229 0.21573 -0.12412 0.21596 -0.12516 0.21781 C -0.12778 0.2222 -0.1296 0.22798 -0.13234 0.23261 C -0.13521 0.2481 -0.13287 0.24209 -0.13822 0.25157 C -0.1407 0.26405 -0.14435 0.27376 -0.14787 0.28532 C -0.15075 0.3059 -0.14827 0.29781 -0.15375 0.31076 C -0.15466 0.31561 -0.15479 0.32116 -0.15623 0.32555 C -0.15701 0.3281 -0.15884 0.32948 -0.15975 0.33203 C -0.16341 0.34128 -0.16393 0.35122 -0.17045 0.35515 C -0.17241 0.35862 -0.17489 0.36162 -0.17646 0.36579 C -0.17724 0.36787 -0.17776 0.37041 -0.17881 0.37203 C -0.18102 0.3755 -0.18598 0.38058 -0.18598 0.38081 C -0.18703 0.39584 -0.18677 0.39816 -0.19186 0.4081 C -0.19368 0.4229 -0.19525 0.43399 -0.19786 0.4481 C -0.19864 0.45226 -0.19943 0.45665 -0.20021 0.46081 C -0.2006 0.4629 -0.20139 0.46729 -0.20139 0.46752 C -0.20256 0.47492 -0.2237 0.54405 -0.22475 0.55029 " pathEditMode="relative" rAng="0" ptsTypes="fffffffffffffffffffffffffffff">
                                      <p:cBhvr>
                                        <p:cTn id="43" dur="2000" fill="hold"/>
                                        <p:tgtEl>
                                          <p:spTgt spid="1048"/>
                                        </p:tgtEl>
                                        <p:attrNameLst>
                                          <p:attrName>ppt_x</p:attrName>
                                          <p:attrName>ppt_y</p:attrName>
                                        </p:attrNameLst>
                                      </p:cBhvr>
                                      <p:rCtr x="-11237" y="27514"/>
                                    </p:animMotion>
                                  </p:childTnLst>
                                </p:cTn>
                              </p:par>
                            </p:childTnLst>
                          </p:cTn>
                        </p:par>
                      </p:childTnLst>
                    </p:cTn>
                  </p:par>
                </p:childTnLst>
              </p:cTn>
              <p:nextCondLst>
                <p:cond evt="onClick" delay="0">
                  <p:tgtEl>
                    <p:spTgt spid="1042"/>
                  </p:tgtEl>
                </p:cond>
              </p:nextCondLst>
            </p:seq>
            <p:seq concurrent="1" nextAc="seek">
              <p:cTn id="44" restart="whenNotActive" fill="hold" evtFilter="cancelBubble" nodeType="interactiveSeq">
                <p:stCondLst>
                  <p:cond evt="onClick" delay="0">
                    <p:tgtEl>
                      <p:spTgt spid="104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043"/>
                                        </p:tgtEl>
                                      </p:cBhvr>
                                    </p:animEffect>
                                    <p:set>
                                      <p:cBhvr>
                                        <p:cTn id="49" dur="1" fill="hold">
                                          <p:stCondLst>
                                            <p:cond delay="499"/>
                                          </p:stCondLst>
                                        </p:cTn>
                                        <p:tgtEl>
                                          <p:spTgt spid="1043"/>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par>
                                <p:cTn id="54" presetID="0" presetClass="path" presetSubtype="0" accel="50000" decel="50000" fill="hold" nodeType="withEffect">
                                  <p:stCondLst>
                                    <p:cond delay="0"/>
                                  </p:stCondLst>
                                  <p:childTnLst>
                                    <p:animMotion origin="layout" path="M -2.08796E-6 2.96296E-6 C -0.00639 0.00301 -0.01135 0.0081 -0.01748 0.01203 C -0.02414 0.03032 -0.01553 0.00902 -0.02414 0.02384 C -0.02662 0.02824 -0.02845 0.03379 -0.03093 0.03819 C -0.03275 0.04791 -0.0351 0.0493 -0.04032 0.05254 C -0.04228 0.05787 -0.04384 0.06296 -0.04698 0.06666 C -0.04815 0.06805 -0.04972 0.06805 -0.05102 0.06921 C -0.05494 0.07315 -0.06342 0.08171 -0.06707 0.08819 C -0.06981 0.09305 -0.07203 0.09884 -0.07516 0.10254 C -0.0779 0.10578 -0.08326 0.11203 -0.08326 0.11227 C -0.08587 0.12615 -0.08247 0.11296 -0.08861 0.12384 C -0.08978 0.12592 -0.09004 0.12893 -0.09122 0.13102 C -0.09369 0.13541 -0.09683 0.13842 -0.09931 0.14282 C -0.10218 0.1581 -0.10792 0.15602 -0.11562 0.15949 C -0.11836 0.16088 -0.1224 0.16458 -0.12488 0.16666 C -0.13363 0.18264 -0.12306 0.16597 -0.13558 0.17615 C -0.14681 0.18518 -0.14107 0.18541 -0.15307 0.19051 C -0.15881 0.20092 -0.16442 0.20671 -0.17186 0.21203 C -0.17278 0.21527 -0.1733 0.21875 -0.17447 0.22152 C -0.17552 0.2243 -0.17747 0.22592 -0.17852 0.2287 C -0.1793 0.23078 -0.17917 0.23379 -0.17982 0.23588 C -0.18139 0.24074 -0.18413 0.24467 -0.18517 0.25 C -0.18844 0.26713 -0.18635 0.26018 -0.19065 0.27152 C -0.19261 0.28541 -0.19405 0.29652 -0.19731 0.30949 C -0.19809 0.31273 -0.19901 0.3162 -0.20005 0.31921 C -0.20175 0.32407 -0.2054 0.33333 -0.2054 0.33356 C -0.20866 0.35115 -0.20671 0.34328 -0.21075 0.35717 C -0.21219 0.36782 -0.21271 0.37268 -0.21884 0.37615 C -0.22119 0.38935 -0.22263 0.40277 -0.2268 0.41435 C -0.22811 0.42315 -0.23085 0.4294 -0.23215 0.43819 C -0.23502 0.45671 -0.23555 0.47338 -0.24024 0.49051 C -0.24207 0.49722 -0.2405 0.50602 -0.24298 0.51203 C -0.24403 0.51458 -0.24651 0.51365 -0.24833 0.51435 C -0.25055 0.52662 -0.25512 0.57338 -0.25656 0.58518 " pathEditMode="relative" rAng="0" ptsTypes="ffffffffffffffffffffffffffffffffff">
                                      <p:cBhvr>
                                        <p:cTn id="55" dur="2000" fill="hold"/>
                                        <p:tgtEl>
                                          <p:spTgt spid="41"/>
                                        </p:tgtEl>
                                        <p:attrNameLst>
                                          <p:attrName>ppt_x</p:attrName>
                                          <p:attrName>ppt_y</p:attrName>
                                        </p:attrNameLst>
                                      </p:cBhvr>
                                      <p:rCtr x="-12828" y="29259"/>
                                    </p:animMotion>
                                  </p:childTnLst>
                                </p:cTn>
                              </p:par>
                            </p:childTnLst>
                          </p:cTn>
                        </p:par>
                      </p:childTnLst>
                    </p:cTn>
                  </p:par>
                </p:childTnLst>
              </p:cTn>
              <p:nextCondLst>
                <p:cond evt="onClick" delay="0">
                  <p:tgtEl>
                    <p:spTgt spid="1043"/>
                  </p:tgtEl>
                </p:cond>
              </p:nextCondLst>
            </p:seq>
            <p:seq concurrent="1" nextAc="seek">
              <p:cTn id="56" restart="whenNotActive" fill="hold" evtFilter="cancelBubble" nodeType="interactiveSeq">
                <p:stCondLst>
                  <p:cond evt="onClick" delay="0">
                    <p:tgtEl>
                      <p:spTgt spid="1044"/>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1044"/>
                                        </p:tgtEl>
                                      </p:cBhvr>
                                    </p:animEffect>
                                    <p:set>
                                      <p:cBhvr>
                                        <p:cTn id="61" dur="1" fill="hold">
                                          <p:stCondLst>
                                            <p:cond delay="499"/>
                                          </p:stCondLst>
                                        </p:cTn>
                                        <p:tgtEl>
                                          <p:spTgt spid="1044"/>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childTnLst>
                                </p:cTn>
                              </p:par>
                            </p:childTnLst>
                          </p:cTn>
                        </p:par>
                        <p:par>
                          <p:cTn id="66" fill="hold">
                            <p:stCondLst>
                              <p:cond delay="1000"/>
                            </p:stCondLst>
                            <p:childTnLst>
                              <p:par>
                                <p:cTn id="67" presetID="0" presetClass="path" presetSubtype="0" accel="50000" decel="50000" fill="hold" nodeType="afterEffect">
                                  <p:stCondLst>
                                    <p:cond delay="0"/>
                                  </p:stCondLst>
                                  <p:childTnLst>
                                    <p:animMotion origin="layout" path="M -2.52904E-6 1.48148E-6 C -0.00417 0.00741 -0.00665 0.01597 -0.0107 0.02384 C -0.01448 0.03125 -0.0197 0.03657 -0.02283 0.04514 C -0.02584 0.05347 -0.02884 0.05879 -0.03354 0.06435 C -0.03654 0.07199 -0.04006 0.07778 -0.04293 0.08565 C -0.04332 0.08889 -0.04345 0.09213 -0.04424 0.09514 C -0.04489 0.09768 -0.04645 0.09954 -0.04698 0.10231 C -0.05011 0.12083 -0.04711 0.12153 -0.05507 0.13565 C -0.05676 0.14514 -0.05911 0.15 -0.06303 0.15717 C -0.06485 0.17176 -0.06394 0.17986 -0.07112 0.18796 C -0.07477 0.19745 -0.07973 0.20463 -0.08456 0.2118 C -0.086 0.21389 -0.08743 0.21643 -0.08861 0.21898 C -0.08965 0.22106 -0.09004 0.2243 -0.09122 0.22616 C -0.09369 0.22986 -0.09657 0.23241 -0.09931 0.23565 C -0.10061 0.23727 -0.10335 0.24051 -0.10335 0.24074 C -0.1057 0.25301 -0.10348 0.24629 -0.11275 0.25717 C -0.11405 0.25879 -0.11679 0.2618 -0.11679 0.26204 C -0.11914 0.27454 -0.12097 0.26944 -0.12749 0.27384 C -0.13271 0.27731 -0.13676 0.28102 -0.14224 0.28333 C -0.14498 0.28819 -0.14681 0.29236 -0.15033 0.29514 C -0.15294 0.29722 -0.15842 0.3 -0.15842 0.30023 C -0.16025 0.30231 -0.16168 0.30602 -0.16377 0.30717 C -0.16925 0.31042 -0.17617 0.31042 -0.18256 0.31435 C -0.18583 0.32292 -0.18987 0.32523 -0.19457 0.33102 C -0.19653 0.34028 -0.19874 0.34537 -0.20266 0.35231 C -0.20462 0.36319 -0.20671 0.38565 -0.20671 0.38588 C -0.20723 0.39537 -0.20684 0.40717 -0.20945 0.41667 C -0.21349 0.43125 -0.20814 0.44282 -0.21101 0.45833 " pathEditMode="relative" rAng="0" ptsTypes="ffffffffffffffffffffffffffff">
                                      <p:cBhvr>
                                        <p:cTn id="68" dur="2000" fill="hold"/>
                                        <p:tgtEl>
                                          <p:spTgt spid="43"/>
                                        </p:tgtEl>
                                        <p:attrNameLst>
                                          <p:attrName>ppt_x</p:attrName>
                                          <p:attrName>ppt_y</p:attrName>
                                        </p:attrNameLst>
                                      </p:cBhvr>
                                      <p:rCtr x="-10675" y="22917"/>
                                    </p:animMotion>
                                  </p:childTnLst>
                                </p:cTn>
                              </p:par>
                            </p:childTnLst>
                          </p:cTn>
                        </p:par>
                      </p:childTnLst>
                    </p:cTn>
                  </p:par>
                </p:childTnLst>
              </p:cTn>
              <p:nextCondLst>
                <p:cond evt="onClick" delay="0">
                  <p:tgtEl>
                    <p:spTgt spid="104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000" b="21801"/>
          <a:stretch>
            <a:fillRect/>
          </a:stretch>
        </p:blipFill>
        <p:spPr>
          <a:xfrm>
            <a:off x="-26108" y="1"/>
            <a:ext cx="9158797" cy="7067551"/>
          </a:xfrm>
          <a:prstGeom prst="rect">
            <a:avLst/>
          </a:prstGeom>
        </p:spPr>
      </p:pic>
      <p:pic>
        <p:nvPicPr>
          <p:cNvPr id="3" name="Picture 12" descr="Bird GIFs - Get the best GIF on GIPHY">
            <a:hlinkClick r:id="rId3" action="ppaction://hlinksldjump"/>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76202"/>
            <a:ext cx="1714500" cy="16621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533400"/>
            <a:ext cx="7391399" cy="24384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000" b="1" kern="0" dirty="0">
                <a:solidFill>
                  <a:srgbClr val="002060"/>
                </a:solidFill>
                <a:sym typeface="Arial" panose="020B0604020202020204"/>
              </a:rPr>
              <a:t>1. </a:t>
            </a:r>
            <a:r>
              <a:rPr lang="en-US" sz="4000" b="1" kern="0" dirty="0" err="1">
                <a:solidFill>
                  <a:srgbClr val="002060"/>
                </a:solidFill>
                <a:sym typeface="Arial" panose="020B0604020202020204"/>
              </a:rPr>
              <a:t>Bài</a:t>
            </a:r>
            <a:r>
              <a:rPr lang="en-US" sz="4000" b="1" kern="0" dirty="0">
                <a:solidFill>
                  <a:srgbClr val="002060"/>
                </a:solidFill>
                <a:sym typeface="Arial" panose="020B0604020202020204"/>
              </a:rPr>
              <a:t> </a:t>
            </a:r>
            <a:r>
              <a:rPr lang="en-US" sz="4000" b="1" kern="0" dirty="0" err="1">
                <a:solidFill>
                  <a:srgbClr val="002060"/>
                </a:solidFill>
                <a:sym typeface="Arial" panose="020B0604020202020204"/>
              </a:rPr>
              <a:t>đọc</a:t>
            </a:r>
            <a:r>
              <a:rPr lang="en-US" sz="4000" b="1" kern="0" dirty="0">
                <a:solidFill>
                  <a:srgbClr val="002060"/>
                </a:solidFill>
                <a:sym typeface="Arial" panose="020B0604020202020204"/>
              </a:rPr>
              <a:t> </a:t>
            </a:r>
            <a:r>
              <a:rPr lang="en-US" sz="4000" b="1" kern="0" dirty="0" err="1">
                <a:solidFill>
                  <a:srgbClr val="002060"/>
                </a:solidFill>
                <a:sym typeface="Arial" panose="020B0604020202020204"/>
              </a:rPr>
              <a:t>trước</a:t>
            </a:r>
            <a:r>
              <a:rPr lang="en-US" sz="4000" b="1" kern="0" dirty="0">
                <a:solidFill>
                  <a:srgbClr val="002060"/>
                </a:solidFill>
                <a:sym typeface="Arial" panose="020B0604020202020204"/>
              </a:rPr>
              <a:t> </a:t>
            </a:r>
            <a:r>
              <a:rPr lang="en-US" sz="4000" b="1" kern="0" dirty="0" err="1">
                <a:solidFill>
                  <a:srgbClr val="002060"/>
                </a:solidFill>
                <a:sym typeface="Arial" panose="020B0604020202020204"/>
              </a:rPr>
              <a:t>em</a:t>
            </a:r>
            <a:r>
              <a:rPr lang="en-US" sz="4000" b="1" kern="0" dirty="0">
                <a:solidFill>
                  <a:srgbClr val="002060"/>
                </a:solidFill>
                <a:sym typeface="Arial" panose="020B0604020202020204"/>
              </a:rPr>
              <a:t> </a:t>
            </a:r>
            <a:r>
              <a:rPr lang="en-US" sz="4000" b="1" kern="0" dirty="0" err="1">
                <a:solidFill>
                  <a:srgbClr val="002060"/>
                </a:solidFill>
                <a:sym typeface="Arial" panose="020B0604020202020204"/>
              </a:rPr>
              <a:t>học</a:t>
            </a:r>
            <a:r>
              <a:rPr lang="en-US" sz="4000" b="1" kern="0" dirty="0">
                <a:solidFill>
                  <a:srgbClr val="002060"/>
                </a:solidFill>
                <a:sym typeface="Arial" panose="020B0604020202020204"/>
              </a:rPr>
              <a:t> </a:t>
            </a:r>
            <a:r>
              <a:rPr lang="en-US" sz="4000" b="1" kern="0" dirty="0" err="1">
                <a:solidFill>
                  <a:srgbClr val="002060"/>
                </a:solidFill>
                <a:sym typeface="Arial" panose="020B0604020202020204"/>
              </a:rPr>
              <a:t>là</a:t>
            </a:r>
            <a:r>
              <a:rPr lang="en-US" sz="4000" b="1" kern="0" dirty="0">
                <a:solidFill>
                  <a:srgbClr val="002060"/>
                </a:solidFill>
                <a:sym typeface="Arial" panose="020B0604020202020204"/>
              </a:rPr>
              <a:t> </a:t>
            </a:r>
            <a:r>
              <a:rPr lang="en-US" sz="4000" b="1" kern="0" dirty="0" err="1">
                <a:solidFill>
                  <a:srgbClr val="002060"/>
                </a:solidFill>
                <a:sym typeface="Arial" panose="020B0604020202020204"/>
              </a:rPr>
              <a:t>bài</a:t>
            </a:r>
            <a:r>
              <a:rPr lang="en-US" sz="4000" b="1" kern="0" dirty="0">
                <a:solidFill>
                  <a:srgbClr val="002060"/>
                </a:solidFill>
                <a:sym typeface="Arial" panose="020B0604020202020204"/>
              </a:rPr>
              <a:t> </a:t>
            </a:r>
            <a:r>
              <a:rPr lang="en-US" sz="4000" b="1" kern="0" dirty="0" err="1">
                <a:solidFill>
                  <a:srgbClr val="002060"/>
                </a:solidFill>
                <a:sym typeface="Arial" panose="020B0604020202020204"/>
              </a:rPr>
              <a:t>gì</a:t>
            </a:r>
            <a:r>
              <a:rPr lang="en-US" sz="4000" b="1" kern="0" dirty="0">
                <a:solidFill>
                  <a:srgbClr val="002060"/>
                </a:solidFill>
                <a:sym typeface="Arial" panose="020B0604020202020204"/>
              </a:rPr>
              <a:t>?</a:t>
            </a:r>
          </a:p>
        </p:txBody>
      </p:sp>
      <p:sp>
        <p:nvSpPr>
          <p:cNvPr id="5" name="Rectangle 4"/>
          <p:cNvSpPr/>
          <p:nvPr/>
        </p:nvSpPr>
        <p:spPr>
          <a:xfrm>
            <a:off x="1182928" y="5410200"/>
            <a:ext cx="6332339" cy="12192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600" b="1" kern="0" dirty="0" err="1">
                <a:solidFill>
                  <a:srgbClr val="FF0000"/>
                </a:solidFill>
                <a:sym typeface="Arial" panose="020B0604020202020204"/>
              </a:rPr>
              <a:t>Đáp</a:t>
            </a:r>
            <a:r>
              <a:rPr lang="en-US" sz="3600" b="1" kern="0" dirty="0">
                <a:solidFill>
                  <a:srgbClr val="FF0000"/>
                </a:solidFill>
                <a:sym typeface="Arial" panose="020B0604020202020204"/>
              </a:rPr>
              <a:t> </a:t>
            </a:r>
            <a:r>
              <a:rPr lang="en-US" sz="3600" b="1" kern="0" dirty="0" err="1">
                <a:solidFill>
                  <a:srgbClr val="FF0000"/>
                </a:solidFill>
                <a:sym typeface="Arial" panose="020B0604020202020204"/>
              </a:rPr>
              <a:t>án</a:t>
            </a:r>
            <a:r>
              <a:rPr lang="en-US" sz="3600" b="1" kern="0">
                <a:solidFill>
                  <a:srgbClr val="FF0000"/>
                </a:solidFill>
                <a:sym typeface="Arial" panose="020B0604020202020204"/>
              </a:rPr>
              <a:t>: Trận đánh trên không</a:t>
            </a:r>
            <a:endParaRPr lang="en-US" sz="3600" b="1" kern="0" dirty="0">
              <a:solidFill>
                <a:srgbClr val="FF0000"/>
              </a:solidFill>
              <a:sym typeface="Arial" panose="020B0604020202020204"/>
            </a:endParaRPr>
          </a:p>
        </p:txBody>
      </p:sp>
    </p:spTree>
    <p:extLst>
      <p:ext uri="{BB962C8B-B14F-4D97-AF65-F5344CB8AC3E}">
        <p14:creationId xmlns:p14="http://schemas.microsoft.com/office/powerpoint/2010/main" val="319004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000" b="21801"/>
          <a:stretch>
            <a:fillRect/>
          </a:stretch>
        </p:blipFill>
        <p:spPr>
          <a:xfrm>
            <a:off x="-26108" y="1"/>
            <a:ext cx="9158797" cy="7067551"/>
          </a:xfrm>
          <a:prstGeom prst="rect">
            <a:avLst/>
          </a:prstGeom>
        </p:spPr>
      </p:pic>
      <p:pic>
        <p:nvPicPr>
          <p:cNvPr id="3" name="Picture 12" descr="Bird GIFs - Get the best GIF on GIPHY">
            <a:hlinkClick r:id="rId3" action="ppaction://hlinksldjump"/>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76202"/>
            <a:ext cx="1714500" cy="16621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0220" y="304800"/>
            <a:ext cx="7162800" cy="16002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3000" kern="0">
              <a:solidFill>
                <a:srgbClr val="002060"/>
              </a:solidFill>
              <a:sym typeface="Arial" panose="020B0604020202020204"/>
            </a:endParaRPr>
          </a:p>
          <a:p>
            <a:pPr algn="ctr">
              <a:buClr>
                <a:srgbClr val="000000"/>
              </a:buClr>
            </a:pPr>
            <a:r>
              <a:rPr lang="en-US" sz="3000" kern="0">
                <a:solidFill>
                  <a:srgbClr val="002060"/>
                </a:solidFill>
                <a:sym typeface="Arial" panose="020B0604020202020204"/>
              </a:rPr>
              <a:t>2. </a:t>
            </a:r>
            <a:r>
              <a:rPr lang="en-US" sz="3200">
                <a:solidFill>
                  <a:schemeClr val="tx2"/>
                </a:solidFill>
              </a:rPr>
              <a:t>Máy bay địch đã bị chiếc Mích của ta hạ gục như thế nào?</a:t>
            </a:r>
            <a:endParaRPr lang="vi-VN" sz="3200">
              <a:solidFill>
                <a:schemeClr val="tx2"/>
              </a:solidFill>
            </a:endParaRPr>
          </a:p>
        </p:txBody>
      </p:sp>
    </p:spTree>
    <p:extLst>
      <p:ext uri="{BB962C8B-B14F-4D97-AF65-F5344CB8AC3E}">
        <p14:creationId xmlns:p14="http://schemas.microsoft.com/office/powerpoint/2010/main" val="2663186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000" b="21801"/>
          <a:stretch>
            <a:fillRect/>
          </a:stretch>
        </p:blipFill>
        <p:spPr>
          <a:xfrm>
            <a:off x="-60744" y="6928"/>
            <a:ext cx="9158797" cy="7067551"/>
          </a:xfrm>
          <a:prstGeom prst="rect">
            <a:avLst/>
          </a:prstGeom>
        </p:spPr>
      </p:pic>
      <p:pic>
        <p:nvPicPr>
          <p:cNvPr id="3" name="Picture 12" descr="Bird GIFs - Get the best GIF on GIPHY">
            <a:hlinkClick r:id="rId3" action="ppaction://hlinksldjump"/>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76202"/>
            <a:ext cx="1714500" cy="16621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533400"/>
            <a:ext cx="7619999" cy="1359429"/>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000" kern="0" dirty="0">
                <a:solidFill>
                  <a:srgbClr val="002060"/>
                </a:solidFill>
                <a:sym typeface="Arial" panose="020B0604020202020204"/>
              </a:rPr>
              <a:t>3. </a:t>
            </a:r>
            <a:r>
              <a:rPr lang="en-US" sz="4000" kern="0" dirty="0" err="1">
                <a:solidFill>
                  <a:srgbClr val="002060"/>
                </a:solidFill>
                <a:sym typeface="Arial" panose="020B0604020202020204"/>
              </a:rPr>
              <a:t>Nêu</a:t>
            </a:r>
            <a:r>
              <a:rPr lang="en-US" sz="4000" kern="0" dirty="0">
                <a:solidFill>
                  <a:srgbClr val="002060"/>
                </a:solidFill>
                <a:sym typeface="Arial" panose="020B0604020202020204"/>
              </a:rPr>
              <a:t> </a:t>
            </a:r>
            <a:r>
              <a:rPr lang="en-US" sz="4000" kern="0" dirty="0" err="1">
                <a:solidFill>
                  <a:srgbClr val="002060"/>
                </a:solidFill>
                <a:sym typeface="Arial" panose="020B0604020202020204"/>
              </a:rPr>
              <a:t>nội</a:t>
            </a:r>
            <a:r>
              <a:rPr lang="en-US" sz="4000" kern="0" dirty="0">
                <a:solidFill>
                  <a:srgbClr val="002060"/>
                </a:solidFill>
                <a:sym typeface="Arial" panose="020B0604020202020204"/>
              </a:rPr>
              <a:t> dung </a:t>
            </a:r>
            <a:r>
              <a:rPr lang="en-US" sz="4000" kern="0" dirty="0" err="1">
                <a:solidFill>
                  <a:srgbClr val="002060"/>
                </a:solidFill>
                <a:sym typeface="Arial" panose="020B0604020202020204"/>
              </a:rPr>
              <a:t>của</a:t>
            </a:r>
            <a:r>
              <a:rPr lang="en-US" sz="4000" kern="0" dirty="0">
                <a:solidFill>
                  <a:srgbClr val="002060"/>
                </a:solidFill>
                <a:sym typeface="Arial" panose="020B0604020202020204"/>
              </a:rPr>
              <a:t> </a:t>
            </a:r>
            <a:r>
              <a:rPr lang="en-US" sz="4000" kern="0" dirty="0" err="1">
                <a:solidFill>
                  <a:srgbClr val="002060"/>
                </a:solidFill>
                <a:sym typeface="Arial" panose="020B0604020202020204"/>
              </a:rPr>
              <a:t>bài</a:t>
            </a:r>
            <a:r>
              <a:rPr lang="en-US" sz="4000" kern="0">
                <a:solidFill>
                  <a:srgbClr val="002060"/>
                </a:solidFill>
                <a:sym typeface="Arial" panose="020B0604020202020204"/>
              </a:rPr>
              <a:t>: Trận đánh trên không</a:t>
            </a:r>
            <a:endParaRPr lang="en-US" sz="4000" kern="0" dirty="0">
              <a:solidFill>
                <a:srgbClr val="002060"/>
              </a:solidFill>
              <a:sym typeface="Arial" panose="020B0604020202020204"/>
            </a:endParaRPr>
          </a:p>
        </p:txBody>
      </p:sp>
      <p:sp>
        <p:nvSpPr>
          <p:cNvPr id="6" name="Rectangle 5"/>
          <p:cNvSpPr/>
          <p:nvPr/>
        </p:nvSpPr>
        <p:spPr>
          <a:xfrm>
            <a:off x="408709" y="3995678"/>
            <a:ext cx="8382000" cy="2862322"/>
          </a:xfrm>
          <a:prstGeom prst="rect">
            <a:avLst/>
          </a:prstGeom>
          <a:solidFill>
            <a:schemeClr val="accent6">
              <a:lumMod val="60000"/>
              <a:lumOff val="40000"/>
            </a:schemeClr>
          </a:solidFill>
        </p:spPr>
        <p:txBody>
          <a:bodyPr wrap="square">
            <a:spAutoFit/>
          </a:bodyPr>
          <a:lstStyle/>
          <a:p>
            <a:r>
              <a:rPr lang="en-US" sz="3600"/>
              <a:t>Bài đọc  kể về một trận đánh trên cao, chiếc máy bay Mích của ta đã hạ gục máy bay Mỹ khiến các phi công Mỹ phải nhảy đủ. Bài đọc giới thiệu một mặt trận đặc biệt mặt trận trên cao </a:t>
            </a:r>
            <a:endParaRPr lang="vi-VN" sz="3600"/>
          </a:p>
        </p:txBody>
      </p:sp>
    </p:spTree>
    <p:extLst>
      <p:ext uri="{BB962C8B-B14F-4D97-AF65-F5344CB8AC3E}">
        <p14:creationId xmlns:p14="http://schemas.microsoft.com/office/powerpoint/2010/main" val="375621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08" y="873834"/>
            <a:ext cx="9104592" cy="5105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445A736B-E18F-C1DA-4B17-E347245D5A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3" y="856842"/>
            <a:ext cx="979237" cy="975320"/>
          </a:xfrm>
          <a:prstGeom prst="rect">
            <a:avLst/>
          </a:prstGeom>
        </p:spPr>
      </p:pic>
      <p:sp>
        <p:nvSpPr>
          <p:cNvPr id="2" name="Rectangle 1">
            <a:extLst>
              <a:ext uri="{FF2B5EF4-FFF2-40B4-BE49-F238E27FC236}">
                <a16:creationId xmlns:a16="http://schemas.microsoft.com/office/drawing/2014/main" id="{482EAD4A-C03F-33B4-8E28-CCB193FC0EA0}"/>
              </a:ext>
            </a:extLst>
          </p:cNvPr>
          <p:cNvSpPr/>
          <p:nvPr/>
        </p:nvSpPr>
        <p:spPr>
          <a:xfrm>
            <a:off x="1241155" y="832261"/>
            <a:ext cx="6960110"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Bài</a:t>
            </a:r>
            <a:r>
              <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đọc</a:t>
            </a:r>
            <a:r>
              <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4: </a:t>
            </a: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Ở </a:t>
            </a:r>
            <a:r>
              <a:rPr lang="en-US" sz="4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lại</a:t>
            </a: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với</a:t>
            </a: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chiến</a:t>
            </a: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khu</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Picture 3">
            <a:extLst>
              <a:ext uri="{FF2B5EF4-FFF2-40B4-BE49-F238E27FC236}">
                <a16:creationId xmlns:a16="http://schemas.microsoft.com/office/drawing/2014/main" id="{E04F1D33-9846-1CF6-7C93-BFCBD48A0E38}"/>
              </a:ext>
            </a:extLst>
          </p:cNvPr>
          <p:cNvPicPr/>
          <p:nvPr/>
        </p:nvPicPr>
        <p:blipFill rotWithShape="1">
          <a:blip r:embed="rId5"/>
          <a:srcRect l="23496" t="50986" r="40952" b="11597"/>
          <a:stretch/>
        </p:blipFill>
        <p:spPr bwMode="auto">
          <a:xfrm>
            <a:off x="685800" y="1752600"/>
            <a:ext cx="7772400" cy="4648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384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92288"/>
            <a:ext cx="8852816" cy="5105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445A736B-E18F-C1DA-4B17-E347245D5A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3" y="856842"/>
            <a:ext cx="979237" cy="975320"/>
          </a:xfrm>
          <a:prstGeom prst="rect">
            <a:avLst/>
          </a:prstGeom>
        </p:spPr>
      </p:pic>
      <p:pic>
        <p:nvPicPr>
          <p:cNvPr id="2" name="Picture 1">
            <a:extLst>
              <a:ext uri="{FF2B5EF4-FFF2-40B4-BE49-F238E27FC236}">
                <a16:creationId xmlns:a16="http://schemas.microsoft.com/office/drawing/2014/main" id="{2040322A-9B88-E5D7-0CD1-6D6A73FDC5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853" y="173721"/>
            <a:ext cx="5123333" cy="1157986"/>
          </a:xfrm>
          <a:prstGeom prst="rect">
            <a:avLst/>
          </a:prstGeom>
        </p:spPr>
      </p:pic>
      <p:pic>
        <p:nvPicPr>
          <p:cNvPr id="4" name="Picture 3">
            <a:extLst>
              <a:ext uri="{FF2B5EF4-FFF2-40B4-BE49-F238E27FC236}">
                <a16:creationId xmlns:a16="http://schemas.microsoft.com/office/drawing/2014/main" id="{438426AF-636F-52EF-675C-9F2E4B0CAB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7194" y="1349430"/>
            <a:ext cx="5095624" cy="4148283"/>
          </a:xfrm>
          <a:prstGeom prst="rect">
            <a:avLst/>
          </a:prstGeom>
        </p:spPr>
      </p:pic>
      <p:pic>
        <p:nvPicPr>
          <p:cNvPr id="5" name="Picture 4">
            <a:extLst>
              <a:ext uri="{FF2B5EF4-FFF2-40B4-BE49-F238E27FC236}">
                <a16:creationId xmlns:a16="http://schemas.microsoft.com/office/drawing/2014/main" id="{C8F93692-6C29-FE19-74F0-09334DF212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264" y="5496048"/>
            <a:ext cx="5597236" cy="980952"/>
          </a:xfrm>
          <a:prstGeom prst="rect">
            <a:avLst/>
          </a:prstGeom>
        </p:spPr>
      </p:pic>
    </p:spTree>
    <p:extLst>
      <p:ext uri="{BB962C8B-B14F-4D97-AF65-F5344CB8AC3E}">
        <p14:creationId xmlns:p14="http://schemas.microsoft.com/office/powerpoint/2010/main" val="4149876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TotalTime>
  <Words>726</Words>
  <Application>Microsoft Office PowerPoint</Application>
  <PresentationFormat>On-screen Show (4:3)</PresentationFormat>
  <Paragraphs>96</Paragraphs>
  <Slides>29</Slides>
  <Notes>25</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Cambria</vt:lpstr>
      <vt:lpstr>Chango</vt:lpstr>
      <vt:lpstr>Times New Roman</vt:lpstr>
      <vt:lpstr>UTM Avo</vt:lpstr>
      <vt:lpstr>UTM Cookies</vt:lpstr>
      <vt:lpstr>UTM Thanh Nhac TL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65</cp:revision>
  <dcterms:created xsi:type="dcterms:W3CDTF">2022-08-29T20:22:14Z</dcterms:created>
  <dcterms:modified xsi:type="dcterms:W3CDTF">2023-04-02T09:22:37Z</dcterms:modified>
</cp:coreProperties>
</file>