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9" r:id="rId2"/>
    <p:sldId id="523" r:id="rId3"/>
    <p:sldId id="522" r:id="rId4"/>
    <p:sldId id="524" r:id="rId5"/>
    <p:sldId id="525" r:id="rId6"/>
    <p:sldId id="526" r:id="rId7"/>
    <p:sldId id="527" r:id="rId8"/>
    <p:sldId id="529" r:id="rId9"/>
    <p:sldId id="530" r:id="rId10"/>
    <p:sldId id="531" r:id="rId11"/>
    <p:sldId id="532" r:id="rId12"/>
    <p:sldId id="29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C3F3"/>
    <a:srgbClr val="F9B2C2"/>
    <a:srgbClr val="F06E8A"/>
    <a:srgbClr val="FEE0BC"/>
    <a:srgbClr val="95C9E1"/>
    <a:srgbClr val="715D55"/>
    <a:srgbClr val="B2D4B9"/>
    <a:srgbClr val="DBEFF8"/>
    <a:srgbClr val="BEDAEF"/>
    <a:srgbClr val="6F6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78" autoAdjust="0"/>
    <p:restoredTop sz="94641" autoAdjust="0"/>
  </p:normalViewPr>
  <p:slideViewPr>
    <p:cSldViewPr snapToGrid="0" showGuides="1">
      <p:cViewPr>
        <p:scale>
          <a:sx n="50" d="100"/>
          <a:sy n="50" d="100"/>
        </p:scale>
        <p:origin x="1205" y="6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47174-A3E5-4011-8982-DE4065AFD29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34022-145F-4429-A8DC-D3653E920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2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4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42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95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22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67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07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30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36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47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6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59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CC763F-DDC6-4B60-83BE-366ACFCFB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261048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046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165745-2C34-4AD6-A2EE-899E9F74420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11960" y="458788"/>
            <a:ext cx="9489439" cy="3063875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10CE37E6-DA9F-4115-9D2D-53FD3A29A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4091781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11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E36E50-BAEE-4DA5-BC02-440E32B4F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E206C6B-0705-484B-97B2-4864A86ECB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93900"/>
            <a:ext cx="10515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4708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9A9ED92-12D2-4653-A680-B4CBE06B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4FF76B-B85B-4BE6-9BFD-3D9DF94574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93900"/>
            <a:ext cx="10515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419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9AAB8F60-1A40-4959-8931-DF7E40F8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72B5008-2770-4773-8CF8-5C65D680BB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93900"/>
            <a:ext cx="10515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2108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4B30B9-AF0F-4ADC-8E71-644409ACF94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70000" y="698500"/>
            <a:ext cx="9944100" cy="439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6605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14A0B31-725D-4D4F-94C2-246BC8ABC4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1500" y="495300"/>
            <a:ext cx="110490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22016A1-639D-4292-8308-4E0101773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784725"/>
            <a:ext cx="11049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9166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1207A7C6-B807-4F7F-9E64-1EF88641D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2300" y="390525"/>
            <a:ext cx="57785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7453F15-2B75-48D9-A1FF-5B7A978BAE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6400" y="1041400"/>
            <a:ext cx="3073400" cy="1435100"/>
          </a:xfrm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D02CD71B-17E5-4BD8-833F-6B9A3EA37CC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68400" y="4406901"/>
            <a:ext cx="3073400" cy="1435100"/>
          </a:xfrm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01139E90-7A27-46E5-A527-CF59E28F8ED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32700" y="5270500"/>
            <a:ext cx="3073400" cy="1435100"/>
          </a:xfrm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045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D102F47-CB03-499D-ACFA-E36FA89E0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EFB97B-15E0-49C9-A0FD-124F7F4734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93900"/>
            <a:ext cx="10515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3548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299649-FDF1-47DE-B9AE-8CBA49DED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34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B22C7D-7270-4765-8B40-1536C77FF1D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8800" y="2619375"/>
            <a:ext cx="28448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B09C148-5EFC-41C3-AF83-438BDCF7BF5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915400" y="2619375"/>
            <a:ext cx="28448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9195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AB9D28-5C7E-4279-9B2D-D56471FA6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E977F44-52E4-4544-B838-EEBA906517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93900"/>
            <a:ext cx="10515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30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76995B-CA23-4DE7-983C-31D169B68A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8413" y="1336675"/>
            <a:ext cx="4286250" cy="2960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4A9CDDA-29DF-4983-BA86-E9B1E60A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521" y="5133770"/>
            <a:ext cx="4390155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0826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072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C24EE5-D2B8-4421-A4F7-7145087CB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B493-F93E-4974-9CBE-DB440FC7C5DA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46676C-A8BB-47ED-BCDF-72ABCE6D0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1B5E5-F6E4-4E6B-8D72-26004B64A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5698-0BCC-4A93-AB22-BF7A8DA1F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82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1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DB2A2-A61F-4E20-B9B9-E0B6BD2DC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88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5C2EF-D9ED-41BB-A64E-DB21007711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3325813"/>
            <a:ext cx="10515600" cy="3014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520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FC305-CF00-4BBC-84EC-926C640731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8325" y="639763"/>
            <a:ext cx="4948238" cy="5151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ED3096-408C-425F-8C02-B0CF054E4B3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75439" y="639762"/>
            <a:ext cx="4948238" cy="5151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617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99820-EE64-4693-8613-6144C950BF5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0081" y="670560"/>
            <a:ext cx="4947920" cy="4744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6315B5-69CC-4EE4-9E63-49A77455A9A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03999" y="670560"/>
            <a:ext cx="4947920" cy="4744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658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C0B7A36-7B45-4E1D-8CC1-9EB8107608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4081" y="1788160"/>
            <a:ext cx="4947920" cy="4744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E954F-32E0-4063-A783-89B576D076D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40319" y="690880"/>
            <a:ext cx="4124961" cy="5527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083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E03E7DE-B533-4D63-A8F2-A422226329F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0081" y="670560"/>
            <a:ext cx="4947920" cy="4744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1759D-DD3B-40D3-9693-93F2A25B85F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03999" y="670560"/>
            <a:ext cx="4947920" cy="4744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821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2D0B7F-93A3-49B6-A2CA-4BAB01B6FB0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48460" y="3429000"/>
            <a:ext cx="9489439" cy="3063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905D955-50EE-4609-B446-FC17CF3A6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9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42AF22-4800-4358-AF53-5DED9E4F0F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11960" y="1690688"/>
            <a:ext cx="9489439" cy="3063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02A68E24-5ED6-4D70-BF08-A0A6BB261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215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E391EB-9B3C-4594-8A04-63BA7DB35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4F257-4213-4DCD-9C65-5B7D2535D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74A2E-0DD8-42F7-A502-14C326A2C8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BB493-F93E-4974-9CBE-DB440FC7C5DA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1CC91-4753-436C-996A-27ACB81337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04129-EDCB-4FA3-B383-3D91C6BED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95698-0BCC-4A93-AB22-BF7A8DA1F36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B332D5-EFBD-4FAC-A07F-F678D965EF77}"/>
              </a:ext>
            </a:extLst>
          </p:cNvPr>
          <p:cNvSpPr/>
          <p:nvPr userDrawn="1"/>
        </p:nvSpPr>
        <p:spPr>
          <a:xfrm>
            <a:off x="-1675986" y="34640"/>
            <a:ext cx="403123" cy="403123"/>
          </a:xfrm>
          <a:prstGeom prst="rect">
            <a:avLst/>
          </a:prstGeom>
          <a:solidFill>
            <a:srgbClr val="FEE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240F68-48CB-4269-9926-7993CFE4FC11}"/>
              </a:ext>
            </a:extLst>
          </p:cNvPr>
          <p:cNvSpPr/>
          <p:nvPr userDrawn="1"/>
        </p:nvSpPr>
        <p:spPr>
          <a:xfrm>
            <a:off x="-1675987" y="541001"/>
            <a:ext cx="403123" cy="403123"/>
          </a:xfrm>
          <a:prstGeom prst="rect">
            <a:avLst/>
          </a:prstGeom>
          <a:solidFill>
            <a:srgbClr val="F9B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480CE5-F2FC-4156-8E6E-5EB8451F6199}"/>
              </a:ext>
            </a:extLst>
          </p:cNvPr>
          <p:cNvSpPr/>
          <p:nvPr userDrawn="1"/>
        </p:nvSpPr>
        <p:spPr>
          <a:xfrm>
            <a:off x="-1675988" y="1061884"/>
            <a:ext cx="403123" cy="403123"/>
          </a:xfrm>
          <a:prstGeom prst="rect">
            <a:avLst/>
          </a:prstGeom>
          <a:solidFill>
            <a:srgbClr val="95C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F8C511-0400-4F62-87D8-1AA635FA026A}"/>
              </a:ext>
            </a:extLst>
          </p:cNvPr>
          <p:cNvSpPr/>
          <p:nvPr userDrawn="1"/>
        </p:nvSpPr>
        <p:spPr>
          <a:xfrm>
            <a:off x="-1675989" y="1582767"/>
            <a:ext cx="403123" cy="403123"/>
          </a:xfrm>
          <a:prstGeom prst="rect">
            <a:avLst/>
          </a:prstGeom>
          <a:solidFill>
            <a:srgbClr val="C1C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5B231B-0946-4C2C-88FD-9B2AEDF93679}"/>
              </a:ext>
            </a:extLst>
          </p:cNvPr>
          <p:cNvSpPr/>
          <p:nvPr userDrawn="1"/>
        </p:nvSpPr>
        <p:spPr>
          <a:xfrm>
            <a:off x="-1675990" y="2084439"/>
            <a:ext cx="403123" cy="403123"/>
          </a:xfrm>
          <a:prstGeom prst="rect">
            <a:avLst/>
          </a:prstGeom>
          <a:solidFill>
            <a:srgbClr val="B2D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D51F00-8A39-4F55-9B83-1D2AC406C3AD}"/>
              </a:ext>
            </a:extLst>
          </p:cNvPr>
          <p:cNvSpPr/>
          <p:nvPr userDrawn="1"/>
        </p:nvSpPr>
        <p:spPr>
          <a:xfrm>
            <a:off x="-1675991" y="2568403"/>
            <a:ext cx="403123" cy="403123"/>
          </a:xfrm>
          <a:prstGeom prst="rect">
            <a:avLst/>
          </a:prstGeom>
          <a:solidFill>
            <a:srgbClr val="715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973AE3-B3BB-4AD5-96B4-08F57D58187D}"/>
              </a:ext>
            </a:extLst>
          </p:cNvPr>
          <p:cNvSpPr/>
          <p:nvPr userDrawn="1"/>
        </p:nvSpPr>
        <p:spPr>
          <a:xfrm>
            <a:off x="-1134709" y="555296"/>
            <a:ext cx="403123" cy="403123"/>
          </a:xfrm>
          <a:prstGeom prst="rect">
            <a:avLst/>
          </a:prstGeom>
          <a:solidFill>
            <a:srgbClr val="F0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2EC65E-2FD4-48EE-B391-DD775CB4B3A0}"/>
              </a:ext>
            </a:extLst>
          </p:cNvPr>
          <p:cNvSpPr/>
          <p:nvPr userDrawn="1"/>
        </p:nvSpPr>
        <p:spPr>
          <a:xfrm>
            <a:off x="-1134709" y="1061883"/>
            <a:ext cx="403123" cy="403123"/>
          </a:xfrm>
          <a:prstGeom prst="rect">
            <a:avLst/>
          </a:prstGeom>
          <a:solidFill>
            <a:srgbClr val="BED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69DCB5-5F02-442C-B625-067ECFFCA975}"/>
              </a:ext>
            </a:extLst>
          </p:cNvPr>
          <p:cNvSpPr/>
          <p:nvPr userDrawn="1"/>
        </p:nvSpPr>
        <p:spPr>
          <a:xfrm>
            <a:off x="-635320" y="1061883"/>
            <a:ext cx="403123" cy="403123"/>
          </a:xfrm>
          <a:prstGeom prst="rect">
            <a:avLst/>
          </a:prstGeom>
          <a:solidFill>
            <a:srgbClr val="DBE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0150" y="-136525"/>
            <a:ext cx="4029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0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55" r:id="rId21"/>
    <p:sldLayoutId id="2147483677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1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5.pn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9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0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717"/>
            <a:ext cx="11803754" cy="680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8B7771EF-3CD8-19A1-75EF-CE3B8C7D5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754" y="639369"/>
            <a:ext cx="7508867" cy="51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494" tIns="53747" rIns="107494" bIns="537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19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00CE2-AF4C-1751-F683-0863E4C5842E}"/>
              </a:ext>
            </a:extLst>
          </p:cNvPr>
          <p:cNvSpPr/>
          <p:nvPr/>
        </p:nvSpPr>
        <p:spPr>
          <a:xfrm>
            <a:off x="137161" y="1428560"/>
            <a:ext cx="9440570" cy="714694"/>
          </a:xfrm>
          <a:prstGeom prst="rect">
            <a:avLst/>
          </a:prstGeom>
          <a:noFill/>
        </p:spPr>
        <p:txBody>
          <a:bodyPr wrap="square" lIns="91324" tIns="45662" rIns="91324" bIns="45662">
            <a:spAutoFit/>
          </a:bodyPr>
          <a:lstStyle/>
          <a:p>
            <a:pPr algn="ctr"/>
            <a:r>
              <a:rPr lang="en-US" sz="4045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EM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0E942982-D1D8-620B-7D07-DD4E103E2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406" y="4953708"/>
            <a:ext cx="4734266" cy="92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494" tIns="53747" rIns="107494" bIns="5374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1346"/>
              </a:spcBef>
              <a:defRPr/>
            </a:pPr>
            <a:r>
              <a:rPr lang="en-US" sz="2097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97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97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97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97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97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97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97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97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97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97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97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97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097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ts val="1346"/>
              </a:spcBef>
              <a:defRPr/>
            </a:pPr>
            <a:r>
              <a:rPr lang="en-US" sz="2097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97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3A1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891AE500-4561-C6E7-4D52-3A4429CC6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158" y="2223171"/>
            <a:ext cx="8186058" cy="214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Nghe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404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TRẦN BÌNH TRỌNG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" y="-544"/>
            <a:ext cx="1305649" cy="130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0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717"/>
            <a:ext cx="11803754" cy="680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" y="-545"/>
            <a:ext cx="1594148" cy="15877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D8A864-A168-A7D9-BA21-5C4EE5C8F4E5}"/>
              </a:ext>
            </a:extLst>
          </p:cNvPr>
          <p:cNvSpPr/>
          <p:nvPr/>
        </p:nvSpPr>
        <p:spPr>
          <a:xfrm>
            <a:off x="534436" y="3048872"/>
            <a:ext cx="6674084" cy="867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96FB8A-2E4F-F10F-E62A-7CB38B1051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" t="11413" r="8092" b="8292"/>
          <a:stretch/>
        </p:blipFill>
        <p:spPr>
          <a:xfrm>
            <a:off x="1210592" y="1293013"/>
            <a:ext cx="10325485" cy="55182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0761A1-7A69-CA15-2D30-B73A553E0594}"/>
              </a:ext>
            </a:extLst>
          </p:cNvPr>
          <p:cNvSpPr txBox="1"/>
          <p:nvPr/>
        </p:nvSpPr>
        <p:spPr>
          <a:xfrm>
            <a:off x="3372237" y="2509769"/>
            <a:ext cx="467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52BB7E-A7FC-11AD-0840-55BE4962171C}"/>
              </a:ext>
            </a:extLst>
          </p:cNvPr>
          <p:cNvSpPr txBox="1"/>
          <p:nvPr/>
        </p:nvSpPr>
        <p:spPr>
          <a:xfrm>
            <a:off x="2692704" y="3066512"/>
            <a:ext cx="467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6225F9-9718-B6AE-0F8D-D54B074CD591}"/>
              </a:ext>
            </a:extLst>
          </p:cNvPr>
          <p:cNvSpPr txBox="1"/>
          <p:nvPr/>
        </p:nvSpPr>
        <p:spPr>
          <a:xfrm>
            <a:off x="2704968" y="3376088"/>
            <a:ext cx="73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DD3B6-9FF4-F3AD-08D2-B77BDE158FC9}"/>
              </a:ext>
            </a:extLst>
          </p:cNvPr>
          <p:cNvSpPr txBox="1"/>
          <p:nvPr/>
        </p:nvSpPr>
        <p:spPr>
          <a:xfrm>
            <a:off x="2003129" y="3971700"/>
            <a:ext cx="467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613034-B8A4-59E3-4A94-7D60CCAB806B}"/>
              </a:ext>
            </a:extLst>
          </p:cNvPr>
          <p:cNvSpPr txBox="1"/>
          <p:nvPr/>
        </p:nvSpPr>
        <p:spPr>
          <a:xfrm>
            <a:off x="3201698" y="3957070"/>
            <a:ext cx="467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D48591-83A8-27D6-7375-EDE54E88F33A}"/>
              </a:ext>
            </a:extLst>
          </p:cNvPr>
          <p:cNvSpPr txBox="1"/>
          <p:nvPr/>
        </p:nvSpPr>
        <p:spPr>
          <a:xfrm>
            <a:off x="2471022" y="4387569"/>
            <a:ext cx="467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47437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717"/>
            <a:ext cx="11803754" cy="680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" y="-544"/>
            <a:ext cx="1305649" cy="13004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F077D6-7751-804B-59BC-AD2692CDB1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15441" r="3897" b="11171"/>
          <a:stretch/>
        </p:blipFill>
        <p:spPr>
          <a:xfrm>
            <a:off x="388247" y="1920239"/>
            <a:ext cx="10012681" cy="17526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31F022-008A-87A9-C461-B0B56CC761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0560" y="122519"/>
            <a:ext cx="7445893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8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17"/>
            <a:ext cx="12185358" cy="680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" y="-544"/>
            <a:ext cx="1305649" cy="1300426"/>
          </a:xfrm>
          <a:prstGeom prst="rect">
            <a:avLst/>
          </a:prstGeom>
        </p:spPr>
      </p:pic>
      <p:pic>
        <p:nvPicPr>
          <p:cNvPr id="2" name="Picture 2" descr="Anh dep 10">
            <a:extLst>
              <a:ext uri="{FF2B5EF4-FFF2-40B4-BE49-F238E27FC236}">
                <a16:creationId xmlns:a16="http://schemas.microsoft.com/office/drawing/2014/main" id="{19C64281-95DD-2459-7205-ED8E77506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89" y="168381"/>
            <a:ext cx="10799299" cy="633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3">
            <a:extLst>
              <a:ext uri="{FF2B5EF4-FFF2-40B4-BE49-F238E27FC236}">
                <a16:creationId xmlns:a16="http://schemas.microsoft.com/office/drawing/2014/main" id="{12991D6F-718C-992A-5F56-772A59C0E5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19634" y="2401605"/>
            <a:ext cx="6335607" cy="11855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269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4269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4269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382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717"/>
            <a:ext cx="11803754" cy="680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" y="-544"/>
            <a:ext cx="1305649" cy="13004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1038B6-B4A4-4CC9-BB59-B2EC17C1E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" t="1855" r="9504"/>
          <a:stretch/>
        </p:blipFill>
        <p:spPr>
          <a:xfrm>
            <a:off x="659467" y="1188721"/>
            <a:ext cx="10226040" cy="479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7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717"/>
            <a:ext cx="11803754" cy="680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" y="-544"/>
            <a:ext cx="1305649" cy="1300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B2E0A3-0F7C-E346-85DA-9ADE4CE8DD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7" y="1456427"/>
            <a:ext cx="10204437" cy="26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21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4"/>
            <a:ext cx="11803754" cy="680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" y="-544"/>
            <a:ext cx="1305649" cy="130042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A3B89E3-4B96-86EC-D50A-F233E5ABDB9D}"/>
              </a:ext>
            </a:extLst>
          </p:cNvPr>
          <p:cNvGrpSpPr/>
          <p:nvPr/>
        </p:nvGrpSpPr>
        <p:grpSpPr>
          <a:xfrm>
            <a:off x="1328028" y="649669"/>
            <a:ext cx="8761514" cy="2085279"/>
            <a:chOff x="1044011" y="1037063"/>
            <a:chExt cx="5709424" cy="1639229"/>
          </a:xfrm>
        </p:grpSpPr>
        <p:sp>
          <p:nvSpPr>
            <p:cNvPr id="4" name="Speech Bubble: Rectangle with Corners Rounded 7">
              <a:extLst>
                <a:ext uri="{FF2B5EF4-FFF2-40B4-BE49-F238E27FC236}">
                  <a16:creationId xmlns:a16="http://schemas.microsoft.com/office/drawing/2014/main" id="{A4628970-0BFB-DEB7-1B1C-009CB6831C30}"/>
                </a:ext>
              </a:extLst>
            </p:cNvPr>
            <p:cNvSpPr/>
            <p:nvPr/>
          </p:nvSpPr>
          <p:spPr>
            <a:xfrm>
              <a:off x="1044011" y="1037063"/>
              <a:ext cx="5709424" cy="1639229"/>
            </a:xfrm>
            <a:prstGeom prst="wedgeRoundRectCallout">
              <a:avLst>
                <a:gd name="adj1" fmla="val -32356"/>
                <a:gd name="adj2" fmla="val 82908"/>
                <a:gd name="adj3" fmla="val 16667"/>
              </a:avLst>
            </a:prstGeom>
            <a:solidFill>
              <a:srgbClr val="C2EDF0"/>
            </a:solidFill>
            <a:ln w="12700" cap="flat" cmpd="sng" algn="ctr">
              <a:solidFill>
                <a:srgbClr val="36778B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/>
                <a:cs typeface="+mn-cs"/>
              </a:endParaRPr>
            </a:p>
          </p:txBody>
        </p:sp>
        <p:sp>
          <p:nvSpPr>
            <p:cNvPr id="5" name="Rectangle: Rounded Corners 8">
              <a:extLst>
                <a:ext uri="{FF2B5EF4-FFF2-40B4-BE49-F238E27FC236}">
                  <a16:creationId xmlns:a16="http://schemas.microsoft.com/office/drawing/2014/main" id="{D146C420-939E-321D-ABA6-6EA2C616F3B0}"/>
                </a:ext>
              </a:extLst>
            </p:cNvPr>
            <p:cNvSpPr/>
            <p:nvPr/>
          </p:nvSpPr>
          <p:spPr>
            <a:xfrm>
              <a:off x="1226634" y="1248937"/>
              <a:ext cx="5319132" cy="1248936"/>
            </a:xfrm>
            <a:custGeom>
              <a:avLst/>
              <a:gdLst>
                <a:gd name="connsiteX0" fmla="*/ 0 w 8162583"/>
                <a:gd name="connsiteY0" fmla="*/ 264803 h 1588784"/>
                <a:gd name="connsiteX1" fmla="*/ 264803 w 8162583"/>
                <a:gd name="connsiteY1" fmla="*/ 0 h 1588784"/>
                <a:gd name="connsiteX2" fmla="*/ 1111370 w 8162583"/>
                <a:gd name="connsiteY2" fmla="*/ 0 h 1588784"/>
                <a:gd name="connsiteX3" fmla="*/ 1576287 w 8162583"/>
                <a:gd name="connsiteY3" fmla="*/ 0 h 1588784"/>
                <a:gd name="connsiteX4" fmla="*/ 2193864 w 8162583"/>
                <a:gd name="connsiteY4" fmla="*/ 0 h 1588784"/>
                <a:gd name="connsiteX5" fmla="*/ 2658782 w 8162583"/>
                <a:gd name="connsiteY5" fmla="*/ 0 h 1588784"/>
                <a:gd name="connsiteX6" fmla="*/ 3123700 w 8162583"/>
                <a:gd name="connsiteY6" fmla="*/ 0 h 1588784"/>
                <a:gd name="connsiteX7" fmla="*/ 3588618 w 8162583"/>
                <a:gd name="connsiteY7" fmla="*/ 0 h 1588784"/>
                <a:gd name="connsiteX8" fmla="*/ 4435184 w 8162583"/>
                <a:gd name="connsiteY8" fmla="*/ 0 h 1588784"/>
                <a:gd name="connsiteX9" fmla="*/ 4900102 w 8162583"/>
                <a:gd name="connsiteY9" fmla="*/ 0 h 1588784"/>
                <a:gd name="connsiteX10" fmla="*/ 5517679 w 8162583"/>
                <a:gd name="connsiteY10" fmla="*/ 0 h 1588784"/>
                <a:gd name="connsiteX11" fmla="*/ 6364246 w 8162583"/>
                <a:gd name="connsiteY11" fmla="*/ 0 h 1588784"/>
                <a:gd name="connsiteX12" fmla="*/ 6829163 w 8162583"/>
                <a:gd name="connsiteY12" fmla="*/ 0 h 1588784"/>
                <a:gd name="connsiteX13" fmla="*/ 7897780 w 8162583"/>
                <a:gd name="connsiteY13" fmla="*/ 0 h 1588784"/>
                <a:gd name="connsiteX14" fmla="*/ 8162583 w 8162583"/>
                <a:gd name="connsiteY14" fmla="*/ 264803 h 1588784"/>
                <a:gd name="connsiteX15" fmla="*/ 8162583 w 8162583"/>
                <a:gd name="connsiteY15" fmla="*/ 815576 h 1588784"/>
                <a:gd name="connsiteX16" fmla="*/ 8162583 w 8162583"/>
                <a:gd name="connsiteY16" fmla="*/ 1323981 h 1588784"/>
                <a:gd name="connsiteX17" fmla="*/ 7897780 w 8162583"/>
                <a:gd name="connsiteY17" fmla="*/ 1588784 h 1588784"/>
                <a:gd name="connsiteX18" fmla="*/ 7127543 w 8162583"/>
                <a:gd name="connsiteY18" fmla="*/ 1588784 h 1588784"/>
                <a:gd name="connsiteX19" fmla="*/ 6509966 w 8162583"/>
                <a:gd name="connsiteY19" fmla="*/ 1588784 h 1588784"/>
                <a:gd name="connsiteX20" fmla="*/ 5739729 w 8162583"/>
                <a:gd name="connsiteY20" fmla="*/ 1588784 h 1588784"/>
                <a:gd name="connsiteX21" fmla="*/ 5122152 w 8162583"/>
                <a:gd name="connsiteY21" fmla="*/ 1588784 h 1588784"/>
                <a:gd name="connsiteX22" fmla="*/ 4657234 w 8162583"/>
                <a:gd name="connsiteY22" fmla="*/ 1588784 h 1588784"/>
                <a:gd name="connsiteX23" fmla="*/ 4192317 w 8162583"/>
                <a:gd name="connsiteY23" fmla="*/ 1588784 h 1588784"/>
                <a:gd name="connsiteX24" fmla="*/ 3498410 w 8162583"/>
                <a:gd name="connsiteY24" fmla="*/ 1588784 h 1588784"/>
                <a:gd name="connsiteX25" fmla="*/ 2651843 w 8162583"/>
                <a:gd name="connsiteY25" fmla="*/ 1588784 h 1588784"/>
                <a:gd name="connsiteX26" fmla="*/ 2034266 w 8162583"/>
                <a:gd name="connsiteY26" fmla="*/ 1588784 h 1588784"/>
                <a:gd name="connsiteX27" fmla="*/ 1416689 w 8162583"/>
                <a:gd name="connsiteY27" fmla="*/ 1588784 h 1588784"/>
                <a:gd name="connsiteX28" fmla="*/ 264803 w 8162583"/>
                <a:gd name="connsiteY28" fmla="*/ 1588784 h 1588784"/>
                <a:gd name="connsiteX29" fmla="*/ 0 w 8162583"/>
                <a:gd name="connsiteY29" fmla="*/ 1323981 h 1588784"/>
                <a:gd name="connsiteX30" fmla="*/ 0 w 8162583"/>
                <a:gd name="connsiteY30" fmla="*/ 826167 h 1588784"/>
                <a:gd name="connsiteX31" fmla="*/ 0 w 8162583"/>
                <a:gd name="connsiteY31" fmla="*/ 264803 h 158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162583" h="1588784" extrusionOk="0">
                  <a:moveTo>
                    <a:pt x="0" y="264803"/>
                  </a:moveTo>
                  <a:cubicBezTo>
                    <a:pt x="34538" y="112349"/>
                    <a:pt x="132429" y="-23327"/>
                    <a:pt x="264803" y="0"/>
                  </a:cubicBezTo>
                  <a:cubicBezTo>
                    <a:pt x="664888" y="-29130"/>
                    <a:pt x="940420" y="-9326"/>
                    <a:pt x="1111370" y="0"/>
                  </a:cubicBezTo>
                  <a:cubicBezTo>
                    <a:pt x="1282320" y="9326"/>
                    <a:pt x="1361288" y="17001"/>
                    <a:pt x="1576287" y="0"/>
                  </a:cubicBezTo>
                  <a:cubicBezTo>
                    <a:pt x="1791286" y="-17001"/>
                    <a:pt x="1954303" y="7143"/>
                    <a:pt x="2193864" y="0"/>
                  </a:cubicBezTo>
                  <a:cubicBezTo>
                    <a:pt x="2433425" y="-7143"/>
                    <a:pt x="2536338" y="10816"/>
                    <a:pt x="2658782" y="0"/>
                  </a:cubicBezTo>
                  <a:cubicBezTo>
                    <a:pt x="2781226" y="-10816"/>
                    <a:pt x="3018393" y="-14720"/>
                    <a:pt x="3123700" y="0"/>
                  </a:cubicBezTo>
                  <a:cubicBezTo>
                    <a:pt x="3229007" y="14720"/>
                    <a:pt x="3394817" y="23063"/>
                    <a:pt x="3588618" y="0"/>
                  </a:cubicBezTo>
                  <a:cubicBezTo>
                    <a:pt x="3782419" y="-23063"/>
                    <a:pt x="4170366" y="-39124"/>
                    <a:pt x="4435184" y="0"/>
                  </a:cubicBezTo>
                  <a:cubicBezTo>
                    <a:pt x="4700002" y="39124"/>
                    <a:pt x="4803957" y="-13031"/>
                    <a:pt x="4900102" y="0"/>
                  </a:cubicBezTo>
                  <a:cubicBezTo>
                    <a:pt x="4996247" y="13031"/>
                    <a:pt x="5235965" y="-21762"/>
                    <a:pt x="5517679" y="0"/>
                  </a:cubicBezTo>
                  <a:cubicBezTo>
                    <a:pt x="5799393" y="21762"/>
                    <a:pt x="6075355" y="-596"/>
                    <a:pt x="6364246" y="0"/>
                  </a:cubicBezTo>
                  <a:cubicBezTo>
                    <a:pt x="6653137" y="596"/>
                    <a:pt x="6603155" y="20660"/>
                    <a:pt x="6829163" y="0"/>
                  </a:cubicBezTo>
                  <a:cubicBezTo>
                    <a:pt x="7055171" y="-20660"/>
                    <a:pt x="7469347" y="37634"/>
                    <a:pt x="7897780" y="0"/>
                  </a:cubicBezTo>
                  <a:cubicBezTo>
                    <a:pt x="8061023" y="5981"/>
                    <a:pt x="8172066" y="115208"/>
                    <a:pt x="8162583" y="264803"/>
                  </a:cubicBezTo>
                  <a:cubicBezTo>
                    <a:pt x="8180516" y="426130"/>
                    <a:pt x="8179859" y="612656"/>
                    <a:pt x="8162583" y="815576"/>
                  </a:cubicBezTo>
                  <a:cubicBezTo>
                    <a:pt x="8145307" y="1018496"/>
                    <a:pt x="8159879" y="1101217"/>
                    <a:pt x="8162583" y="1323981"/>
                  </a:cubicBezTo>
                  <a:cubicBezTo>
                    <a:pt x="8192714" y="1477826"/>
                    <a:pt x="8049834" y="1591802"/>
                    <a:pt x="7897780" y="1588784"/>
                  </a:cubicBezTo>
                  <a:cubicBezTo>
                    <a:pt x="7691360" y="1570608"/>
                    <a:pt x="7370229" y="1608738"/>
                    <a:pt x="7127543" y="1588784"/>
                  </a:cubicBezTo>
                  <a:cubicBezTo>
                    <a:pt x="6884857" y="1568830"/>
                    <a:pt x="6690688" y="1570249"/>
                    <a:pt x="6509966" y="1588784"/>
                  </a:cubicBezTo>
                  <a:cubicBezTo>
                    <a:pt x="6329244" y="1607319"/>
                    <a:pt x="5985895" y="1583958"/>
                    <a:pt x="5739729" y="1588784"/>
                  </a:cubicBezTo>
                  <a:cubicBezTo>
                    <a:pt x="5493563" y="1593610"/>
                    <a:pt x="5259547" y="1606501"/>
                    <a:pt x="5122152" y="1588784"/>
                  </a:cubicBezTo>
                  <a:cubicBezTo>
                    <a:pt x="4984757" y="1571067"/>
                    <a:pt x="4782554" y="1579632"/>
                    <a:pt x="4657234" y="1588784"/>
                  </a:cubicBezTo>
                  <a:cubicBezTo>
                    <a:pt x="4531914" y="1597936"/>
                    <a:pt x="4403989" y="1573315"/>
                    <a:pt x="4192317" y="1588784"/>
                  </a:cubicBezTo>
                  <a:cubicBezTo>
                    <a:pt x="3980645" y="1604253"/>
                    <a:pt x="3647919" y="1621385"/>
                    <a:pt x="3498410" y="1588784"/>
                  </a:cubicBezTo>
                  <a:cubicBezTo>
                    <a:pt x="3348901" y="1556183"/>
                    <a:pt x="2949185" y="1546831"/>
                    <a:pt x="2651843" y="1588784"/>
                  </a:cubicBezTo>
                  <a:cubicBezTo>
                    <a:pt x="2354501" y="1630737"/>
                    <a:pt x="2202558" y="1607611"/>
                    <a:pt x="2034266" y="1588784"/>
                  </a:cubicBezTo>
                  <a:cubicBezTo>
                    <a:pt x="1865974" y="1569957"/>
                    <a:pt x="1722645" y="1569721"/>
                    <a:pt x="1416689" y="1588784"/>
                  </a:cubicBezTo>
                  <a:cubicBezTo>
                    <a:pt x="1110733" y="1607847"/>
                    <a:pt x="714252" y="1592271"/>
                    <a:pt x="264803" y="1588784"/>
                  </a:cubicBezTo>
                  <a:cubicBezTo>
                    <a:pt x="127310" y="1574939"/>
                    <a:pt x="-25215" y="1491309"/>
                    <a:pt x="0" y="1323981"/>
                  </a:cubicBezTo>
                  <a:cubicBezTo>
                    <a:pt x="-146" y="1127366"/>
                    <a:pt x="10249" y="937985"/>
                    <a:pt x="0" y="826167"/>
                  </a:cubicBezTo>
                  <a:cubicBezTo>
                    <a:pt x="-10249" y="714349"/>
                    <a:pt x="8448" y="398259"/>
                    <a:pt x="0" y="264803"/>
                  </a:cubicBezTo>
                  <a:close/>
                </a:path>
              </a:pathLst>
            </a:custGeom>
            <a:noFill/>
            <a:ln w="57150" cap="flat" cmpd="sng" algn="ctr">
              <a:solidFill>
                <a:srgbClr val="36778B">
                  <a:shade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233514395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/>
                <a:cs typeface="+mn-cs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0F0D1A7-4EBE-E9CC-0B22-8AA428317F54}"/>
              </a:ext>
            </a:extLst>
          </p:cNvPr>
          <p:cNvSpPr/>
          <p:nvPr/>
        </p:nvSpPr>
        <p:spPr>
          <a:xfrm>
            <a:off x="764148" y="3452972"/>
            <a:ext cx="93253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nói “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thà làm ma ma nước Nam chứ không thèm làm vương đất Bắc</a:t>
            </a:r>
            <a:r>
              <a:rPr lang="nl-NL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44343B-DDBA-A7EF-0EA8-7810007002A8}"/>
              </a:ext>
            </a:extLst>
          </p:cNvPr>
          <p:cNvSpPr/>
          <p:nvPr/>
        </p:nvSpPr>
        <p:spPr>
          <a:xfrm>
            <a:off x="1970288" y="1178353"/>
            <a:ext cx="78631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giặc dụ dỗ đầu hàng Trần Bình Trọng đã nói gì?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24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37"/>
            <a:ext cx="11803754" cy="680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" y="-544"/>
            <a:ext cx="1305649" cy="13004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FA48BE-4F46-80A4-40A7-963A1002FC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21657" r="9421"/>
          <a:stretch/>
        </p:blipFill>
        <p:spPr>
          <a:xfrm>
            <a:off x="1318935" y="375075"/>
            <a:ext cx="9684345" cy="40407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6FD07C-F4C3-AC26-3EB5-6C557EF8DE70}"/>
              </a:ext>
            </a:extLst>
          </p:cNvPr>
          <p:cNvSpPr/>
          <p:nvPr/>
        </p:nvSpPr>
        <p:spPr>
          <a:xfrm>
            <a:off x="1430869" y="5347118"/>
            <a:ext cx="103728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nào được đặt trong dấu ngoặc kép sau dấu hai chấm?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0C0519-F0CC-A874-9D41-38FA00F8C05B}"/>
              </a:ext>
            </a:extLst>
          </p:cNvPr>
          <p:cNvSpPr/>
          <p:nvPr/>
        </p:nvSpPr>
        <p:spPr>
          <a:xfrm>
            <a:off x="140481" y="4467428"/>
            <a:ext cx="11911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nào trong bài chính tả hay viết sai? Từ nào cần viết hoa?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2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717"/>
            <a:ext cx="11803754" cy="680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" y="-544"/>
            <a:ext cx="1305649" cy="130042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01DB0A6-983D-D04F-235E-D526C7648376}"/>
              </a:ext>
            </a:extLst>
          </p:cNvPr>
          <p:cNvGrpSpPr/>
          <p:nvPr/>
        </p:nvGrpSpPr>
        <p:grpSpPr>
          <a:xfrm>
            <a:off x="658893" y="1992222"/>
            <a:ext cx="3481700" cy="1652135"/>
            <a:chOff x="1436916" y="1638283"/>
            <a:chExt cx="3481700" cy="1594774"/>
          </a:xfrm>
        </p:grpSpPr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06EB4C80-6EF9-89B7-5614-DB100EC5A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49B4FF9-0D19-BCDC-53B9-802B9E71B724}"/>
                </a:ext>
              </a:extLst>
            </p:cNvPr>
            <p:cNvSpPr/>
            <p:nvPr/>
          </p:nvSpPr>
          <p:spPr>
            <a:xfrm>
              <a:off x="1556657" y="1992085"/>
              <a:ext cx="817580" cy="805543"/>
            </a:xfrm>
            <a:prstGeom prst="ellipse">
              <a:avLst/>
            </a:prstGeom>
            <a:solidFill>
              <a:srgbClr val="84CDD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6224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Times New Roman" panose="02020603050405020304" pitchFamily="18" charset="0"/>
                  <a:ea typeface="字魂70号-灵悦黑体" panose="00000500000000000000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AA7872-B91E-2AEC-D121-16A709387F17}"/>
                </a:ext>
              </a:extLst>
            </p:cNvPr>
            <p:cNvSpPr txBox="1"/>
            <p:nvPr/>
          </p:nvSpPr>
          <p:spPr>
            <a:xfrm>
              <a:off x="2117924" y="2097597"/>
              <a:ext cx="275795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7BCAA51-0BB0-0E5B-D271-1825F4958E69}"/>
              </a:ext>
            </a:extLst>
          </p:cNvPr>
          <p:cNvGrpSpPr/>
          <p:nvPr/>
        </p:nvGrpSpPr>
        <p:grpSpPr>
          <a:xfrm>
            <a:off x="498932" y="3129133"/>
            <a:ext cx="3481700" cy="1594774"/>
            <a:chOff x="1436916" y="1638283"/>
            <a:chExt cx="3481700" cy="1594774"/>
          </a:xfrm>
        </p:grpSpPr>
        <p:pic>
          <p:nvPicPr>
            <p:cNvPr id="8" name="图片 4">
              <a:extLst>
                <a:ext uri="{FF2B5EF4-FFF2-40B4-BE49-F238E27FC236}">
                  <a16:creationId xmlns:a16="http://schemas.microsoft.com/office/drawing/2014/main" id="{73A59611-486B-49CA-4BBB-16762A9A85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3BC6F5A-FC2D-CE20-712C-27B64A003165}"/>
                </a:ext>
              </a:extLst>
            </p:cNvPr>
            <p:cNvSpPr/>
            <p:nvPr/>
          </p:nvSpPr>
          <p:spPr>
            <a:xfrm>
              <a:off x="1556657" y="1992085"/>
              <a:ext cx="817580" cy="80554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6224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Times New Roman" panose="02020603050405020304" pitchFamily="18" charset="0"/>
                  <a:ea typeface="字魂70号-灵悦黑体" panose="00000500000000000000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6D78391-AB46-4A38-7F0F-E352D3697205}"/>
                </a:ext>
              </a:extLst>
            </p:cNvPr>
            <p:cNvSpPr txBox="1"/>
            <p:nvPr/>
          </p:nvSpPr>
          <p:spPr>
            <a:xfrm>
              <a:off x="2143750" y="2139684"/>
              <a:ext cx="275795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ang 1 ô ly" panose="020B0603050302020204" pitchFamily="34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khảng khái</a:t>
              </a:r>
              <a:endPara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20D56D-11D7-1876-4596-EDFDA9A127FC}"/>
              </a:ext>
            </a:extLst>
          </p:cNvPr>
          <p:cNvGrpSpPr/>
          <p:nvPr/>
        </p:nvGrpSpPr>
        <p:grpSpPr>
          <a:xfrm>
            <a:off x="4298321" y="2315388"/>
            <a:ext cx="3512719" cy="1594774"/>
            <a:chOff x="1436916" y="1638283"/>
            <a:chExt cx="3481700" cy="1594774"/>
          </a:xfrm>
        </p:grpSpPr>
        <p:pic>
          <p:nvPicPr>
            <p:cNvPr id="12" name="图片 4">
              <a:extLst>
                <a:ext uri="{FF2B5EF4-FFF2-40B4-BE49-F238E27FC236}">
                  <a16:creationId xmlns:a16="http://schemas.microsoft.com/office/drawing/2014/main" id="{91BE1FE1-F3EE-9182-3BBC-F83783D7DC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3919DD8-78E7-F6FC-FC85-50DD8C984ED2}"/>
                </a:ext>
              </a:extLst>
            </p:cNvPr>
            <p:cNvSpPr/>
            <p:nvPr/>
          </p:nvSpPr>
          <p:spPr>
            <a:xfrm>
              <a:off x="1556657" y="1992085"/>
              <a:ext cx="817580" cy="805543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6224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Times New Roman" panose="02020603050405020304" pitchFamily="18" charset="0"/>
                  <a:ea typeface="字魂70号-灵悦黑体" panose="00000500000000000000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3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746981-F56B-6806-529B-7408E05FABE6}"/>
                </a:ext>
              </a:extLst>
            </p:cNvPr>
            <p:cNvSpPr txBox="1"/>
            <p:nvPr/>
          </p:nvSpPr>
          <p:spPr>
            <a:xfrm>
              <a:off x="2053868" y="2033503"/>
              <a:ext cx="275795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ang 1 ô ly" panose="020B0603050302020204" pitchFamily="34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liên hoan</a:t>
              </a:r>
              <a:endPara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13058D4-C003-2B9E-F428-1D4A082CC19B}"/>
              </a:ext>
            </a:extLst>
          </p:cNvPr>
          <p:cNvGrpSpPr/>
          <p:nvPr/>
        </p:nvGrpSpPr>
        <p:grpSpPr>
          <a:xfrm>
            <a:off x="4001610" y="3413134"/>
            <a:ext cx="4041206" cy="1804310"/>
            <a:chOff x="1436916" y="1638283"/>
            <a:chExt cx="3481700" cy="1594774"/>
          </a:xfrm>
        </p:grpSpPr>
        <p:pic>
          <p:nvPicPr>
            <p:cNvPr id="16" name="图片 4">
              <a:extLst>
                <a:ext uri="{FF2B5EF4-FFF2-40B4-BE49-F238E27FC236}">
                  <a16:creationId xmlns:a16="http://schemas.microsoft.com/office/drawing/2014/main" id="{B8B457CF-FDE5-774B-9DCB-63267A555C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13E2B6E-9DFA-4F82-A395-05B99F2F3262}"/>
                </a:ext>
              </a:extLst>
            </p:cNvPr>
            <p:cNvSpPr/>
            <p:nvPr/>
          </p:nvSpPr>
          <p:spPr>
            <a:xfrm>
              <a:off x="1556657" y="1992085"/>
              <a:ext cx="817580" cy="805543"/>
            </a:xfrm>
            <a:prstGeom prst="ellipse">
              <a:avLst/>
            </a:prstGeom>
            <a:solidFill>
              <a:srgbClr val="FF3B3B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6224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Times New Roman" panose="02020603050405020304" pitchFamily="18" charset="0"/>
                  <a:ea typeface="字魂70号-灵悦黑体" panose="00000500000000000000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4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818F10F-DB2C-0EF2-4A74-0A0C81FACEF3}"/>
                </a:ext>
              </a:extLst>
            </p:cNvPr>
            <p:cNvSpPr txBox="1"/>
            <p:nvPr/>
          </p:nvSpPr>
          <p:spPr>
            <a:xfrm>
              <a:off x="2117114" y="1992085"/>
              <a:ext cx="2757958" cy="5712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ang 1 ô ly" panose="020B0603050302020204" pitchFamily="34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lên lớp</a:t>
              </a:r>
              <a:endPara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15FD7C-9050-8755-0C68-262D6EBE7A5E}"/>
              </a:ext>
            </a:extLst>
          </p:cNvPr>
          <p:cNvGrpSpPr/>
          <p:nvPr/>
        </p:nvGrpSpPr>
        <p:grpSpPr>
          <a:xfrm>
            <a:off x="7939110" y="1776841"/>
            <a:ext cx="4167084" cy="1794800"/>
            <a:chOff x="1436916" y="1638283"/>
            <a:chExt cx="3481700" cy="1594774"/>
          </a:xfrm>
        </p:grpSpPr>
        <p:pic>
          <p:nvPicPr>
            <p:cNvPr id="20" name="图片 4">
              <a:extLst>
                <a:ext uri="{FF2B5EF4-FFF2-40B4-BE49-F238E27FC236}">
                  <a16:creationId xmlns:a16="http://schemas.microsoft.com/office/drawing/2014/main" id="{F9CBAE53-A137-CFE7-4DA7-46C20DFB4C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541F34F-4E58-C096-954D-8439DCBC6EB0}"/>
                </a:ext>
              </a:extLst>
            </p:cNvPr>
            <p:cNvSpPr/>
            <p:nvPr/>
          </p:nvSpPr>
          <p:spPr>
            <a:xfrm>
              <a:off x="1604362" y="2027640"/>
              <a:ext cx="648296" cy="736178"/>
            </a:xfrm>
            <a:prstGeom prst="ellipse">
              <a:avLst/>
            </a:prstGeom>
            <a:solidFill>
              <a:srgbClr val="A66BD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6224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Times New Roman" panose="02020603050405020304" pitchFamily="18" charset="0"/>
                  <a:ea typeface="字魂70号-灵悦黑体" panose="00000500000000000000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5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0657944-8B4B-D245-356D-421CE19E906F}"/>
                </a:ext>
              </a:extLst>
            </p:cNvPr>
            <p:cNvSpPr txBox="1"/>
            <p:nvPr/>
          </p:nvSpPr>
          <p:spPr>
            <a:xfrm>
              <a:off x="2015158" y="2136989"/>
              <a:ext cx="2757958" cy="5742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ang 1 ô ly" panose="020B0603050302020204" pitchFamily="34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nên người</a:t>
              </a:r>
              <a:endPara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E1E9FD-68BB-8D9F-D7FF-1CAFD2A175CC}"/>
              </a:ext>
            </a:extLst>
          </p:cNvPr>
          <p:cNvGrpSpPr/>
          <p:nvPr/>
        </p:nvGrpSpPr>
        <p:grpSpPr>
          <a:xfrm>
            <a:off x="2183978" y="-991052"/>
            <a:ext cx="8256111" cy="3705151"/>
            <a:chOff x="2677680" y="-858598"/>
            <a:chExt cx="7766956" cy="3705151"/>
          </a:xfrm>
        </p:grpSpPr>
        <p:pic>
          <p:nvPicPr>
            <p:cNvPr id="24" name="图片 13">
              <a:extLst>
                <a:ext uri="{FF2B5EF4-FFF2-40B4-BE49-F238E27FC236}">
                  <a16:creationId xmlns:a16="http://schemas.microsoft.com/office/drawing/2014/main" id="{95D029E8-F6CF-0D81-BB26-536BC3AA4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674" y="-858598"/>
              <a:ext cx="6232236" cy="370515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2598E45-9756-0FE8-5644-844E321D38A8}"/>
                </a:ext>
              </a:extLst>
            </p:cNvPr>
            <p:cNvSpPr txBox="1"/>
            <p:nvPr/>
          </p:nvSpPr>
          <p:spPr>
            <a:xfrm>
              <a:off x="2677680" y="1030013"/>
              <a:ext cx="7766956" cy="86177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UVN Banh Mi" pitchFamily="2" charset="0"/>
                  <a:ea typeface="微软雅黑"/>
                </a:rPr>
                <a:t>Luyện</a:t>
              </a:r>
              <a:r>
                <a:rPr kumimoji="0" lang="en-US" alt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UVN Banh Mi" pitchFamily="2" charset="0"/>
                  <a:ea typeface="微软雅黑"/>
                </a:rPr>
                <a:t> </a:t>
              </a:r>
              <a:r>
                <a:rPr kumimoji="0" lang="en-US" altLang="en-US" sz="5000" b="1" i="0" u="none" strike="noStrike" kern="1200" cap="none" spc="0" normalizeH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UVN Banh Mi" pitchFamily="2" charset="0"/>
                  <a:ea typeface="微软雅黑"/>
                </a:rPr>
                <a:t>viết</a:t>
              </a:r>
              <a:r>
                <a:rPr kumimoji="0" lang="en-US" altLang="en-US" sz="5000" b="1" i="0" u="none" strike="noStrike" kern="1200" cap="none" spc="0" normalizeH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UVN Banh Mi" pitchFamily="2" charset="0"/>
                  <a:ea typeface="微软雅黑"/>
                </a:rPr>
                <a:t> </a:t>
              </a:r>
              <a:r>
                <a:rPr kumimoji="0" lang="en-US" altLang="en-US" sz="5000" b="1" i="0" u="none" strike="noStrike" kern="1200" cap="none" spc="0" normalizeH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UVN Banh Mi" pitchFamily="2" charset="0"/>
                  <a:ea typeface="微软雅黑"/>
                </a:rPr>
                <a:t>từ</a:t>
              </a:r>
              <a:r>
                <a:rPr kumimoji="0" lang="en-US" altLang="en-US" sz="5000" b="1" i="0" u="none" strike="noStrike" kern="1200" cap="none" spc="0" normalizeH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UVN Banh Mi" pitchFamily="2" charset="0"/>
                  <a:ea typeface="微软雅黑"/>
                </a:rPr>
                <a:t> </a:t>
              </a:r>
              <a:r>
                <a:rPr kumimoji="0" lang="en-US" altLang="en-US" sz="5000" b="1" i="0" u="none" strike="noStrike" kern="1200" cap="none" spc="0" normalizeH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UVN Banh Mi" pitchFamily="2" charset="0"/>
                  <a:ea typeface="微软雅黑"/>
                </a:rPr>
                <a:t>khó</a:t>
              </a:r>
              <a:endParaRPr kumimoji="0" lang="en-US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VN Banh Mi" pitchFamily="2" charset="0"/>
                <a:ea typeface="微软雅黑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0CF81B5-FF84-B20C-AFAE-BB9D990D6940}"/>
              </a:ext>
            </a:extLst>
          </p:cNvPr>
          <p:cNvGrpSpPr/>
          <p:nvPr/>
        </p:nvGrpSpPr>
        <p:grpSpPr>
          <a:xfrm>
            <a:off x="8042816" y="3155944"/>
            <a:ext cx="4167084" cy="1794800"/>
            <a:chOff x="1436916" y="1638283"/>
            <a:chExt cx="3481700" cy="1594774"/>
          </a:xfrm>
        </p:grpSpPr>
        <p:pic>
          <p:nvPicPr>
            <p:cNvPr id="27" name="图片 4">
              <a:extLst>
                <a:ext uri="{FF2B5EF4-FFF2-40B4-BE49-F238E27FC236}">
                  <a16:creationId xmlns:a16="http://schemas.microsoft.com/office/drawing/2014/main" id="{6B02D261-E081-8EDD-B8DF-78C142CBE3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9720603-5731-F3D8-F148-894C390C2255}"/>
                </a:ext>
              </a:extLst>
            </p:cNvPr>
            <p:cNvSpPr/>
            <p:nvPr/>
          </p:nvSpPr>
          <p:spPr>
            <a:xfrm>
              <a:off x="1604362" y="2027640"/>
              <a:ext cx="648296" cy="736178"/>
            </a:xfrm>
            <a:prstGeom prst="ellipse">
              <a:avLst/>
            </a:prstGeom>
            <a:solidFill>
              <a:srgbClr val="D46A1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6224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54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字魂70号-灵悦黑体" panose="00000500000000000000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6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CA276C0-BAE6-E038-3AE7-D55BEDA4DD15}"/>
                </a:ext>
              </a:extLst>
            </p:cNvPr>
            <p:cNvSpPr txBox="1"/>
            <p:nvPr/>
          </p:nvSpPr>
          <p:spPr>
            <a:xfrm>
              <a:off x="2011412" y="2134112"/>
              <a:ext cx="2757958" cy="5742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ang 1 ô ly" panose="020B0603050302020204" pitchFamily="34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náo nức</a:t>
              </a:r>
              <a:endPara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992DAD1-6D7C-F361-B942-9B3CFEC24A72}"/>
              </a:ext>
            </a:extLst>
          </p:cNvPr>
          <p:cNvSpPr/>
          <p:nvPr/>
        </p:nvSpPr>
        <p:spPr>
          <a:xfrm>
            <a:off x="1596214" y="2387442"/>
            <a:ext cx="4695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latin typeface="HP001 4 hang 1 ô ly" panose="020B0603050302020204" pitchFamily="34" charset="0"/>
              </a:rPr>
              <a:t>tước vương</a:t>
            </a:r>
            <a:endParaRPr lang="vi-VN" sz="3600" b="1" dirty="0">
              <a:latin typeface="HP001 4 hang 1 ô l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30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" y="51065"/>
            <a:ext cx="11803754" cy="680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" y="-544"/>
            <a:ext cx="1305649" cy="13004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6B78D3-0D1C-3370-C83C-3E88C1D9EF61}"/>
              </a:ext>
            </a:extLst>
          </p:cNvPr>
          <p:cNvSpPr txBox="1">
            <a:spLocks/>
          </p:cNvSpPr>
          <p:nvPr/>
        </p:nvSpPr>
        <p:spPr>
          <a:xfrm>
            <a:off x="1312292" y="1273884"/>
            <a:ext cx="7420163" cy="17242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ang 1 ô ly" panose="020B0603050302020204" pitchFamily="34" charset="0"/>
                <a:cs typeface="Itim" panose="00000500000000000000" pitchFamily="2" charset="-34"/>
              </a:rPr>
              <a:t>Viết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ang 1 ô ly" panose="020B0603050302020204" pitchFamily="34" charset="0"/>
                <a:cs typeface="Itim" panose="00000500000000000000" pitchFamily="2" charset="-34"/>
              </a:rPr>
              <a:t>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ang 1 ô ly" panose="020B0603050302020204" pitchFamily="34" charset="0"/>
                <a:cs typeface="Itim" panose="00000500000000000000" pitchFamily="2" charset="-34"/>
              </a:rPr>
              <a:t>chính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ang 1 ô ly" panose="020B0603050302020204" pitchFamily="34" charset="0"/>
                <a:cs typeface="Itim" panose="00000500000000000000" pitchFamily="2" charset="-34"/>
              </a:rPr>
              <a:t>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4 hang 1 ô ly" panose="020B0603050302020204" pitchFamily="34" charset="0"/>
                <a:cs typeface="Itim" panose="00000500000000000000" pitchFamily="2" charset="-34"/>
              </a:rPr>
              <a:t>tả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P001 4 hang 1 ô ly" panose="020B0603050302020204" pitchFamily="34" charset="0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0376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717"/>
            <a:ext cx="11803754" cy="680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" y="-544"/>
            <a:ext cx="1305649" cy="130042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987114-52DC-A769-D52B-166ACE354B2C}"/>
              </a:ext>
            </a:extLst>
          </p:cNvPr>
          <p:cNvGrpSpPr/>
          <p:nvPr/>
        </p:nvGrpSpPr>
        <p:grpSpPr>
          <a:xfrm>
            <a:off x="3759132" y="483551"/>
            <a:ext cx="6506296" cy="4112766"/>
            <a:chOff x="3134004" y="67058"/>
            <a:chExt cx="2458530" cy="1364704"/>
          </a:xfrm>
        </p:grpSpPr>
        <p:pic>
          <p:nvPicPr>
            <p:cNvPr id="4" name="图片 8">
              <a:extLst>
                <a:ext uri="{FF2B5EF4-FFF2-40B4-BE49-F238E27FC236}">
                  <a16:creationId xmlns:a16="http://schemas.microsoft.com/office/drawing/2014/main" id="{28123665-7267-1AF3-7F20-5FE6A94B1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4004" y="67058"/>
              <a:ext cx="2458530" cy="136470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4A12F53-5F84-233A-7DB2-50637D09B929}"/>
                </a:ext>
              </a:extLst>
            </p:cNvPr>
            <p:cNvSpPr txBox="1"/>
            <p:nvPr/>
          </p:nvSpPr>
          <p:spPr>
            <a:xfrm>
              <a:off x="3358819" y="310265"/>
              <a:ext cx="1860934" cy="4391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altLang="en-US" sz="8000" b="1" dirty="0" err="1">
                  <a:ln w="22225">
                    <a:solidFill>
                      <a:srgbClr val="00B0F0"/>
                    </a:solidFill>
                    <a:prstDash val="solid"/>
                  </a:ln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Sửa</a:t>
              </a:r>
              <a:r>
                <a:rPr lang="en-US" altLang="en-US" sz="8000" b="1" dirty="0">
                  <a:ln w="22225">
                    <a:solidFill>
                      <a:srgbClr val="00B0F0"/>
                    </a:solidFill>
                    <a:prstDash val="solid"/>
                  </a:ln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8000" b="1" dirty="0" err="1">
                  <a:ln w="22225">
                    <a:solidFill>
                      <a:srgbClr val="00B0F0"/>
                    </a:solidFill>
                    <a:prstDash val="solid"/>
                  </a:ln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lỗi</a:t>
              </a:r>
              <a:r>
                <a:rPr lang="en-US" altLang="en-US" sz="8000" b="1" dirty="0">
                  <a:ln w="22225">
                    <a:solidFill>
                      <a:srgbClr val="00B0F0"/>
                    </a:solidFill>
                    <a:prstDash val="solid"/>
                  </a:ln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8000" b="1" dirty="0" err="1">
                  <a:ln w="22225">
                    <a:solidFill>
                      <a:srgbClr val="00B0F0"/>
                    </a:solidFill>
                    <a:prstDash val="solid"/>
                  </a:ln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sai</a:t>
              </a:r>
              <a:endParaRPr lang="en-US" altLang="en-US" sz="80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25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717"/>
            <a:ext cx="11803754" cy="680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" y="-544"/>
            <a:ext cx="1305649" cy="130042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5266131-FA8B-0982-1337-CD1A16EFEFBC}"/>
              </a:ext>
            </a:extLst>
          </p:cNvPr>
          <p:cNvGrpSpPr/>
          <p:nvPr/>
        </p:nvGrpSpPr>
        <p:grpSpPr>
          <a:xfrm>
            <a:off x="1161171" y="-153347"/>
            <a:ext cx="8524216" cy="5753830"/>
            <a:chOff x="4011168" y="557097"/>
            <a:chExt cx="8956264" cy="6002199"/>
          </a:xfrm>
        </p:grpSpPr>
        <p:pic>
          <p:nvPicPr>
            <p:cNvPr id="4" name="PA_图片 2">
              <a:extLst>
                <a:ext uri="{FF2B5EF4-FFF2-40B4-BE49-F238E27FC236}">
                  <a16:creationId xmlns:a16="http://schemas.microsoft.com/office/drawing/2014/main" id="{F62AC421-3F4B-9FC0-FA93-405AD1B26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11168" y="557097"/>
              <a:ext cx="8956264" cy="60021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A32559-B872-7403-79FB-9591383703A1}"/>
                </a:ext>
              </a:extLst>
            </p:cNvPr>
            <p:cNvSpPr txBox="1"/>
            <p:nvPr/>
          </p:nvSpPr>
          <p:spPr>
            <a:xfrm>
              <a:off x="4674316" y="2652810"/>
              <a:ext cx="7287320" cy="16374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600" b="1" dirty="0" err="1">
                  <a:ln w="22225">
                    <a:solidFill>
                      <a:srgbClr val="7030A0"/>
                    </a:solidFill>
                    <a:prstDash val="solid"/>
                  </a:ln>
                  <a:solidFill>
                    <a:srgbClr val="7030A0"/>
                  </a:solidFill>
                  <a:latin typeface="iCiel Cadena" panose="02000503000000020004" pitchFamily="50" charset="0"/>
                  <a:ea typeface="南构日漫风" panose="03000509000000000000" pitchFamily="65" charset="-122"/>
                  <a:cs typeface="Calibri" panose="020F0502020204030204" pitchFamily="34" charset="0"/>
                </a:rPr>
                <a:t>Luyện</a:t>
              </a:r>
              <a:r>
                <a:rPr lang="en-US" altLang="zh-CN" sz="9600" b="1" dirty="0">
                  <a:ln w="22225">
                    <a:solidFill>
                      <a:srgbClr val="7030A0"/>
                    </a:solidFill>
                    <a:prstDash val="solid"/>
                  </a:ln>
                  <a:solidFill>
                    <a:srgbClr val="7030A0"/>
                  </a:solidFill>
                  <a:latin typeface="iCiel Cadena" panose="02000503000000020004" pitchFamily="50" charset="0"/>
                  <a:ea typeface="南构日漫风" panose="03000509000000000000" pitchFamily="65" charset="-122"/>
                  <a:cs typeface="Calibri" panose="020F0502020204030204" pitchFamily="34" charset="0"/>
                </a:rPr>
                <a:t> </a:t>
              </a:r>
              <a:r>
                <a:rPr lang="en-US" altLang="zh-CN" sz="9600" b="1" dirty="0" err="1">
                  <a:ln w="22225">
                    <a:solidFill>
                      <a:srgbClr val="7030A0"/>
                    </a:solidFill>
                    <a:prstDash val="solid"/>
                  </a:ln>
                  <a:solidFill>
                    <a:srgbClr val="7030A0"/>
                  </a:solidFill>
                  <a:latin typeface="iCiel Cadena" panose="02000503000000020004" pitchFamily="50" charset="0"/>
                  <a:ea typeface="南构日漫风" panose="03000509000000000000" pitchFamily="65" charset="-122"/>
                  <a:cs typeface="Calibri" panose="020F0502020204030204" pitchFamily="34" charset="0"/>
                </a:rPr>
                <a:t>tập</a:t>
              </a:r>
              <a:endParaRPr lang="en-US" altLang="zh-CN" sz="9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iCiel Cadena" panose="02000503000000020004" pitchFamily="50" charset="0"/>
                <a:ea typeface="南构日漫风" panose="03000509000000000000" pitchFamily="65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056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owerPointHub-Fluff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E0BC"/>
      </a:accent1>
      <a:accent2>
        <a:srgbClr val="F9B2C2"/>
      </a:accent2>
      <a:accent3>
        <a:srgbClr val="95C9E1"/>
      </a:accent3>
      <a:accent4>
        <a:srgbClr val="C1C3F3"/>
      </a:accent4>
      <a:accent5>
        <a:srgbClr val="B2D4B9"/>
      </a:accent5>
      <a:accent6>
        <a:srgbClr val="715D55"/>
      </a:accent6>
      <a:hlink>
        <a:srgbClr val="0563C1"/>
      </a:hlink>
      <a:folHlink>
        <a:srgbClr val="954F72"/>
      </a:folHlink>
    </a:clrScheme>
    <a:fontScheme name="Itim">
      <a:majorFont>
        <a:latin typeface="Itim"/>
        <a:ea typeface=""/>
        <a:cs typeface="Itim"/>
      </a:majorFont>
      <a:minorFont>
        <a:latin typeface="Itim"/>
        <a:ea typeface=""/>
        <a:cs typeface="Iti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10745</TotalTime>
  <Words>154</Words>
  <Application>Microsoft Office PowerPoint</Application>
  <PresentationFormat>Widescreen</PresentationFormat>
  <Paragraphs>46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HP001 4 hang 1 ô ly</vt:lpstr>
      <vt:lpstr>iCiel Cadena</vt:lpstr>
      <vt:lpstr>Itim</vt:lpstr>
      <vt:lpstr>Times New Roman</vt:lpstr>
      <vt:lpstr>UVN Banh Mi</vt:lpstr>
      <vt:lpstr>思源黑体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MĂNG NON KÍNH TẶNG</dc:title>
  <dc:creator>Admin</dc:creator>
  <cp:lastModifiedBy>DELL</cp:lastModifiedBy>
  <cp:revision>50</cp:revision>
  <dcterms:created xsi:type="dcterms:W3CDTF">2021-10-07T14:08:19Z</dcterms:created>
  <dcterms:modified xsi:type="dcterms:W3CDTF">2023-04-02T04:23:07Z</dcterms:modified>
</cp:coreProperties>
</file>