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9" r:id="rId3"/>
    <p:sldId id="267" r:id="rId4"/>
    <p:sldId id="300" r:id="rId5"/>
    <p:sldId id="297" r:id="rId6"/>
    <p:sldId id="292" r:id="rId7"/>
    <p:sldId id="283" r:id="rId8"/>
    <p:sldId id="286" r:id="rId9"/>
    <p:sldId id="282" r:id="rId10"/>
    <p:sldId id="284" r:id="rId11"/>
    <p:sldId id="291" r:id="rId12"/>
    <p:sldId id="290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0089"/>
    <a:srgbClr val="FBDCE4"/>
    <a:srgbClr val="D5E9F8"/>
    <a:srgbClr val="FEDBBD"/>
    <a:srgbClr val="ECC692"/>
    <a:srgbClr val="0000FF"/>
    <a:srgbClr val="FACFC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38" autoAdjust="0"/>
    <p:restoredTop sz="94744" autoAdjust="0"/>
  </p:normalViewPr>
  <p:slideViewPr>
    <p:cSldViewPr snapToGrid="0">
      <p:cViewPr>
        <p:scale>
          <a:sx n="50" d="100"/>
          <a:sy n="50" d="100"/>
        </p:scale>
        <p:origin x="854" y="58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52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55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00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41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89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17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93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26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43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216D7659-EA71-8BDE-14A7-E99906CF2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BBF31CEA-26CA-9F37-5571-F59FA77CCC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009" y="0"/>
            <a:ext cx="1160206" cy="14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1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26F14E2A-5C85-CDBD-5375-5BC044345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5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A9B4A548-479C-CED7-AE08-5DBB9A9F6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1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23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0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F61132A7-3D50-1D93-E812-469A2F639B0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2023/3/26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55B0E689-9876-A136-BDDD-11CFA34709A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710" y="-108539"/>
            <a:ext cx="2288710" cy="22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9.xml"/><Relationship Id="rId7" Type="http://schemas.openxmlformats.org/officeDocument/2006/relationships/image" Target="../media/image2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134" y="51311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755" y="-394716"/>
            <a:ext cx="8641677" cy="66259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16" y="3309840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714" y="410721"/>
            <a:ext cx="1170434" cy="1170434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1BD626E1-7AF1-4AE4-5908-486FCB7F5062}"/>
              </a:ext>
            </a:extLst>
          </p:cNvPr>
          <p:cNvGrpSpPr/>
          <p:nvPr/>
        </p:nvGrpSpPr>
        <p:grpSpPr>
          <a:xfrm rot="21339433">
            <a:off x="3208193" y="1618615"/>
            <a:ext cx="6908800" cy="1323440"/>
            <a:chOff x="2697795" y="2305171"/>
            <a:chExt cx="6908800" cy="132344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A913DDC-DB95-48F5-95E3-922B290A1989}"/>
                </a:ext>
              </a:extLst>
            </p:cNvPr>
            <p:cNvSpPr txBox="1"/>
            <p:nvPr/>
          </p:nvSpPr>
          <p:spPr>
            <a:xfrm rot="21332577">
              <a:off x="2697795" y="2305172"/>
              <a:ext cx="690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>
                  <a:ln w="228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Toán 3</a:t>
              </a:r>
              <a:endParaRPr lang="zh-CN" altLang="en-US" sz="8000" b="1" dirty="0">
                <a:ln w="228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cs typeface="+mn-ea"/>
                <a:sym typeface="+mn-lt"/>
              </a:endParaRPr>
            </a:p>
          </p:txBody>
        </p:sp>
        <p:sp>
          <p:nvSpPr>
            <p:cNvPr id="3" name="文本框 8">
              <a:extLst>
                <a:ext uri="{FF2B5EF4-FFF2-40B4-BE49-F238E27FC236}">
                  <a16:creationId xmlns:a16="http://schemas.microsoft.com/office/drawing/2014/main" id="{AE65F5EC-D59D-2A26-9D7C-D14DC2A096A9}"/>
                </a:ext>
              </a:extLst>
            </p:cNvPr>
            <p:cNvSpPr txBox="1"/>
            <p:nvPr/>
          </p:nvSpPr>
          <p:spPr>
            <a:xfrm rot="21332577">
              <a:off x="2697795" y="2305171"/>
              <a:ext cx="690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T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o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á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n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 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CC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3</a:t>
              </a:r>
              <a:endParaRPr lang="zh-CN" alt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cs typeface="+mn-ea"/>
                <a:sym typeface="+mn-lt"/>
              </a:endParaRP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452A299-1194-78BE-BEF5-620DEDED34A2}"/>
              </a:ext>
            </a:extLst>
          </p:cNvPr>
          <p:cNvSpPr txBox="1"/>
          <p:nvPr/>
        </p:nvSpPr>
        <p:spPr>
          <a:xfrm rot="21187418">
            <a:off x="3899358" y="3033077"/>
            <a:ext cx="6460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SVN-Poky's" panose="020B0606040200020203" pitchFamily="34" charset="0"/>
              </a:rPr>
              <a:t>Tìm thành phần chưa biết của phép tính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CA92A287-4ED9-9F56-0351-CC6520BFCB0E}"/>
              </a:ext>
            </a:extLst>
          </p:cNvPr>
          <p:cNvGrpSpPr/>
          <p:nvPr/>
        </p:nvGrpSpPr>
        <p:grpSpPr>
          <a:xfrm>
            <a:off x="2640902" y="255317"/>
            <a:ext cx="6910196" cy="584775"/>
            <a:chOff x="2682576" y="255317"/>
            <a:chExt cx="6910196" cy="584775"/>
          </a:xfrm>
        </p:grpSpPr>
        <p:sp>
          <p:nvSpPr>
            <p:cNvPr id="2" name="文本框 8">
              <a:extLst>
                <a:ext uri="{FF2B5EF4-FFF2-40B4-BE49-F238E27FC236}">
                  <a16:creationId xmlns:a16="http://schemas.microsoft.com/office/drawing/2014/main" id="{3D69D268-DE9A-4366-1217-1EE5687601EB}"/>
                </a:ext>
              </a:extLst>
            </p:cNvPr>
            <p:cNvSpPr txBox="1"/>
            <p:nvPr/>
          </p:nvSpPr>
          <p:spPr>
            <a:xfrm>
              <a:off x="2682576" y="255317"/>
              <a:ext cx="690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Anastasia" panose="020B0606040200020203" pitchFamily="34" charset="0"/>
                  <a:cs typeface="+mn-ea"/>
                  <a:sym typeface="+mn-lt"/>
                </a:rPr>
                <a:t>Bộ sách Cánh Diều</a:t>
              </a:r>
              <a:endParaRPr lang="zh-CN" altLang="en-US" sz="32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Anastasia" panose="020B0606040200020203" pitchFamily="34" charset="0"/>
                <a:cs typeface="+mn-ea"/>
                <a:sym typeface="+mn-lt"/>
              </a:endParaRPr>
            </a:p>
          </p:txBody>
        </p:sp>
        <p:sp>
          <p:nvSpPr>
            <p:cNvPr id="8" name="文本框 8">
              <a:extLst>
                <a:ext uri="{FF2B5EF4-FFF2-40B4-BE49-F238E27FC236}">
                  <a16:creationId xmlns:a16="http://schemas.microsoft.com/office/drawing/2014/main" id="{5C1C9754-03E8-970E-4309-E1FAB9DE6BC7}"/>
                </a:ext>
              </a:extLst>
            </p:cNvPr>
            <p:cNvSpPr txBox="1"/>
            <p:nvPr/>
          </p:nvSpPr>
          <p:spPr>
            <a:xfrm>
              <a:off x="2683972" y="255317"/>
              <a:ext cx="690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Anastasia" panose="020B0606040200020203" pitchFamily="34" charset="0"/>
                  <a:cs typeface="+mn-ea"/>
                  <a:sym typeface="+mn-lt"/>
                </a:rPr>
                <a:t>Bộ sách Cánh Diều</a:t>
              </a:r>
              <a:endParaRPr lang="zh-CN" alt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Anastasia" panose="020B0606040200020203" pitchFamily="34" charset="0"/>
                <a:cs typeface="+mn-ea"/>
                <a:sym typeface="+mn-lt"/>
              </a:endParaRPr>
            </a:p>
          </p:txBody>
        </p:sp>
      </p:grpSp>
      <p:pic>
        <p:nvPicPr>
          <p:cNvPr id="13" name="Hình ảnh 12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883368B5-A497-1D97-9706-9165F517F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402" y="3154079"/>
            <a:ext cx="4994110" cy="3565002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09DCA89E-1AFB-56B1-2E7F-376C32B08B7A}"/>
              </a:ext>
            </a:extLst>
          </p:cNvPr>
          <p:cNvGrpSpPr/>
          <p:nvPr/>
        </p:nvGrpSpPr>
        <p:grpSpPr>
          <a:xfrm>
            <a:off x="4405537" y="4259752"/>
            <a:ext cx="5703170" cy="646331"/>
            <a:chOff x="4405537" y="4408614"/>
            <a:chExt cx="5703170" cy="646331"/>
          </a:xfrm>
        </p:grpSpPr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2E12D522-2DA4-3ABD-9B60-606C3B63CFEE}"/>
                </a:ext>
              </a:extLst>
            </p:cNvPr>
            <p:cNvSpPr txBox="1"/>
            <p:nvPr/>
          </p:nvSpPr>
          <p:spPr>
            <a:xfrm rot="21149547">
              <a:off x="4405537" y="4408614"/>
              <a:ext cx="570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n w="165100">
                    <a:solidFill>
                      <a:schemeClr val="tx1"/>
                    </a:solidFill>
                  </a:ln>
                  <a:latin typeface="SVN-Poky's" panose="020B0606040200020203" pitchFamily="34" charset="0"/>
                </a:rPr>
                <a:t>Tiết 1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324615C-897A-DE7A-E8A5-DEDB0E4FA899}"/>
                </a:ext>
              </a:extLst>
            </p:cNvPr>
            <p:cNvSpPr txBox="1"/>
            <p:nvPr/>
          </p:nvSpPr>
          <p:spPr>
            <a:xfrm rot="21149547">
              <a:off x="4405537" y="4408614"/>
              <a:ext cx="570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SVN-Poky's" panose="020B0606040200020203" pitchFamily="34" charset="0"/>
                </a:rPr>
                <a:t>Tiết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3352" y="241379"/>
            <a:ext cx="11905296" cy="6375243"/>
          </a:xfrm>
          <a:prstGeom prst="roundRect">
            <a:avLst>
              <a:gd name="adj" fmla="val 137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A_图片 3">
            <a:extLst>
              <a:ext uri="{FF2B5EF4-FFF2-40B4-BE49-F238E27FC236}">
                <a16:creationId xmlns:a16="http://schemas.microsoft.com/office/drawing/2014/main" id="{220AA74B-5896-4B57-B375-EAC72AD533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334" y="5182421"/>
            <a:ext cx="1336440" cy="121616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872DE459-3495-4717-8599-C145CA8240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71" y="4632861"/>
            <a:ext cx="2315279" cy="2315279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E01763AA-8CC2-6B26-3A71-07D1F2C9AA37}"/>
              </a:ext>
            </a:extLst>
          </p:cNvPr>
          <p:cNvGrpSpPr/>
          <p:nvPr/>
        </p:nvGrpSpPr>
        <p:grpSpPr>
          <a:xfrm>
            <a:off x="398455" y="316187"/>
            <a:ext cx="1051719" cy="1051719"/>
            <a:chOff x="0" y="0"/>
            <a:chExt cx="1051719" cy="1051719"/>
          </a:xfrm>
        </p:grpSpPr>
        <p:sp>
          <p:nvSpPr>
            <p:cNvPr id="30" name="Hình Bầu dục 29">
              <a:extLst>
                <a:ext uri="{FF2B5EF4-FFF2-40B4-BE49-F238E27FC236}">
                  <a16:creationId xmlns:a16="http://schemas.microsoft.com/office/drawing/2014/main" id="{23057056-BADA-32B4-562F-5EE1F56A775D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id="{2F445CA1-9AE0-CC13-34E7-631017B31ADF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7CE152A-3A12-9338-F1F1-2A96E988A76E}"/>
              </a:ext>
            </a:extLst>
          </p:cNvPr>
          <p:cNvSpPr txBox="1"/>
          <p:nvPr/>
        </p:nvSpPr>
        <p:spPr>
          <a:xfrm>
            <a:off x="1508920" y="426548"/>
            <a:ext cx="10481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Số?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7956E7F-2762-A962-5B60-C05DC909C9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9" t="15727" r="5226" b="12297"/>
          <a:stretch/>
        </p:blipFill>
        <p:spPr>
          <a:xfrm>
            <a:off x="1380407" y="1692758"/>
            <a:ext cx="9431186" cy="3472484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C9A1E2CA-7E4C-724F-EBAC-D1537B6A0E2E}"/>
              </a:ext>
            </a:extLst>
          </p:cNvPr>
          <p:cNvSpPr txBox="1"/>
          <p:nvPr/>
        </p:nvSpPr>
        <p:spPr>
          <a:xfrm>
            <a:off x="4093649" y="4085197"/>
            <a:ext cx="767911" cy="7500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16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0FB6FC8-D916-D84F-47F2-A072714F6CD9}"/>
              </a:ext>
            </a:extLst>
          </p:cNvPr>
          <p:cNvSpPr txBox="1"/>
          <p:nvPr/>
        </p:nvSpPr>
        <p:spPr>
          <a:xfrm>
            <a:off x="5259579" y="4085197"/>
            <a:ext cx="767911" cy="7500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84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48C092D-DF96-FF5E-89CF-FCF54143A423}"/>
              </a:ext>
            </a:extLst>
          </p:cNvPr>
          <p:cNvSpPr txBox="1"/>
          <p:nvPr/>
        </p:nvSpPr>
        <p:spPr>
          <a:xfrm>
            <a:off x="6365891" y="3053960"/>
            <a:ext cx="767911" cy="7500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BE87F94-F37A-0339-6199-970A337C9356}"/>
              </a:ext>
            </a:extLst>
          </p:cNvPr>
          <p:cNvSpPr txBox="1"/>
          <p:nvPr/>
        </p:nvSpPr>
        <p:spPr>
          <a:xfrm>
            <a:off x="7483777" y="3053960"/>
            <a:ext cx="767911" cy="7500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25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9F15C03-768A-2637-EC53-BF42E33C624E}"/>
              </a:ext>
            </a:extLst>
          </p:cNvPr>
          <p:cNvSpPr txBox="1"/>
          <p:nvPr/>
        </p:nvSpPr>
        <p:spPr>
          <a:xfrm>
            <a:off x="8671111" y="1958847"/>
            <a:ext cx="767911" cy="7500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0DACFF9-5144-0324-9D95-48B8E1DB5ABD}"/>
              </a:ext>
            </a:extLst>
          </p:cNvPr>
          <p:cNvSpPr txBox="1"/>
          <p:nvPr/>
        </p:nvSpPr>
        <p:spPr>
          <a:xfrm>
            <a:off x="9731403" y="1958847"/>
            <a:ext cx="767911" cy="7500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77825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6">
            <a:extLst>
              <a:ext uri="{FF2B5EF4-FFF2-40B4-BE49-F238E27FC236}">
                <a16:creationId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57" y="-210234"/>
            <a:ext cx="6858000" cy="6858000"/>
          </a:xfrm>
          <a:prstGeom prst="rect">
            <a:avLst/>
          </a:prstGeom>
        </p:spPr>
      </p:pic>
      <p:sp>
        <p:nvSpPr>
          <p:cNvPr id="10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415314" y="2137213"/>
            <a:ext cx="30261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>
                <a:ln w="28575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cs typeface="+mn-ea"/>
                <a:sym typeface="+mn-lt"/>
              </a:rPr>
              <a:t>Dặn dò</a:t>
            </a:r>
            <a:endParaRPr lang="zh-CN" altLang="en-US" sz="8000" b="1" dirty="0">
              <a:ln w="28575">
                <a:solidFill>
                  <a:srgbClr val="00B05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SVN-Ziclets" panose="02000603000000000000" pitchFamily="2" charset="0"/>
              <a:cs typeface="+mn-ea"/>
              <a:sym typeface="+mn-lt"/>
            </a:endParaRPr>
          </a:p>
        </p:txBody>
      </p: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B8D6A648-9648-8E79-D0DE-3433CEFBE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5" y="1125430"/>
            <a:ext cx="4420217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6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165982D-CB50-197B-9A11-5C8AF76A3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217" y="3665579"/>
            <a:ext cx="4385356" cy="2782621"/>
          </a:xfrm>
          <a:prstGeom prst="rect">
            <a:avLst/>
          </a:prstGeom>
        </p:spPr>
      </p:pic>
      <p:pic>
        <p:nvPicPr>
          <p:cNvPr id="6" name="Hình ảnh 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77954DE3-C847-A6CD-39AE-7DAE1EC361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62" y="3242722"/>
            <a:ext cx="4567637" cy="320547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9FFB3F0C-B7DF-372D-8B64-CFDA8678CFA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370" y="0"/>
            <a:ext cx="8410575" cy="541972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568F5E5-E9D5-E1F3-CA2F-1E9E843FFBA0}"/>
              </a:ext>
            </a:extLst>
          </p:cNvPr>
          <p:cNvSpPr txBox="1"/>
          <p:nvPr/>
        </p:nvSpPr>
        <p:spPr>
          <a:xfrm>
            <a:off x="3593139" y="2214247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SVN-Poky's" panose="020B0606040200020203" pitchFamily="34" charset="0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2666887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167E989-995B-418D-911F-33D3554289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42" y="-1083537"/>
            <a:ext cx="9148887" cy="6858000"/>
          </a:xfrm>
          <a:prstGeom prst="rect">
            <a:avLst/>
          </a:prstGeom>
        </p:spPr>
      </p:pic>
      <p:pic>
        <p:nvPicPr>
          <p:cNvPr id="13" name="图片 12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50B367B6-A700-4BF0-AEE1-998AC79D8A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815">
            <a:off x="2758504" y="-414441"/>
            <a:ext cx="3542059" cy="3542059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6695D528-E73F-73D7-C372-AE97CED962BE}"/>
              </a:ext>
            </a:extLst>
          </p:cNvPr>
          <p:cNvGrpSpPr/>
          <p:nvPr/>
        </p:nvGrpSpPr>
        <p:grpSpPr>
          <a:xfrm>
            <a:off x="2629507" y="2431905"/>
            <a:ext cx="6684534" cy="1446551"/>
            <a:chOff x="2870807" y="2761149"/>
            <a:chExt cx="6684534" cy="1446551"/>
          </a:xfrm>
        </p:grpSpPr>
        <p:sp>
          <p:nvSpPr>
            <p:cNvPr id="2" name="PA_文本框 9">
              <a:extLst>
                <a:ext uri="{FF2B5EF4-FFF2-40B4-BE49-F238E27FC236}">
                  <a16:creationId xmlns:a16="http://schemas.microsoft.com/office/drawing/2014/main" id="{C8D60E6C-9A01-CCA7-EE08-B4E5292C121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 rot="21188401">
              <a:off x="2870807" y="2761149"/>
              <a:ext cx="668453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>
                  <a:ln w="2286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KHỞI </a:t>
              </a:r>
              <a:r>
                <a:rPr lang="en-US" altLang="zh-CN" sz="8800" b="1">
                  <a:ln w="2286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ĐỘNG</a:t>
              </a:r>
              <a:endParaRPr lang="zh-CN" altLang="en-US" sz="8800" b="1" dirty="0">
                <a:ln w="2286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SVN-Poky's" panose="020B0606040200020203" pitchFamily="34" charset="0"/>
                <a:cs typeface="+mn-ea"/>
                <a:sym typeface="+mn-lt"/>
              </a:endParaRPr>
            </a:p>
          </p:txBody>
        </p:sp>
        <p:sp>
          <p:nvSpPr>
            <p:cNvPr id="5" name="PA_文本框 9">
              <a:extLst>
                <a:ext uri="{FF2B5EF4-FFF2-40B4-BE49-F238E27FC236}">
                  <a16:creationId xmlns:a16="http://schemas.microsoft.com/office/drawing/2014/main" id="{16BC6DE0-7D66-D4BE-B143-16FE93AE9DF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 rot="21188401">
              <a:off x="2870808" y="2761150"/>
              <a:ext cx="668453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K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H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Ở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I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 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CC00FF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Đ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Ộ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N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G</a:t>
              </a:r>
              <a:endParaRPr lang="zh-CN" altLang="en-US" sz="88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5114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A057FA24-EC04-8A28-F336-6A8822152208}"/>
              </a:ext>
            </a:extLst>
          </p:cNvPr>
          <p:cNvGrpSpPr/>
          <p:nvPr/>
        </p:nvGrpSpPr>
        <p:grpSpPr>
          <a:xfrm>
            <a:off x="7024390" y="385407"/>
            <a:ext cx="4432876" cy="4436716"/>
            <a:chOff x="10058614" y="1730971"/>
            <a:chExt cx="5677138" cy="5682057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5A93A6A5-2198-F2C4-E398-60A8F0419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F9716614-6043-13BA-F5BE-A1C442959EE7}"/>
                </a:ext>
              </a:extLst>
            </p:cNvPr>
            <p:cNvSpPr txBox="1"/>
            <p:nvPr/>
          </p:nvSpPr>
          <p:spPr>
            <a:xfrm rot="3004700">
              <a:off x="11102912" y="2857662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2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D5D274AA-219C-7C73-A441-414B3686AC02}"/>
                </a:ext>
              </a:extLst>
            </p:cNvPr>
            <p:cNvSpPr txBox="1"/>
            <p:nvPr/>
          </p:nvSpPr>
          <p:spPr>
            <a:xfrm rot="8166486">
              <a:off x="13508548" y="2912146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3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281784FF-6371-76CF-1BF2-E17189CBD51D}"/>
                </a:ext>
              </a:extLst>
            </p:cNvPr>
            <p:cNvSpPr txBox="1"/>
            <p:nvPr/>
          </p:nvSpPr>
          <p:spPr>
            <a:xfrm rot="8166486">
              <a:off x="13352125" y="5178726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4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9C9C5735-B0B3-B0B0-EF41-92E06BC7CED3}"/>
                </a:ext>
              </a:extLst>
            </p:cNvPr>
            <p:cNvSpPr txBox="1"/>
            <p:nvPr/>
          </p:nvSpPr>
          <p:spPr>
            <a:xfrm rot="9021537">
              <a:off x="11102911" y="5124288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5</a:t>
              </a:r>
            </a:p>
          </p:txBody>
        </p:sp>
      </p:grpSp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CC3231DF-EF97-F1ED-0AF5-117F6F9E4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89" y="4284479"/>
            <a:ext cx="2486211" cy="2625701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67BB9661-E205-EF41-3578-3D010C23A684}"/>
              </a:ext>
            </a:extLst>
          </p:cNvPr>
          <p:cNvSpPr/>
          <p:nvPr/>
        </p:nvSpPr>
        <p:spPr>
          <a:xfrm>
            <a:off x="7678584" y="5802915"/>
            <a:ext cx="2105598" cy="686052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7EDD34A7-468C-C5B4-CB7C-64ED5459A92E}"/>
              </a:ext>
            </a:extLst>
          </p:cNvPr>
          <p:cNvGrpSpPr/>
          <p:nvPr/>
        </p:nvGrpSpPr>
        <p:grpSpPr>
          <a:xfrm rot="10800000">
            <a:off x="7698515" y="2304408"/>
            <a:ext cx="3084626" cy="598712"/>
            <a:chOff x="311325" y="3962400"/>
            <a:chExt cx="3950451" cy="766763"/>
          </a:xfrm>
        </p:grpSpPr>
        <p:sp>
          <p:nvSpPr>
            <p:cNvPr id="14" name="Mũi tên: Hình ngũ giác 13">
              <a:extLst>
                <a:ext uri="{FF2B5EF4-FFF2-40B4-BE49-F238E27FC236}">
                  <a16:creationId xmlns:a16="http://schemas.microsoft.com/office/drawing/2014/main" id="{39DA6C83-C68B-E530-37DC-571ABD96BE0C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D7ADC205-4E80-DFD7-2C44-B762768FF176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6A286D04-39EE-505C-D745-1E04D8DAF6BC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2CEBD7C-2F6A-F9B6-BA5F-151424FF094C}"/>
              </a:ext>
            </a:extLst>
          </p:cNvPr>
          <p:cNvSpPr/>
          <p:nvPr/>
        </p:nvSpPr>
        <p:spPr>
          <a:xfrm>
            <a:off x="1878170" y="271049"/>
            <a:ext cx="3499838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 nhẩm</a:t>
            </a: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E8F5B098-575E-A262-F179-1520F971C256}"/>
              </a:ext>
            </a:extLst>
          </p:cNvPr>
          <p:cNvSpPr/>
          <p:nvPr/>
        </p:nvSpPr>
        <p:spPr>
          <a:xfrm>
            <a:off x="419794" y="1501927"/>
            <a:ext cx="3374965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8 000 x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8ECB58E0-31BB-7F48-7693-DD0CBBD8275E}"/>
              </a:ext>
            </a:extLst>
          </p:cNvPr>
          <p:cNvSpPr/>
          <p:nvPr/>
        </p:nvSpPr>
        <p:spPr>
          <a:xfrm>
            <a:off x="419794" y="2732805"/>
            <a:ext cx="3374965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36 000 :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EE33829-C3AF-A4B8-9EB8-C0B5E7637594}"/>
              </a:ext>
            </a:extLst>
          </p:cNvPr>
          <p:cNvSpPr/>
          <p:nvPr/>
        </p:nvSpPr>
        <p:spPr>
          <a:xfrm>
            <a:off x="419793" y="4048633"/>
            <a:ext cx="3374965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10 000 x</a:t>
            </a:r>
          </a:p>
        </p:txBody>
      </p:sp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35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A056940F-8B60-34A5-3FD4-48CF46CFC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r="1257"/>
          <a:stretch/>
        </p:blipFill>
        <p:spPr>
          <a:xfrm>
            <a:off x="289561" y="198120"/>
            <a:ext cx="11765280" cy="55168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E1F6A9A-EC81-DB4B-26AA-624F274C6D23}"/>
              </a:ext>
            </a:extLst>
          </p:cNvPr>
          <p:cNvSpPr/>
          <p:nvPr/>
        </p:nvSpPr>
        <p:spPr>
          <a:xfrm>
            <a:off x="5090160" y="1066800"/>
            <a:ext cx="2232660" cy="784860"/>
          </a:xfrm>
          <a:prstGeom prst="roundRect">
            <a:avLst>
              <a:gd name="adj" fmla="val 354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58E13497-1847-4B54-2BDC-99D48DC66028}"/>
              </a:ext>
            </a:extLst>
          </p:cNvPr>
          <p:cNvSpPr/>
          <p:nvPr/>
        </p:nvSpPr>
        <p:spPr>
          <a:xfrm>
            <a:off x="8869680" y="750570"/>
            <a:ext cx="2232660" cy="784860"/>
          </a:xfrm>
          <a:prstGeom prst="roundRect">
            <a:avLst>
              <a:gd name="adj" fmla="val 354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2B35A6E-FFC6-5205-30D9-4E8DBCA5258C}"/>
              </a:ext>
            </a:extLst>
          </p:cNvPr>
          <p:cNvSpPr/>
          <p:nvPr/>
        </p:nvSpPr>
        <p:spPr>
          <a:xfrm>
            <a:off x="1920240" y="1785620"/>
            <a:ext cx="1778000" cy="784860"/>
          </a:xfrm>
          <a:prstGeom prst="roundRect">
            <a:avLst>
              <a:gd name="adj" fmla="val 354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FB3965FA-4508-04CA-77FB-310B2F990F56}"/>
              </a:ext>
            </a:extLst>
          </p:cNvPr>
          <p:cNvSpPr/>
          <p:nvPr/>
        </p:nvSpPr>
        <p:spPr>
          <a:xfrm>
            <a:off x="5055871" y="4779265"/>
            <a:ext cx="2232660" cy="641022"/>
          </a:xfrm>
          <a:prstGeom prst="roundRect">
            <a:avLst>
              <a:gd name="adj" fmla="val 35437"/>
            </a:avLst>
          </a:prstGeom>
          <a:solidFill>
            <a:srgbClr val="ECC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57705"/>
      </p:ext>
    </p:extLst>
  </p:cSld>
  <p:clrMapOvr>
    <a:masterClrMapping/>
  </p:clrMapOvr>
  <p:transition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C779D44-3A2F-7019-2B16-2A80604CB3E5}"/>
              </a:ext>
            </a:extLst>
          </p:cNvPr>
          <p:cNvSpPr txBox="1"/>
          <p:nvPr/>
        </p:nvSpPr>
        <p:spPr>
          <a:xfrm>
            <a:off x="2599981" y="308472"/>
            <a:ext cx="810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Thứ … ngày … tháng … năm 20 …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6BF63E5-6115-0D73-B2FF-F619927ECD90}"/>
              </a:ext>
            </a:extLst>
          </p:cNvPr>
          <p:cNvSpPr txBox="1"/>
          <p:nvPr/>
        </p:nvSpPr>
        <p:spPr>
          <a:xfrm>
            <a:off x="5324819" y="998871"/>
            <a:ext cx="154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D4CB57-4893-25ED-5382-7393408F08AE}"/>
              </a:ext>
            </a:extLst>
          </p:cNvPr>
          <p:cNvSpPr txBox="1"/>
          <p:nvPr/>
        </p:nvSpPr>
        <p:spPr>
          <a:xfrm>
            <a:off x="2421692" y="1503285"/>
            <a:ext cx="8648241" cy="1510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8000"/>
              </a:lnSpc>
            </a:pPr>
            <a:r>
              <a:rPr lang="en-US" sz="3600" b="1">
                <a:solidFill>
                  <a:srgbClr val="C00000"/>
                </a:solidFill>
                <a:latin typeface="HP001 4 hàng" panose="020B0603050302020204" pitchFamily="34" charset="0"/>
              </a:rPr>
              <a:t>Tìm thành phần chưa biết </a:t>
            </a:r>
          </a:p>
          <a:p>
            <a:pPr algn="ctr">
              <a:lnSpc>
                <a:spcPct val="128000"/>
              </a:lnSpc>
            </a:pPr>
            <a:r>
              <a:rPr lang="en-US" sz="3600" b="1">
                <a:solidFill>
                  <a:srgbClr val="C00000"/>
                </a:solidFill>
                <a:latin typeface="HP001 4 hàng" panose="020B0603050302020204" pitchFamily="34" charset="0"/>
              </a:rPr>
              <a:t>của phép tính (Tiết 1)</a:t>
            </a:r>
          </a:p>
        </p:txBody>
      </p:sp>
    </p:spTree>
    <p:extLst>
      <p:ext uri="{BB962C8B-B14F-4D97-AF65-F5344CB8AC3E}">
        <p14:creationId xmlns:p14="http://schemas.microsoft.com/office/powerpoint/2010/main" val="3653249984"/>
      </p:ext>
    </p:extLst>
  </p:cSld>
  <p:clrMapOvr>
    <a:masterClrMapping/>
  </p:clrMapOvr>
  <p:transition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10662" y="-91590"/>
            <a:ext cx="9396076" cy="5656000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36174" y="2648275"/>
            <a:ext cx="6545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  <a:cs typeface="+mn-ea"/>
                <a:sym typeface="+mn-lt"/>
              </a:rPr>
              <a:t>Khám phá</a:t>
            </a:r>
            <a:endParaRPr lang="zh-CN" altLang="en-US" sz="8000" b="1" dirty="0">
              <a:ln w="1905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SVN-Poky's" panose="020B0606040200020203" pitchFamily="34" charset="0"/>
              <a:cs typeface="+mn-ea"/>
              <a:sym typeface="+mn-lt"/>
            </a:endParaRPr>
          </a:p>
        </p:txBody>
      </p:sp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AD4D13F2-1303-8C35-A202-F9BBCF92D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101" y="3144755"/>
            <a:ext cx="3938726" cy="371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49628"/>
      </p:ext>
    </p:extLst>
  </p:cSld>
  <p:clrMapOvr>
    <a:masterClrMapping/>
  </p:clrMapOvr>
  <p:transition>
    <p:fade/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4381" y="292391"/>
            <a:ext cx="11703239" cy="6273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-80102" y="-25301"/>
            <a:ext cx="2160779" cy="1353229"/>
          </a:xfrm>
          <a:prstGeom prst="rect">
            <a:avLst/>
          </a:prstGeom>
        </p:spPr>
      </p:pic>
      <p:pic>
        <p:nvPicPr>
          <p:cNvPr id="6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033" y="5821557"/>
            <a:ext cx="1165904" cy="1015521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4551EFD3-4C67-3D2C-72A6-C3E75D758462}"/>
              </a:ext>
            </a:extLst>
          </p:cNvPr>
          <p:cNvGrpSpPr/>
          <p:nvPr/>
        </p:nvGrpSpPr>
        <p:grpSpPr>
          <a:xfrm>
            <a:off x="7097217" y="2506972"/>
            <a:ext cx="4698544" cy="1844057"/>
            <a:chOff x="334872" y="4226606"/>
            <a:chExt cx="6992641" cy="1844057"/>
          </a:xfrm>
        </p:grpSpPr>
        <p:sp>
          <p:nvSpPr>
            <p:cNvPr id="36" name="Hình chữ nhật: Góc Tròn 35">
              <a:extLst>
                <a:ext uri="{FF2B5EF4-FFF2-40B4-BE49-F238E27FC236}">
                  <a16:creationId xmlns:a16="http://schemas.microsoft.com/office/drawing/2014/main" id="{87A7E2FF-6744-F1AD-2824-160E4F29B358}"/>
                </a:ext>
              </a:extLst>
            </p:cNvPr>
            <p:cNvSpPr/>
            <p:nvPr/>
          </p:nvSpPr>
          <p:spPr>
            <a:xfrm>
              <a:off x="334872" y="4226606"/>
              <a:ext cx="6992641" cy="184405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4000">
                  <a:schemeClr val="accent2">
                    <a:lumMod val="20000"/>
                    <a:lumOff val="80000"/>
                  </a:schemeClr>
                </a:gs>
                <a:gs pos="68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30BFAC0B-2904-67F7-4798-BA936DFEEE1F}"/>
                </a:ext>
              </a:extLst>
            </p:cNvPr>
            <p:cNvSpPr txBox="1"/>
            <p:nvPr/>
          </p:nvSpPr>
          <p:spPr>
            <a:xfrm>
              <a:off x="558328" y="4269933"/>
              <a:ext cx="6545731" cy="1757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Muốn tìm một số hạng ta lấy tổng trừ đi số hạng kia.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49522C8-6595-A175-F704-F68313586B75}"/>
              </a:ext>
            </a:extLst>
          </p:cNvPr>
          <p:cNvSpPr txBox="1"/>
          <p:nvPr/>
        </p:nvSpPr>
        <p:spPr>
          <a:xfrm>
            <a:off x="858284" y="364209"/>
            <a:ext cx="10475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TÌM MỘT SỐ HẠNG TRONG MỘT TỔNG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C0442DAB-1253-BA3A-08A9-611A675C0647}"/>
              </a:ext>
            </a:extLst>
          </p:cNvPr>
          <p:cNvSpPr/>
          <p:nvPr/>
        </p:nvSpPr>
        <p:spPr>
          <a:xfrm>
            <a:off x="755907" y="1270221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DF72B239-53FA-0954-253F-C74803E0AD80}"/>
              </a:ext>
            </a:extLst>
          </p:cNvPr>
          <p:cNvSpPr/>
          <p:nvPr/>
        </p:nvSpPr>
        <p:spPr>
          <a:xfrm>
            <a:off x="5044440" y="3034665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37C2B56C-7AF1-4A15-7CED-1F8629107DDE}"/>
              </a:ext>
            </a:extLst>
          </p:cNvPr>
          <p:cNvSpPr/>
          <p:nvPr/>
        </p:nvSpPr>
        <p:spPr>
          <a:xfrm>
            <a:off x="755907" y="4786537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892C4BDB-6F82-CE00-0C71-8254A43D949C}"/>
              </a:ext>
            </a:extLst>
          </p:cNvPr>
          <p:cNvSpPr/>
          <p:nvPr/>
        </p:nvSpPr>
        <p:spPr>
          <a:xfrm>
            <a:off x="5044440" y="1270221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68B2CF84-F17F-A86A-8EE0-A4E4056D8600}"/>
              </a:ext>
            </a:extLst>
          </p:cNvPr>
          <p:cNvSpPr/>
          <p:nvPr/>
        </p:nvSpPr>
        <p:spPr>
          <a:xfrm>
            <a:off x="2917536" y="3034665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4C9E9347-D9BB-2F41-341D-D665E1C7673D}"/>
              </a:ext>
            </a:extLst>
          </p:cNvPr>
          <p:cNvSpPr/>
          <p:nvPr/>
        </p:nvSpPr>
        <p:spPr>
          <a:xfrm>
            <a:off x="2900174" y="4786537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08AEEA0D-7DEF-7462-CBCF-8546CB2494BB}"/>
              </a:ext>
            </a:extLst>
          </p:cNvPr>
          <p:cNvGrpSpPr/>
          <p:nvPr/>
        </p:nvGrpSpPr>
        <p:grpSpPr>
          <a:xfrm>
            <a:off x="2821474" y="1270221"/>
            <a:ext cx="1382153" cy="1191511"/>
            <a:chOff x="2821474" y="1270221"/>
            <a:chExt cx="1382153" cy="1191511"/>
          </a:xfrm>
        </p:grpSpPr>
        <p:sp>
          <p:nvSpPr>
            <p:cNvPr id="20" name="Tam giác Cân 19">
              <a:extLst>
                <a:ext uri="{FF2B5EF4-FFF2-40B4-BE49-F238E27FC236}">
                  <a16:creationId xmlns:a16="http://schemas.microsoft.com/office/drawing/2014/main" id="{29D8EE96-81C3-5720-CFAC-1242F2172DFE}"/>
                </a:ext>
              </a:extLst>
            </p:cNvPr>
            <p:cNvSpPr/>
            <p:nvPr/>
          </p:nvSpPr>
          <p:spPr>
            <a:xfrm>
              <a:off x="2821474" y="1270221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8728B4F-F710-9FF8-7418-4378EA09785D}"/>
                </a:ext>
              </a:extLst>
            </p:cNvPr>
            <p:cNvSpPr txBox="1"/>
            <p:nvPr/>
          </p:nvSpPr>
          <p:spPr>
            <a:xfrm>
              <a:off x="3159515" y="1603771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5192E177-8F78-DEF1-1534-88DC477906FE}"/>
              </a:ext>
            </a:extLst>
          </p:cNvPr>
          <p:cNvGrpSpPr/>
          <p:nvPr/>
        </p:nvGrpSpPr>
        <p:grpSpPr>
          <a:xfrm>
            <a:off x="633233" y="3034665"/>
            <a:ext cx="1382153" cy="1191511"/>
            <a:chOff x="633233" y="3034665"/>
            <a:chExt cx="1382153" cy="119151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5258CA43-611D-DEC0-C8A4-FA87260025C5}"/>
                </a:ext>
              </a:extLst>
            </p:cNvPr>
            <p:cNvSpPr/>
            <p:nvPr/>
          </p:nvSpPr>
          <p:spPr>
            <a:xfrm>
              <a:off x="633233" y="3034665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433D799C-3EAA-E1CD-7915-E3940A36A0C2}"/>
                </a:ext>
              </a:extLst>
            </p:cNvPr>
            <p:cNvSpPr txBox="1"/>
            <p:nvPr/>
          </p:nvSpPr>
          <p:spPr>
            <a:xfrm>
              <a:off x="971273" y="3402876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F8670645-D05A-8C16-8C72-6D8BB1283425}"/>
              </a:ext>
            </a:extLst>
          </p:cNvPr>
          <p:cNvGrpSpPr/>
          <p:nvPr/>
        </p:nvGrpSpPr>
        <p:grpSpPr>
          <a:xfrm>
            <a:off x="5044440" y="4786537"/>
            <a:ext cx="1382153" cy="1191511"/>
            <a:chOff x="5044440" y="4786537"/>
            <a:chExt cx="1382153" cy="1191511"/>
          </a:xfrm>
        </p:grpSpPr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56B64C7E-1FC4-7592-316E-DFC8D46531D3}"/>
                </a:ext>
              </a:extLst>
            </p:cNvPr>
            <p:cNvSpPr/>
            <p:nvPr/>
          </p:nvSpPr>
          <p:spPr>
            <a:xfrm>
              <a:off x="5044440" y="4786537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548D4DFF-3D6F-0EBB-8E3C-809E169F58AA}"/>
                </a:ext>
              </a:extLst>
            </p:cNvPr>
            <p:cNvSpPr txBox="1"/>
            <p:nvPr/>
          </p:nvSpPr>
          <p:spPr>
            <a:xfrm>
              <a:off x="5379518" y="5175226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F0D4C9F7-F7F3-22DB-A29F-A40A2FF933C3}"/>
              </a:ext>
            </a:extLst>
          </p:cNvPr>
          <p:cNvSpPr txBox="1"/>
          <p:nvPr/>
        </p:nvSpPr>
        <p:spPr>
          <a:xfrm>
            <a:off x="2015386" y="1603771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849B5773-6881-7705-1409-33BE44AF3B72}"/>
              </a:ext>
            </a:extLst>
          </p:cNvPr>
          <p:cNvSpPr txBox="1"/>
          <p:nvPr/>
        </p:nvSpPr>
        <p:spPr>
          <a:xfrm>
            <a:off x="4188632" y="1603771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00EF7401-DA81-8D08-4898-7C5E0FD00C34}"/>
              </a:ext>
            </a:extLst>
          </p:cNvPr>
          <p:cNvSpPr txBox="1"/>
          <p:nvPr/>
        </p:nvSpPr>
        <p:spPr>
          <a:xfrm>
            <a:off x="2005226" y="3341525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CB643F97-E11D-AAB1-487D-1B8944B61D87}"/>
              </a:ext>
            </a:extLst>
          </p:cNvPr>
          <p:cNvSpPr txBox="1"/>
          <p:nvPr/>
        </p:nvSpPr>
        <p:spPr>
          <a:xfrm>
            <a:off x="4178472" y="3341525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68464D9B-6EE9-370E-B7C7-2C9E21A2EB27}"/>
              </a:ext>
            </a:extLst>
          </p:cNvPr>
          <p:cNvSpPr txBox="1"/>
          <p:nvPr/>
        </p:nvSpPr>
        <p:spPr>
          <a:xfrm>
            <a:off x="2015386" y="5050070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48D9A536-E228-B2A6-14D6-84C0FA98ADD7}"/>
              </a:ext>
            </a:extLst>
          </p:cNvPr>
          <p:cNvSpPr txBox="1"/>
          <p:nvPr/>
        </p:nvSpPr>
        <p:spPr>
          <a:xfrm>
            <a:off x="4188632" y="5050070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98030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3" grpId="0" animBg="1"/>
      <p:bldP spid="24" grpId="0" animBg="1"/>
      <p:bldP spid="27" grpId="0" animBg="1"/>
      <p:bldP spid="41" grpId="0"/>
      <p:bldP spid="42" grpId="0"/>
      <p:bldP spid="43" grpId="0"/>
      <p:bldP spid="45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54387" y="2743318"/>
            <a:ext cx="4421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0070C0"/>
                </a:solidFill>
                <a:latin typeface="HP-087" panose="020B0803050302020204" pitchFamily="34" charset="0"/>
                <a:cs typeface="+mn-ea"/>
                <a:sym typeface="+mn-lt"/>
              </a:rPr>
              <a:t>Luyện tập</a:t>
            </a:r>
            <a:endParaRPr lang="zh-CN" altLang="en-US" sz="6000" b="1" dirty="0">
              <a:solidFill>
                <a:srgbClr val="0070C0"/>
              </a:solidFill>
              <a:latin typeface="HP-087" panose="020B0803050302020204" pitchFamily="34" charset="0"/>
              <a:cs typeface="+mn-ea"/>
              <a:sym typeface="+mn-lt"/>
            </a:endParaRPr>
          </a:p>
        </p:txBody>
      </p:sp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CAE2B351-5F96-EFE6-5AF0-CB9427F00A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59" y="2743318"/>
            <a:ext cx="3809798" cy="3297369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24C26FB9-721E-0692-5EDB-EA224E98F4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8869" y="2743318"/>
            <a:ext cx="4421575" cy="457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8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9560" y="210150"/>
            <a:ext cx="11612880" cy="6437701"/>
          </a:xfrm>
          <a:prstGeom prst="roundRect">
            <a:avLst>
              <a:gd name="adj" fmla="val 1193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10862741" y="5638227"/>
            <a:ext cx="1029944" cy="941805"/>
          </a:xfrm>
          <a:prstGeom prst="rect">
            <a:avLst/>
          </a:prstGeom>
        </p:spPr>
      </p:pic>
      <p:pic>
        <p:nvPicPr>
          <p:cNvPr id="9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3" y="4908383"/>
            <a:ext cx="2436495" cy="231086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8186A81-7B5A-0857-74CA-C65A8DE612AF}"/>
              </a:ext>
            </a:extLst>
          </p:cNvPr>
          <p:cNvSpPr txBox="1"/>
          <p:nvPr/>
        </p:nvSpPr>
        <p:spPr>
          <a:xfrm>
            <a:off x="1675293" y="364209"/>
            <a:ext cx="9819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thành phần chưa biết trong các phép tính sau: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FFA81A0-CF29-91A0-D786-9A161AE3B6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4" t="36085" r="35414" b="16406"/>
          <a:stretch/>
        </p:blipFill>
        <p:spPr>
          <a:xfrm>
            <a:off x="1186104" y="1571664"/>
            <a:ext cx="9819792" cy="223833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0036935-ED7C-778A-39E6-F50147B5E3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1" t="36085" r="1075" b="16406"/>
          <a:stretch/>
        </p:blipFill>
        <p:spPr>
          <a:xfrm>
            <a:off x="3376677" y="4172070"/>
            <a:ext cx="7014680" cy="2238335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C52C1F7-A174-7989-E836-2B58A66AE740}"/>
              </a:ext>
            </a:extLst>
          </p:cNvPr>
          <p:cNvSpPr/>
          <p:nvPr/>
        </p:nvSpPr>
        <p:spPr>
          <a:xfrm>
            <a:off x="3005328" y="1737360"/>
            <a:ext cx="908304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87ECC9DF-3864-6C6E-EEBF-7C3466492FB6}"/>
              </a:ext>
            </a:extLst>
          </p:cNvPr>
          <p:cNvSpPr/>
          <p:nvPr/>
        </p:nvSpPr>
        <p:spPr>
          <a:xfrm>
            <a:off x="3310128" y="2773679"/>
            <a:ext cx="908304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BBFCE7C5-6C4B-9A12-1BB8-741149D923BF}"/>
              </a:ext>
            </a:extLst>
          </p:cNvPr>
          <p:cNvSpPr/>
          <p:nvPr/>
        </p:nvSpPr>
        <p:spPr>
          <a:xfrm>
            <a:off x="7370066" y="1744559"/>
            <a:ext cx="908304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8532F00-C46C-C0A5-953E-7CC02A1392BC}"/>
              </a:ext>
            </a:extLst>
          </p:cNvPr>
          <p:cNvSpPr/>
          <p:nvPr/>
        </p:nvSpPr>
        <p:spPr>
          <a:xfrm>
            <a:off x="7040880" y="2782308"/>
            <a:ext cx="1252730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320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410CC932-AA7E-DE20-FAC1-91117CD9A7EA}"/>
              </a:ext>
            </a:extLst>
          </p:cNvPr>
          <p:cNvSpPr/>
          <p:nvPr/>
        </p:nvSpPr>
        <p:spPr>
          <a:xfrm>
            <a:off x="6431888" y="4334844"/>
            <a:ext cx="1595935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1400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9356198D-393F-FB7E-1EF8-1A5CF4C04293}"/>
              </a:ext>
            </a:extLst>
          </p:cNvPr>
          <p:cNvSpPr/>
          <p:nvPr/>
        </p:nvSpPr>
        <p:spPr>
          <a:xfrm>
            <a:off x="4381103" y="5418477"/>
            <a:ext cx="1182200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48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11A79871-7263-00A8-3CDE-574317575C45}"/>
              </a:ext>
            </a:extLst>
          </p:cNvPr>
          <p:cNvGrpSpPr/>
          <p:nvPr/>
        </p:nvGrpSpPr>
        <p:grpSpPr>
          <a:xfrm>
            <a:off x="398455" y="316187"/>
            <a:ext cx="1051719" cy="1051719"/>
            <a:chOff x="0" y="0"/>
            <a:chExt cx="1051719" cy="1051719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6EEF706F-7AFA-93BA-5AF8-C6736144E877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id="{5B6E6707-02C5-D698-86F1-FFA8E73DC36E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884</TotalTime>
  <Words>155</Words>
  <Application>Microsoft Office PowerPoint</Application>
  <PresentationFormat>Màn hình rộng</PresentationFormat>
  <Paragraphs>70</Paragraphs>
  <Slides>12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1" baseType="lpstr">
      <vt:lpstr>等线</vt:lpstr>
      <vt:lpstr>Arial</vt:lpstr>
      <vt:lpstr>AvantGarde</vt:lpstr>
      <vt:lpstr>HP001 4 hàng</vt:lpstr>
      <vt:lpstr>HP-087</vt:lpstr>
      <vt:lpstr>SVN-Anastasia</vt:lpstr>
      <vt:lpstr>SVN-Poky's</vt:lpstr>
      <vt:lpstr>SVN-Ziclets</vt:lpstr>
      <vt:lpstr>第一PPT，www.1ppt.com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cp:keywords/>
  <dc:description>9Slide.vn</dc:description>
  <cp:lastModifiedBy>Nga Nguyễn</cp:lastModifiedBy>
  <cp:revision>102</cp:revision>
  <dcterms:created xsi:type="dcterms:W3CDTF">2017-05-08T08:38:07Z</dcterms:created>
  <dcterms:modified xsi:type="dcterms:W3CDTF">2023-03-26T00:15:59Z</dcterms:modified>
  <cp:category>9Slide.vn</cp:category>
</cp:coreProperties>
</file>