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54" r:id="rId3"/>
  </p:sldMasterIdLst>
  <p:notesMasterIdLst>
    <p:notesMasterId r:id="rId21"/>
  </p:notesMasterIdLst>
  <p:sldIdLst>
    <p:sldId id="443" r:id="rId4"/>
    <p:sldId id="452" r:id="rId5"/>
    <p:sldId id="256" r:id="rId6"/>
    <p:sldId id="257" r:id="rId7"/>
    <p:sldId id="453" r:id="rId8"/>
    <p:sldId id="458" r:id="rId9"/>
    <p:sldId id="454" r:id="rId10"/>
    <p:sldId id="447" r:id="rId11"/>
    <p:sldId id="455" r:id="rId12"/>
    <p:sldId id="451" r:id="rId13"/>
    <p:sldId id="450" r:id="rId14"/>
    <p:sldId id="456" r:id="rId15"/>
    <p:sldId id="457" r:id="rId16"/>
    <p:sldId id="258" r:id="rId17"/>
    <p:sldId id="259" r:id="rId18"/>
    <p:sldId id="260" r:id="rId19"/>
    <p:sldId id="261" r:id="rId20"/>
  </p:sldIdLst>
  <p:sldSz cx="13439775" cy="7559675"/>
  <p:notesSz cx="6858000" cy="9144000"/>
  <p:custDataLst>
    <p:tags r:id="rId22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82F"/>
    <a:srgbClr val="029844"/>
    <a:srgbClr val="59BB8E"/>
    <a:srgbClr val="7DAA29"/>
    <a:srgbClr val="EC6665"/>
    <a:srgbClr val="78C4CB"/>
    <a:srgbClr val="B5BA5F"/>
    <a:srgbClr val="71C6CF"/>
    <a:srgbClr val="E99613"/>
    <a:srgbClr val="E58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0" autoAdjust="0"/>
    <p:restoredTop sz="85461" autoAdjust="0"/>
  </p:normalViewPr>
  <p:slideViewPr>
    <p:cSldViewPr snapToGrid="0">
      <p:cViewPr varScale="1">
        <p:scale>
          <a:sx n="71" d="100"/>
          <a:sy n="71" d="100"/>
        </p:scale>
        <p:origin x="523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0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0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5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41AAEF3-D949-7A98-3FF0-25474A47FAA4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0DC2E7-A885-60B1-8DD1-04CEBD7394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75" y="0"/>
            <a:ext cx="2408288" cy="2391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3C11C4D-E1AB-E828-AB62-C68B084DB366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92ADD5-B3F2-9B96-2A0C-45C33FF65A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75" y="0"/>
            <a:ext cx="2408288" cy="2391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4423E33-3C27-4EB5-CF47-0478B09885A5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CE8A512-447B-67A6-AB3A-C8E5EC989B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75" y="0"/>
            <a:ext cx="2408288" cy="2391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7.xml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slide" Target="slide14.xml"/><Relationship Id="rId5" Type="http://schemas.openxmlformats.org/officeDocument/2006/relationships/image" Target="../media/image20.png"/><Relationship Id="rId15" Type="http://schemas.openxmlformats.org/officeDocument/2006/relationships/slide" Target="slide15.xml"/><Relationship Id="rId23" Type="http://schemas.openxmlformats.org/officeDocument/2006/relationships/image" Target="../media/image29.png"/><Relationship Id="rId10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slide" Target="slide16.xml"/><Relationship Id="rId14" Type="http://schemas.openxmlformats.org/officeDocument/2006/relationships/image" Target="../media/image16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8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64903" y="1307832"/>
            <a:ext cx="265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Cloud Callout 8"/>
          <p:cNvSpPr/>
          <p:nvPr/>
        </p:nvSpPr>
        <p:spPr bwMode="auto">
          <a:xfrm>
            <a:off x="7384222" y="1350842"/>
            <a:ext cx="2928795" cy="1897536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marR="0" lvl="0" indent="0" defTabSz="96710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en-US" altLang="zh-CN" sz="4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Cloud Callout 9"/>
          <p:cNvSpPr/>
          <p:nvPr/>
        </p:nvSpPr>
        <p:spPr bwMode="auto">
          <a:xfrm>
            <a:off x="2235153" y="3608174"/>
            <a:ext cx="3024336" cy="1799750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lvl="0" defTabSz="967105">
              <a:defRPr/>
            </a:pPr>
            <a:r>
              <a:rPr kumimoji="0" lang="en-US" altLang="zh-CN" sz="4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4400" b="0" i="0" u="none" strike="noStrike" kern="0" cap="none" spc="0" normalizeH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Cloud Callout 11"/>
          <p:cNvSpPr/>
          <p:nvPr/>
        </p:nvSpPr>
        <p:spPr bwMode="auto">
          <a:xfrm>
            <a:off x="9536560" y="3249173"/>
            <a:ext cx="2592288" cy="1740372"/>
          </a:xfrm>
          <a:prstGeom prst="cloudCallout">
            <a:avLst>
              <a:gd name="adj1" fmla="val -90339"/>
              <a:gd name="adj2" fmla="val 18228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lvl="0" defTabSz="967105">
              <a:defRPr/>
            </a:pPr>
            <a:r>
              <a:rPr lang="en-US" altLang="zh-CN" sz="4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en-US" altLang="zh-CN" sz="4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Cloud Callout 12"/>
          <p:cNvSpPr/>
          <p:nvPr/>
        </p:nvSpPr>
        <p:spPr bwMode="auto">
          <a:xfrm>
            <a:off x="3747321" y="2016343"/>
            <a:ext cx="3506412" cy="1375555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28560" rIns="28560" bIns="57116" anchor="b"/>
          <a:lstStyle/>
          <a:p>
            <a:pPr algn="ctr" defTabSz="967105">
              <a:defRPr/>
            </a:pPr>
            <a:r>
              <a:rPr lang="en-US" altLang="zh-CN" sz="40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</a:t>
            </a:r>
            <a:endParaRPr lang="en-US" altLang="zh-CN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45" y="4529572"/>
            <a:ext cx="4006386" cy="234914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6" y="-64998"/>
            <a:ext cx="2633477" cy="239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913415" y="1288463"/>
            <a:ext cx="145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61" y="322473"/>
            <a:ext cx="8364976" cy="6820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00581" y="898519"/>
            <a:ext cx="6076335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  <a:endParaRPr lang="zh-CN" alt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74" y="3677940"/>
            <a:ext cx="1813682" cy="3506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3815794" y="1677156"/>
            <a:ext cx="7204334" cy="1514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defRPr/>
            </a:pPr>
            <a:r>
              <a:rPr lang="en-US" altLang="zh-CN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trường đó thu gom được bao nhiêu ki-lô-gam giấy vụn là:</a:t>
            </a:r>
            <a:endParaRPr lang="zh-CN" altLang="en-US" sz="4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924700" y="3189824"/>
            <a:ext cx="6997615" cy="91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2 672 + 2 718 = 5 390 (kg) 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AB96F78-0A50-538D-4144-48518E000685}"/>
              </a:ext>
            </a:extLst>
          </p:cNvPr>
          <p:cNvSpPr txBox="1"/>
          <p:nvPr/>
        </p:nvSpPr>
        <p:spPr>
          <a:xfrm>
            <a:off x="3962441" y="4012606"/>
            <a:ext cx="6997615" cy="91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5 390 kg 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42" y="5473416"/>
            <a:ext cx="11963038" cy="238661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2C69DB1-01FB-686F-D25E-8FCD0892C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578" r="3928" b="5842"/>
          <a:stretch/>
        </p:blipFill>
        <p:spPr>
          <a:xfrm>
            <a:off x="396715" y="1366373"/>
            <a:ext cx="12646344" cy="6003341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436997" y="1321394"/>
            <a:ext cx="252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60" y="5731158"/>
            <a:ext cx="3014478" cy="271577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16" y="-115757"/>
            <a:ext cx="2162391" cy="1969678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A0C51ECE-9858-B685-EFC0-4669260F2D2A}"/>
              </a:ext>
            </a:extLst>
          </p:cNvPr>
          <p:cNvSpPr/>
          <p:nvPr/>
        </p:nvSpPr>
        <p:spPr>
          <a:xfrm>
            <a:off x="3122057" y="289155"/>
            <a:ext cx="8840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CN" sz="32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sơ đồ, chỉ giúp Lan đường ngắn nhất đi từ nhà tới trường học và từ nhà tới bảo tàng.</a:t>
            </a:r>
            <a:endParaRPr lang="zh-CN" alt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446C5D3-293C-28B1-A5BB-8D6386AE1DB0}"/>
              </a:ext>
            </a:extLst>
          </p:cNvPr>
          <p:cNvSpPr/>
          <p:nvPr/>
        </p:nvSpPr>
        <p:spPr>
          <a:xfrm>
            <a:off x="5699760" y="5867400"/>
            <a:ext cx="4617720" cy="1074766"/>
          </a:xfrm>
          <a:custGeom>
            <a:avLst/>
            <a:gdLst>
              <a:gd name="connsiteX0" fmla="*/ 0 w 4617720"/>
              <a:gd name="connsiteY0" fmla="*/ 0 h 1074766"/>
              <a:gd name="connsiteX1" fmla="*/ 289560 w 4617720"/>
              <a:gd name="connsiteY1" fmla="*/ 441960 h 1074766"/>
              <a:gd name="connsiteX2" fmla="*/ 807720 w 4617720"/>
              <a:gd name="connsiteY2" fmla="*/ 792480 h 1074766"/>
              <a:gd name="connsiteX3" fmla="*/ 1402080 w 4617720"/>
              <a:gd name="connsiteY3" fmla="*/ 822960 h 1074766"/>
              <a:gd name="connsiteX4" fmla="*/ 1889760 w 4617720"/>
              <a:gd name="connsiteY4" fmla="*/ 685800 h 1074766"/>
              <a:gd name="connsiteX5" fmla="*/ 2164080 w 4617720"/>
              <a:gd name="connsiteY5" fmla="*/ 822960 h 1074766"/>
              <a:gd name="connsiteX6" fmla="*/ 2834640 w 4617720"/>
              <a:gd name="connsiteY6" fmla="*/ 1051560 h 1074766"/>
              <a:gd name="connsiteX7" fmla="*/ 3642360 w 4617720"/>
              <a:gd name="connsiteY7" fmla="*/ 1051560 h 1074766"/>
              <a:gd name="connsiteX8" fmla="*/ 4084320 w 4617720"/>
              <a:gd name="connsiteY8" fmla="*/ 914400 h 1074766"/>
              <a:gd name="connsiteX9" fmla="*/ 4617720 w 4617720"/>
              <a:gd name="connsiteY9" fmla="*/ 1021080 h 10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7720" h="1074766">
                <a:moveTo>
                  <a:pt x="0" y="0"/>
                </a:moveTo>
                <a:cubicBezTo>
                  <a:pt x="77470" y="154940"/>
                  <a:pt x="154940" y="309880"/>
                  <a:pt x="289560" y="441960"/>
                </a:cubicBezTo>
                <a:cubicBezTo>
                  <a:pt x="424180" y="574040"/>
                  <a:pt x="622300" y="728980"/>
                  <a:pt x="807720" y="792480"/>
                </a:cubicBezTo>
                <a:cubicBezTo>
                  <a:pt x="993140" y="855980"/>
                  <a:pt x="1221740" y="840740"/>
                  <a:pt x="1402080" y="822960"/>
                </a:cubicBezTo>
                <a:cubicBezTo>
                  <a:pt x="1582420" y="805180"/>
                  <a:pt x="1762760" y="685800"/>
                  <a:pt x="1889760" y="685800"/>
                </a:cubicBezTo>
                <a:cubicBezTo>
                  <a:pt x="2016760" y="685800"/>
                  <a:pt x="2006600" y="762000"/>
                  <a:pt x="2164080" y="822960"/>
                </a:cubicBezTo>
                <a:cubicBezTo>
                  <a:pt x="2321560" y="883920"/>
                  <a:pt x="2588260" y="1013460"/>
                  <a:pt x="2834640" y="1051560"/>
                </a:cubicBezTo>
                <a:cubicBezTo>
                  <a:pt x="3081020" y="1089660"/>
                  <a:pt x="3434080" y="1074420"/>
                  <a:pt x="3642360" y="1051560"/>
                </a:cubicBezTo>
                <a:cubicBezTo>
                  <a:pt x="3850640" y="1028700"/>
                  <a:pt x="3921760" y="919480"/>
                  <a:pt x="4084320" y="914400"/>
                </a:cubicBezTo>
                <a:cubicBezTo>
                  <a:pt x="4246880" y="909320"/>
                  <a:pt x="4432300" y="965200"/>
                  <a:pt x="4617720" y="1021080"/>
                </a:cubicBezTo>
              </a:path>
            </a:pathLst>
          </a:cu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E212A324-5F34-7BFC-1E5D-459EBFB20660}"/>
              </a:ext>
            </a:extLst>
          </p:cNvPr>
          <p:cNvSpPr/>
          <p:nvPr/>
        </p:nvSpPr>
        <p:spPr>
          <a:xfrm>
            <a:off x="5775960" y="2484120"/>
            <a:ext cx="1768532" cy="3551288"/>
          </a:xfrm>
          <a:custGeom>
            <a:avLst/>
            <a:gdLst>
              <a:gd name="connsiteX0" fmla="*/ 0 w 1768532"/>
              <a:gd name="connsiteY0" fmla="*/ 3459480 h 3551288"/>
              <a:gd name="connsiteX1" fmla="*/ 289560 w 1768532"/>
              <a:gd name="connsiteY1" fmla="*/ 3550920 h 3551288"/>
              <a:gd name="connsiteX2" fmla="*/ 563880 w 1768532"/>
              <a:gd name="connsiteY2" fmla="*/ 3429000 h 3551288"/>
              <a:gd name="connsiteX3" fmla="*/ 1066800 w 1768532"/>
              <a:gd name="connsiteY3" fmla="*/ 2941320 h 3551288"/>
              <a:gd name="connsiteX4" fmla="*/ 1554480 w 1768532"/>
              <a:gd name="connsiteY4" fmla="*/ 2331720 h 3551288"/>
              <a:gd name="connsiteX5" fmla="*/ 1767840 w 1768532"/>
              <a:gd name="connsiteY5" fmla="*/ 1935480 h 3551288"/>
              <a:gd name="connsiteX6" fmla="*/ 1615440 w 1768532"/>
              <a:gd name="connsiteY6" fmla="*/ 1463040 h 3551288"/>
              <a:gd name="connsiteX7" fmla="*/ 1417320 w 1768532"/>
              <a:gd name="connsiteY7" fmla="*/ 868680 h 3551288"/>
              <a:gd name="connsiteX8" fmla="*/ 1539240 w 1768532"/>
              <a:gd name="connsiteY8" fmla="*/ 365760 h 3551288"/>
              <a:gd name="connsiteX9" fmla="*/ 1752600 w 1768532"/>
              <a:gd name="connsiteY9" fmla="*/ 60960 h 3551288"/>
              <a:gd name="connsiteX10" fmla="*/ 1280160 w 1768532"/>
              <a:gd name="connsiteY10" fmla="*/ 182880 h 3551288"/>
              <a:gd name="connsiteX11" fmla="*/ 762000 w 1768532"/>
              <a:gd name="connsiteY11" fmla="*/ 243840 h 3551288"/>
              <a:gd name="connsiteX12" fmla="*/ 563880 w 1768532"/>
              <a:gd name="connsiteY12" fmla="*/ 121920 h 3551288"/>
              <a:gd name="connsiteX13" fmla="*/ 502920 w 1768532"/>
              <a:gd name="connsiteY13" fmla="*/ 0 h 35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8532" h="3551288">
                <a:moveTo>
                  <a:pt x="0" y="3459480"/>
                </a:moveTo>
                <a:cubicBezTo>
                  <a:pt x="97790" y="3507740"/>
                  <a:pt x="195580" y="3556000"/>
                  <a:pt x="289560" y="3550920"/>
                </a:cubicBezTo>
                <a:cubicBezTo>
                  <a:pt x="383540" y="3545840"/>
                  <a:pt x="434340" y="3530600"/>
                  <a:pt x="563880" y="3429000"/>
                </a:cubicBezTo>
                <a:cubicBezTo>
                  <a:pt x="693420" y="3327400"/>
                  <a:pt x="901700" y="3124200"/>
                  <a:pt x="1066800" y="2941320"/>
                </a:cubicBezTo>
                <a:cubicBezTo>
                  <a:pt x="1231900" y="2758440"/>
                  <a:pt x="1437640" y="2499360"/>
                  <a:pt x="1554480" y="2331720"/>
                </a:cubicBezTo>
                <a:cubicBezTo>
                  <a:pt x="1671320" y="2164080"/>
                  <a:pt x="1757680" y="2080260"/>
                  <a:pt x="1767840" y="1935480"/>
                </a:cubicBezTo>
                <a:cubicBezTo>
                  <a:pt x="1778000" y="1790700"/>
                  <a:pt x="1673860" y="1640840"/>
                  <a:pt x="1615440" y="1463040"/>
                </a:cubicBezTo>
                <a:cubicBezTo>
                  <a:pt x="1557020" y="1285240"/>
                  <a:pt x="1430020" y="1051560"/>
                  <a:pt x="1417320" y="868680"/>
                </a:cubicBezTo>
                <a:cubicBezTo>
                  <a:pt x="1404620" y="685800"/>
                  <a:pt x="1483360" y="500380"/>
                  <a:pt x="1539240" y="365760"/>
                </a:cubicBezTo>
                <a:cubicBezTo>
                  <a:pt x="1595120" y="231140"/>
                  <a:pt x="1795780" y="91440"/>
                  <a:pt x="1752600" y="60960"/>
                </a:cubicBezTo>
                <a:cubicBezTo>
                  <a:pt x="1709420" y="30480"/>
                  <a:pt x="1445260" y="152400"/>
                  <a:pt x="1280160" y="182880"/>
                </a:cubicBezTo>
                <a:cubicBezTo>
                  <a:pt x="1115060" y="213360"/>
                  <a:pt x="881380" y="254000"/>
                  <a:pt x="762000" y="243840"/>
                </a:cubicBezTo>
                <a:cubicBezTo>
                  <a:pt x="642620" y="233680"/>
                  <a:pt x="607060" y="162560"/>
                  <a:pt x="563880" y="121920"/>
                </a:cubicBezTo>
                <a:cubicBezTo>
                  <a:pt x="520700" y="81280"/>
                  <a:pt x="511810" y="40640"/>
                  <a:pt x="502920" y="0"/>
                </a:cubicBezTo>
              </a:path>
            </a:pathLst>
          </a:custGeom>
          <a:noFill/>
          <a:ln w="200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414082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99CB134-B2D8-C080-A06B-A00A809E7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3" y="1979685"/>
            <a:ext cx="4345016" cy="30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0962" y="1221500"/>
            <a:ext cx="81900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Tạm biệt và hẹn gặp lại</a:t>
            </a:r>
            <a:endParaRPr lang="zh-CN" altLang="en-US" sz="8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4075995" y="334821"/>
            <a:ext cx="6843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altLang="zh-CN" sz="440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sách cánh diều – TOÁN 3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53" y="1370073"/>
            <a:ext cx="3211503" cy="32214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179309" y="3982664"/>
            <a:ext cx="7495489" cy="721051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525349" y="4040296"/>
            <a:ext cx="70329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Chúc các em học giỏi – chăm ngoan!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967806" y="1557652"/>
            <a:ext cx="2798920" cy="27989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25 658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51 640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BDD5C42-BB2F-0112-D3B8-C90A3E8F8227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55 608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C2AEC2-BAB9-212F-E6F7-34D744636A3B}"/>
              </a:ext>
            </a:extLst>
          </p:cNvPr>
          <p:cNvSpPr txBox="1"/>
          <p:nvPr/>
        </p:nvSpPr>
        <p:spPr>
          <a:xfrm>
            <a:off x="6524228" y="4576432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90 390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EEDB3A2-8A31-6F9B-45CD-D150BD82AD34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5 687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15C71D0-BBE5-458B-CA01-7DEEFC671326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31 669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145734-F182-64F7-9A5F-826A957C7733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3 452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80 790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7D77DA8-A8FB-F076-7DD9-0D064CC2D513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84 242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730174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880EFEF-F799-3882-E9CE-F52AB3785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5502" y="1936839"/>
            <a:ext cx="288647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5007164" y="5520152"/>
            <a:ext cx="1634110" cy="20552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7044157" y="2973455"/>
            <a:ext cx="1339299" cy="1937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7232529" y="5204700"/>
            <a:ext cx="1334661" cy="1653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10378143" y="5528412"/>
            <a:ext cx="1950478" cy="2356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264756" y="5681166"/>
            <a:ext cx="1701422" cy="184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70" y="-1039785"/>
            <a:ext cx="8952928" cy="59686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6459340" y="1944524"/>
            <a:ext cx="6181737" cy="90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9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999" y="5137415"/>
            <a:ext cx="2391170" cy="239117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7" y="5306089"/>
            <a:ext cx="1993003" cy="199300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91" y="5290659"/>
            <a:ext cx="1864828" cy="186482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67" y="2134541"/>
            <a:ext cx="2537077" cy="2537077"/>
          </a:xfrm>
          <a:prstGeom prst="rect">
            <a:avLst/>
          </a:prstGeom>
          <a:noFill/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6036074" y="5290659"/>
            <a:ext cx="1634110" cy="205520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7044157" y="2868460"/>
            <a:ext cx="1339299" cy="1937322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9594553" y="5653567"/>
            <a:ext cx="1334661" cy="165363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264756" y="5681166"/>
            <a:ext cx="1701422" cy="1847419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extLst>
              <a:ext uri="{FF2B5EF4-FFF2-40B4-BE49-F238E27FC236}">
                <a16:creationId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95" y="29786"/>
            <a:ext cx="4784946" cy="47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752137" y="353849"/>
            <a:ext cx="3889136" cy="2068411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37" y="5964457"/>
            <a:ext cx="1146658" cy="1128671"/>
          </a:xfrm>
          <a:prstGeom prst="rect">
            <a:avLst/>
          </a:prstGeom>
        </p:spPr>
      </p:pic>
      <p:pic>
        <p:nvPicPr>
          <p:cNvPr id="24" name="2">
            <a:hlinkClick r:id="rId15" action="ppaction://hlinksldjump"/>
            <a:extLst>
              <a:ext uri="{FF2B5EF4-FFF2-40B4-BE49-F238E27FC236}">
                <a16:creationId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02" y="5687555"/>
            <a:ext cx="1174091" cy="1160278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36" y="3197697"/>
            <a:ext cx="1155942" cy="114684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57" y="5893902"/>
            <a:ext cx="1132815" cy="11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75561" y="923711"/>
            <a:ext cx="557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Toán</a:t>
            </a:r>
            <a:r>
              <a:rPr lang="en-US" altLang="zh-CN" sz="8000" b="1" dirty="0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3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5245381" y="334821"/>
            <a:ext cx="4504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altLang="zh-CN" sz="440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sách cánh diều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53" y="1370073"/>
            <a:ext cx="3211503" cy="32214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46770" y="2368878"/>
            <a:ext cx="9224214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 CỘNG</a:t>
            </a:r>
          </a:p>
          <a:p>
            <a:pPr algn="ctr"/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PHẠM VI 100 000</a:t>
            </a:r>
          </a:p>
          <a:p>
            <a:pPr algn="ctr"/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2)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967806" y="1557652"/>
            <a:ext cx="2798920" cy="27989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2298329E-C0FC-3E2D-2021-90159C436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"/>
            <a:ext cx="13439775" cy="7559358"/>
          </a:xfrm>
          <a:prstGeom prst="rect">
            <a:avLst/>
          </a:prstGeom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id="{1D49616C-CA54-1597-9515-84AA19EC56FD}"/>
              </a:ext>
            </a:extLst>
          </p:cNvPr>
          <p:cNvSpPr/>
          <p:nvPr/>
        </p:nvSpPr>
        <p:spPr>
          <a:xfrm>
            <a:off x="579714" y="485094"/>
            <a:ext cx="12280347" cy="6589487"/>
          </a:xfrm>
          <a:custGeom>
            <a:avLst/>
            <a:gdLst>
              <a:gd name="connsiteX0" fmla="*/ 0 w 12280347"/>
              <a:gd name="connsiteY0" fmla="*/ 1098270 h 6589487"/>
              <a:gd name="connsiteX1" fmla="*/ 1098270 w 12280347"/>
              <a:gd name="connsiteY1" fmla="*/ 0 h 6589487"/>
              <a:gd name="connsiteX2" fmla="*/ 1770524 w 12280347"/>
              <a:gd name="connsiteY2" fmla="*/ 0 h 6589487"/>
              <a:gd name="connsiteX3" fmla="*/ 2442778 w 12280347"/>
              <a:gd name="connsiteY3" fmla="*/ 0 h 6589487"/>
              <a:gd name="connsiteX4" fmla="*/ 3215869 w 12280347"/>
              <a:gd name="connsiteY4" fmla="*/ 0 h 6589487"/>
              <a:gd name="connsiteX5" fmla="*/ 4089799 w 12280347"/>
              <a:gd name="connsiteY5" fmla="*/ 0 h 6589487"/>
              <a:gd name="connsiteX6" fmla="*/ 4963729 w 12280347"/>
              <a:gd name="connsiteY6" fmla="*/ 0 h 6589487"/>
              <a:gd name="connsiteX7" fmla="*/ 5333469 w 12280347"/>
              <a:gd name="connsiteY7" fmla="*/ 0 h 6589487"/>
              <a:gd name="connsiteX8" fmla="*/ 5703209 w 12280347"/>
              <a:gd name="connsiteY8" fmla="*/ 0 h 6589487"/>
              <a:gd name="connsiteX9" fmla="*/ 6173786 w 12280347"/>
              <a:gd name="connsiteY9" fmla="*/ 0 h 6589487"/>
              <a:gd name="connsiteX10" fmla="*/ 6543526 w 12280347"/>
              <a:gd name="connsiteY10" fmla="*/ 0 h 6589487"/>
              <a:gd name="connsiteX11" fmla="*/ 7417456 w 12280347"/>
              <a:gd name="connsiteY11" fmla="*/ 0 h 6589487"/>
              <a:gd name="connsiteX12" fmla="*/ 7988871 w 12280347"/>
              <a:gd name="connsiteY12" fmla="*/ 0 h 6589487"/>
              <a:gd name="connsiteX13" fmla="*/ 8661125 w 12280347"/>
              <a:gd name="connsiteY13" fmla="*/ 0 h 6589487"/>
              <a:gd name="connsiteX14" fmla="*/ 9434217 w 12280347"/>
              <a:gd name="connsiteY14" fmla="*/ 0 h 6589487"/>
              <a:gd name="connsiteX15" fmla="*/ 10005633 w 12280347"/>
              <a:gd name="connsiteY15" fmla="*/ 0 h 6589487"/>
              <a:gd name="connsiteX16" fmla="*/ 11182077 w 12280347"/>
              <a:gd name="connsiteY16" fmla="*/ 0 h 6589487"/>
              <a:gd name="connsiteX17" fmla="*/ 12280347 w 12280347"/>
              <a:gd name="connsiteY17" fmla="*/ 1098270 h 6589487"/>
              <a:gd name="connsiteX18" fmla="*/ 12280347 w 12280347"/>
              <a:gd name="connsiteY18" fmla="*/ 1725834 h 6589487"/>
              <a:gd name="connsiteX19" fmla="*/ 12280347 w 12280347"/>
              <a:gd name="connsiteY19" fmla="*/ 2441257 h 6589487"/>
              <a:gd name="connsiteX20" fmla="*/ 12280347 w 12280347"/>
              <a:gd name="connsiteY20" fmla="*/ 3068821 h 6589487"/>
              <a:gd name="connsiteX21" fmla="*/ 12280347 w 12280347"/>
              <a:gd name="connsiteY21" fmla="*/ 3784243 h 6589487"/>
              <a:gd name="connsiteX22" fmla="*/ 12280347 w 12280347"/>
              <a:gd name="connsiteY22" fmla="*/ 4367878 h 6589487"/>
              <a:gd name="connsiteX23" fmla="*/ 12280347 w 12280347"/>
              <a:gd name="connsiteY23" fmla="*/ 5491217 h 6589487"/>
              <a:gd name="connsiteX24" fmla="*/ 11182077 w 12280347"/>
              <a:gd name="connsiteY24" fmla="*/ 6589487 h 6589487"/>
              <a:gd name="connsiteX25" fmla="*/ 10610661 w 12280347"/>
              <a:gd name="connsiteY25" fmla="*/ 6589487 h 6589487"/>
              <a:gd name="connsiteX26" fmla="*/ 9837569 w 12280347"/>
              <a:gd name="connsiteY26" fmla="*/ 6589487 h 6589487"/>
              <a:gd name="connsiteX27" fmla="*/ 9266154 w 12280347"/>
              <a:gd name="connsiteY27" fmla="*/ 6589487 h 6589487"/>
              <a:gd name="connsiteX28" fmla="*/ 8593900 w 12280347"/>
              <a:gd name="connsiteY28" fmla="*/ 6589487 h 6589487"/>
              <a:gd name="connsiteX29" fmla="*/ 8022484 w 12280347"/>
              <a:gd name="connsiteY29" fmla="*/ 6589487 h 6589487"/>
              <a:gd name="connsiteX30" fmla="*/ 7148554 w 12280347"/>
              <a:gd name="connsiteY30" fmla="*/ 6589487 h 6589487"/>
              <a:gd name="connsiteX31" fmla="*/ 6577138 w 12280347"/>
              <a:gd name="connsiteY31" fmla="*/ 6589487 h 6589487"/>
              <a:gd name="connsiteX32" fmla="*/ 6005723 w 12280347"/>
              <a:gd name="connsiteY32" fmla="*/ 6589487 h 6589487"/>
              <a:gd name="connsiteX33" fmla="*/ 5535145 w 12280347"/>
              <a:gd name="connsiteY33" fmla="*/ 6589487 h 6589487"/>
              <a:gd name="connsiteX34" fmla="*/ 4661215 w 12280347"/>
              <a:gd name="connsiteY34" fmla="*/ 6589487 h 6589487"/>
              <a:gd name="connsiteX35" fmla="*/ 4190637 w 12280347"/>
              <a:gd name="connsiteY35" fmla="*/ 6589487 h 6589487"/>
              <a:gd name="connsiteX36" fmla="*/ 3518384 w 12280347"/>
              <a:gd name="connsiteY36" fmla="*/ 6589487 h 6589487"/>
              <a:gd name="connsiteX37" fmla="*/ 2846130 w 12280347"/>
              <a:gd name="connsiteY37" fmla="*/ 6589487 h 6589487"/>
              <a:gd name="connsiteX38" fmla="*/ 2274714 w 12280347"/>
              <a:gd name="connsiteY38" fmla="*/ 6589487 h 6589487"/>
              <a:gd name="connsiteX39" fmla="*/ 1904975 w 12280347"/>
              <a:gd name="connsiteY39" fmla="*/ 6589487 h 6589487"/>
              <a:gd name="connsiteX40" fmla="*/ 1098270 w 12280347"/>
              <a:gd name="connsiteY40" fmla="*/ 6589487 h 6589487"/>
              <a:gd name="connsiteX41" fmla="*/ 0 w 12280347"/>
              <a:gd name="connsiteY41" fmla="*/ 5491217 h 6589487"/>
              <a:gd name="connsiteX42" fmla="*/ 0 w 12280347"/>
              <a:gd name="connsiteY42" fmla="*/ 4995442 h 6589487"/>
              <a:gd name="connsiteX43" fmla="*/ 0 w 12280347"/>
              <a:gd name="connsiteY43" fmla="*/ 4411807 h 6589487"/>
              <a:gd name="connsiteX44" fmla="*/ 0 w 12280347"/>
              <a:gd name="connsiteY44" fmla="*/ 3740314 h 6589487"/>
              <a:gd name="connsiteX45" fmla="*/ 0 w 12280347"/>
              <a:gd name="connsiteY45" fmla="*/ 3200609 h 6589487"/>
              <a:gd name="connsiteX46" fmla="*/ 0 w 12280347"/>
              <a:gd name="connsiteY46" fmla="*/ 2485186 h 6589487"/>
              <a:gd name="connsiteX47" fmla="*/ 0 w 12280347"/>
              <a:gd name="connsiteY47" fmla="*/ 1769763 h 6589487"/>
              <a:gd name="connsiteX48" fmla="*/ 0 w 12280347"/>
              <a:gd name="connsiteY48" fmla="*/ 1098270 h 658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280347" h="6589487" fill="none" extrusionOk="0">
                <a:moveTo>
                  <a:pt x="0" y="1098270"/>
                </a:moveTo>
                <a:cubicBezTo>
                  <a:pt x="-110347" y="502143"/>
                  <a:pt x="501860" y="-144272"/>
                  <a:pt x="1098270" y="0"/>
                </a:cubicBezTo>
                <a:cubicBezTo>
                  <a:pt x="1391665" y="5224"/>
                  <a:pt x="1536228" y="-27983"/>
                  <a:pt x="1770524" y="0"/>
                </a:cubicBezTo>
                <a:cubicBezTo>
                  <a:pt x="2004820" y="27983"/>
                  <a:pt x="2217658" y="15203"/>
                  <a:pt x="2442778" y="0"/>
                </a:cubicBezTo>
                <a:cubicBezTo>
                  <a:pt x="2667898" y="-15203"/>
                  <a:pt x="2983679" y="-24614"/>
                  <a:pt x="3215869" y="0"/>
                </a:cubicBezTo>
                <a:cubicBezTo>
                  <a:pt x="3448059" y="24614"/>
                  <a:pt x="3768358" y="-3107"/>
                  <a:pt x="4089799" y="0"/>
                </a:cubicBezTo>
                <a:cubicBezTo>
                  <a:pt x="4411240" y="3107"/>
                  <a:pt x="4679971" y="-10753"/>
                  <a:pt x="4963729" y="0"/>
                </a:cubicBezTo>
                <a:cubicBezTo>
                  <a:pt x="5247487" y="10753"/>
                  <a:pt x="5206686" y="-17427"/>
                  <a:pt x="5333469" y="0"/>
                </a:cubicBezTo>
                <a:cubicBezTo>
                  <a:pt x="5460252" y="17427"/>
                  <a:pt x="5625127" y="-15185"/>
                  <a:pt x="5703209" y="0"/>
                </a:cubicBezTo>
                <a:cubicBezTo>
                  <a:pt x="5781291" y="15185"/>
                  <a:pt x="5938543" y="15718"/>
                  <a:pt x="6173786" y="0"/>
                </a:cubicBezTo>
                <a:cubicBezTo>
                  <a:pt x="6409029" y="-15718"/>
                  <a:pt x="6376692" y="1581"/>
                  <a:pt x="6543526" y="0"/>
                </a:cubicBezTo>
                <a:cubicBezTo>
                  <a:pt x="6710360" y="-1581"/>
                  <a:pt x="6991978" y="13179"/>
                  <a:pt x="7417456" y="0"/>
                </a:cubicBezTo>
                <a:cubicBezTo>
                  <a:pt x="7842934" y="-13179"/>
                  <a:pt x="7796782" y="26698"/>
                  <a:pt x="7988871" y="0"/>
                </a:cubicBezTo>
                <a:cubicBezTo>
                  <a:pt x="8180961" y="-26698"/>
                  <a:pt x="8405355" y="-783"/>
                  <a:pt x="8661125" y="0"/>
                </a:cubicBezTo>
                <a:cubicBezTo>
                  <a:pt x="8916895" y="783"/>
                  <a:pt x="9131239" y="15896"/>
                  <a:pt x="9434217" y="0"/>
                </a:cubicBezTo>
                <a:cubicBezTo>
                  <a:pt x="9737195" y="-15896"/>
                  <a:pt x="9856081" y="14794"/>
                  <a:pt x="10005633" y="0"/>
                </a:cubicBezTo>
                <a:cubicBezTo>
                  <a:pt x="10155185" y="-14794"/>
                  <a:pt x="10650489" y="-53275"/>
                  <a:pt x="11182077" y="0"/>
                </a:cubicBezTo>
                <a:cubicBezTo>
                  <a:pt x="11836686" y="-113530"/>
                  <a:pt x="12307078" y="482795"/>
                  <a:pt x="12280347" y="1098270"/>
                </a:cubicBezTo>
                <a:cubicBezTo>
                  <a:pt x="12268791" y="1374653"/>
                  <a:pt x="12295924" y="1450371"/>
                  <a:pt x="12280347" y="1725834"/>
                </a:cubicBezTo>
                <a:cubicBezTo>
                  <a:pt x="12264770" y="2001297"/>
                  <a:pt x="12250476" y="2235343"/>
                  <a:pt x="12280347" y="2441257"/>
                </a:cubicBezTo>
                <a:cubicBezTo>
                  <a:pt x="12310218" y="2647171"/>
                  <a:pt x="12270409" y="2770719"/>
                  <a:pt x="12280347" y="3068821"/>
                </a:cubicBezTo>
                <a:cubicBezTo>
                  <a:pt x="12290285" y="3366923"/>
                  <a:pt x="12304064" y="3573058"/>
                  <a:pt x="12280347" y="3784243"/>
                </a:cubicBezTo>
                <a:cubicBezTo>
                  <a:pt x="12256630" y="3995428"/>
                  <a:pt x="12261667" y="4247543"/>
                  <a:pt x="12280347" y="4367878"/>
                </a:cubicBezTo>
                <a:cubicBezTo>
                  <a:pt x="12299027" y="4488214"/>
                  <a:pt x="12234152" y="5175191"/>
                  <a:pt x="12280347" y="5491217"/>
                </a:cubicBezTo>
                <a:cubicBezTo>
                  <a:pt x="12275915" y="6080956"/>
                  <a:pt x="11737298" y="6542878"/>
                  <a:pt x="11182077" y="6589487"/>
                </a:cubicBezTo>
                <a:cubicBezTo>
                  <a:pt x="10985697" y="6585437"/>
                  <a:pt x="10854054" y="6595943"/>
                  <a:pt x="10610661" y="6589487"/>
                </a:cubicBezTo>
                <a:cubicBezTo>
                  <a:pt x="10367268" y="6583031"/>
                  <a:pt x="10125447" y="6557674"/>
                  <a:pt x="9837569" y="6589487"/>
                </a:cubicBezTo>
                <a:cubicBezTo>
                  <a:pt x="9549691" y="6621300"/>
                  <a:pt x="9501482" y="6583167"/>
                  <a:pt x="9266154" y="6589487"/>
                </a:cubicBezTo>
                <a:cubicBezTo>
                  <a:pt x="9030826" y="6595807"/>
                  <a:pt x="8915721" y="6567075"/>
                  <a:pt x="8593900" y="6589487"/>
                </a:cubicBezTo>
                <a:cubicBezTo>
                  <a:pt x="8272079" y="6611899"/>
                  <a:pt x="8280204" y="6592106"/>
                  <a:pt x="8022484" y="6589487"/>
                </a:cubicBezTo>
                <a:cubicBezTo>
                  <a:pt x="7764764" y="6586868"/>
                  <a:pt x="7563732" y="6594759"/>
                  <a:pt x="7148554" y="6589487"/>
                </a:cubicBezTo>
                <a:cubicBezTo>
                  <a:pt x="6733376" y="6584216"/>
                  <a:pt x="6730312" y="6596890"/>
                  <a:pt x="6577138" y="6589487"/>
                </a:cubicBezTo>
                <a:cubicBezTo>
                  <a:pt x="6423964" y="6582084"/>
                  <a:pt x="6291317" y="6581504"/>
                  <a:pt x="6005723" y="6589487"/>
                </a:cubicBezTo>
                <a:cubicBezTo>
                  <a:pt x="5720129" y="6597470"/>
                  <a:pt x="5633715" y="6577202"/>
                  <a:pt x="5535145" y="6589487"/>
                </a:cubicBezTo>
                <a:cubicBezTo>
                  <a:pt x="5436575" y="6601772"/>
                  <a:pt x="4955109" y="6587613"/>
                  <a:pt x="4661215" y="6589487"/>
                </a:cubicBezTo>
                <a:cubicBezTo>
                  <a:pt x="4367321" y="6591362"/>
                  <a:pt x="4419530" y="6611815"/>
                  <a:pt x="4190637" y="6589487"/>
                </a:cubicBezTo>
                <a:cubicBezTo>
                  <a:pt x="3961744" y="6567159"/>
                  <a:pt x="3675571" y="6599806"/>
                  <a:pt x="3518384" y="6589487"/>
                </a:cubicBezTo>
                <a:cubicBezTo>
                  <a:pt x="3361197" y="6579168"/>
                  <a:pt x="3121918" y="6564642"/>
                  <a:pt x="2846130" y="6589487"/>
                </a:cubicBezTo>
                <a:cubicBezTo>
                  <a:pt x="2570342" y="6614332"/>
                  <a:pt x="2478544" y="6580203"/>
                  <a:pt x="2274714" y="6589487"/>
                </a:cubicBezTo>
                <a:cubicBezTo>
                  <a:pt x="2070884" y="6598771"/>
                  <a:pt x="2036823" y="6574669"/>
                  <a:pt x="1904975" y="6589487"/>
                </a:cubicBezTo>
                <a:cubicBezTo>
                  <a:pt x="1773127" y="6604305"/>
                  <a:pt x="1427256" y="6607433"/>
                  <a:pt x="1098270" y="6589487"/>
                </a:cubicBezTo>
                <a:cubicBezTo>
                  <a:pt x="520199" y="6582743"/>
                  <a:pt x="64122" y="6161970"/>
                  <a:pt x="0" y="5491217"/>
                </a:cubicBezTo>
                <a:cubicBezTo>
                  <a:pt x="2150" y="5348570"/>
                  <a:pt x="-901" y="5095990"/>
                  <a:pt x="0" y="4995442"/>
                </a:cubicBezTo>
                <a:cubicBezTo>
                  <a:pt x="901" y="4894895"/>
                  <a:pt x="-10565" y="4646223"/>
                  <a:pt x="0" y="4411807"/>
                </a:cubicBezTo>
                <a:cubicBezTo>
                  <a:pt x="10565" y="4177391"/>
                  <a:pt x="7188" y="3877699"/>
                  <a:pt x="0" y="3740314"/>
                </a:cubicBezTo>
                <a:cubicBezTo>
                  <a:pt x="-7188" y="3602929"/>
                  <a:pt x="23223" y="3389004"/>
                  <a:pt x="0" y="3200609"/>
                </a:cubicBezTo>
                <a:cubicBezTo>
                  <a:pt x="-23223" y="3012214"/>
                  <a:pt x="22848" y="2748162"/>
                  <a:pt x="0" y="2485186"/>
                </a:cubicBezTo>
                <a:cubicBezTo>
                  <a:pt x="-22848" y="2222210"/>
                  <a:pt x="-752" y="1948461"/>
                  <a:pt x="0" y="1769763"/>
                </a:cubicBezTo>
                <a:cubicBezTo>
                  <a:pt x="752" y="1591065"/>
                  <a:pt x="28479" y="1296652"/>
                  <a:pt x="0" y="1098270"/>
                </a:cubicBezTo>
                <a:close/>
              </a:path>
              <a:path w="12280347" h="6589487" stroke="0" extrusionOk="0">
                <a:moveTo>
                  <a:pt x="0" y="1098270"/>
                </a:moveTo>
                <a:cubicBezTo>
                  <a:pt x="5580" y="573411"/>
                  <a:pt x="474385" y="-27880"/>
                  <a:pt x="1098270" y="0"/>
                </a:cubicBezTo>
                <a:cubicBezTo>
                  <a:pt x="1326348" y="7118"/>
                  <a:pt x="1458952" y="23122"/>
                  <a:pt x="1770524" y="0"/>
                </a:cubicBezTo>
                <a:cubicBezTo>
                  <a:pt x="2082096" y="-23122"/>
                  <a:pt x="2208349" y="-11000"/>
                  <a:pt x="2442778" y="0"/>
                </a:cubicBezTo>
                <a:cubicBezTo>
                  <a:pt x="2677207" y="11000"/>
                  <a:pt x="2783143" y="12264"/>
                  <a:pt x="2913355" y="0"/>
                </a:cubicBezTo>
                <a:cubicBezTo>
                  <a:pt x="3043567" y="-12264"/>
                  <a:pt x="3164797" y="20425"/>
                  <a:pt x="3383933" y="0"/>
                </a:cubicBezTo>
                <a:cubicBezTo>
                  <a:pt x="3603069" y="-20425"/>
                  <a:pt x="3879711" y="-12673"/>
                  <a:pt x="4257863" y="0"/>
                </a:cubicBezTo>
                <a:cubicBezTo>
                  <a:pt x="4636015" y="12673"/>
                  <a:pt x="4626707" y="11761"/>
                  <a:pt x="4728441" y="0"/>
                </a:cubicBezTo>
                <a:cubicBezTo>
                  <a:pt x="4830175" y="-11761"/>
                  <a:pt x="5172441" y="-17601"/>
                  <a:pt x="5501532" y="0"/>
                </a:cubicBezTo>
                <a:cubicBezTo>
                  <a:pt x="5830623" y="17601"/>
                  <a:pt x="6088732" y="29932"/>
                  <a:pt x="6274624" y="0"/>
                </a:cubicBezTo>
                <a:cubicBezTo>
                  <a:pt x="6460516" y="-29932"/>
                  <a:pt x="6895160" y="-25843"/>
                  <a:pt x="7148554" y="0"/>
                </a:cubicBezTo>
                <a:cubicBezTo>
                  <a:pt x="7401948" y="25843"/>
                  <a:pt x="7399619" y="12095"/>
                  <a:pt x="7619132" y="0"/>
                </a:cubicBezTo>
                <a:cubicBezTo>
                  <a:pt x="7838645" y="-12095"/>
                  <a:pt x="8289336" y="-39712"/>
                  <a:pt x="8493062" y="0"/>
                </a:cubicBezTo>
                <a:cubicBezTo>
                  <a:pt x="8696788" y="39712"/>
                  <a:pt x="8760920" y="-9936"/>
                  <a:pt x="8963639" y="0"/>
                </a:cubicBezTo>
                <a:cubicBezTo>
                  <a:pt x="9166358" y="9936"/>
                  <a:pt x="9293977" y="-3674"/>
                  <a:pt x="9434217" y="0"/>
                </a:cubicBezTo>
                <a:cubicBezTo>
                  <a:pt x="9574457" y="3674"/>
                  <a:pt x="10069073" y="-28480"/>
                  <a:pt x="10308147" y="0"/>
                </a:cubicBezTo>
                <a:cubicBezTo>
                  <a:pt x="10547221" y="28480"/>
                  <a:pt x="10817306" y="-6101"/>
                  <a:pt x="11182077" y="0"/>
                </a:cubicBezTo>
                <a:cubicBezTo>
                  <a:pt x="11835894" y="22360"/>
                  <a:pt x="12275919" y="369618"/>
                  <a:pt x="12280347" y="1098270"/>
                </a:cubicBezTo>
                <a:cubicBezTo>
                  <a:pt x="12305765" y="1338242"/>
                  <a:pt x="12278602" y="1561286"/>
                  <a:pt x="12280347" y="1813693"/>
                </a:cubicBezTo>
                <a:cubicBezTo>
                  <a:pt x="12282092" y="2066100"/>
                  <a:pt x="12246982" y="2257989"/>
                  <a:pt x="12280347" y="2529116"/>
                </a:cubicBezTo>
                <a:cubicBezTo>
                  <a:pt x="12313712" y="2800243"/>
                  <a:pt x="12270947" y="2824420"/>
                  <a:pt x="12280347" y="3068821"/>
                </a:cubicBezTo>
                <a:cubicBezTo>
                  <a:pt x="12289747" y="3313222"/>
                  <a:pt x="12256970" y="3443655"/>
                  <a:pt x="12280347" y="3564596"/>
                </a:cubicBezTo>
                <a:cubicBezTo>
                  <a:pt x="12303724" y="3685538"/>
                  <a:pt x="12276566" y="3979472"/>
                  <a:pt x="12280347" y="4192160"/>
                </a:cubicBezTo>
                <a:cubicBezTo>
                  <a:pt x="12284128" y="4404848"/>
                  <a:pt x="12275684" y="4644873"/>
                  <a:pt x="12280347" y="4863653"/>
                </a:cubicBezTo>
                <a:cubicBezTo>
                  <a:pt x="12285010" y="5082433"/>
                  <a:pt x="12281798" y="5225584"/>
                  <a:pt x="12280347" y="5491217"/>
                </a:cubicBezTo>
                <a:cubicBezTo>
                  <a:pt x="12249883" y="6122778"/>
                  <a:pt x="11813885" y="6576180"/>
                  <a:pt x="11182077" y="6589487"/>
                </a:cubicBezTo>
                <a:cubicBezTo>
                  <a:pt x="10903752" y="6624347"/>
                  <a:pt x="10665706" y="6595449"/>
                  <a:pt x="10408985" y="6589487"/>
                </a:cubicBezTo>
                <a:cubicBezTo>
                  <a:pt x="10152264" y="6583525"/>
                  <a:pt x="10009164" y="6567737"/>
                  <a:pt x="9635893" y="6589487"/>
                </a:cubicBezTo>
                <a:cubicBezTo>
                  <a:pt x="9262622" y="6611237"/>
                  <a:pt x="9221042" y="6614593"/>
                  <a:pt x="9064478" y="6589487"/>
                </a:cubicBezTo>
                <a:cubicBezTo>
                  <a:pt x="8907915" y="6564381"/>
                  <a:pt x="8447617" y="6600530"/>
                  <a:pt x="8291386" y="6589487"/>
                </a:cubicBezTo>
                <a:cubicBezTo>
                  <a:pt x="8135155" y="6578444"/>
                  <a:pt x="7915769" y="6602379"/>
                  <a:pt x="7820808" y="6589487"/>
                </a:cubicBezTo>
                <a:cubicBezTo>
                  <a:pt x="7725847" y="6576595"/>
                  <a:pt x="7371429" y="6617348"/>
                  <a:pt x="7148554" y="6589487"/>
                </a:cubicBezTo>
                <a:cubicBezTo>
                  <a:pt x="6925679" y="6561626"/>
                  <a:pt x="6896756" y="6596791"/>
                  <a:pt x="6677977" y="6589487"/>
                </a:cubicBezTo>
                <a:cubicBezTo>
                  <a:pt x="6459198" y="6582183"/>
                  <a:pt x="6119717" y="6608495"/>
                  <a:pt x="5904885" y="6589487"/>
                </a:cubicBezTo>
                <a:cubicBezTo>
                  <a:pt x="5690053" y="6570479"/>
                  <a:pt x="5659619" y="6602385"/>
                  <a:pt x="5535145" y="6589487"/>
                </a:cubicBezTo>
                <a:cubicBezTo>
                  <a:pt x="5410671" y="6576589"/>
                  <a:pt x="5020693" y="6561258"/>
                  <a:pt x="4862891" y="6589487"/>
                </a:cubicBezTo>
                <a:cubicBezTo>
                  <a:pt x="4705089" y="6617716"/>
                  <a:pt x="4299847" y="6585878"/>
                  <a:pt x="3988961" y="6589487"/>
                </a:cubicBezTo>
                <a:cubicBezTo>
                  <a:pt x="3678075" y="6593097"/>
                  <a:pt x="3696048" y="6587427"/>
                  <a:pt x="3417546" y="6589487"/>
                </a:cubicBezTo>
                <a:cubicBezTo>
                  <a:pt x="3139045" y="6591547"/>
                  <a:pt x="3032616" y="6593437"/>
                  <a:pt x="2846130" y="6589487"/>
                </a:cubicBezTo>
                <a:cubicBezTo>
                  <a:pt x="2659644" y="6585537"/>
                  <a:pt x="2569930" y="6585111"/>
                  <a:pt x="2375552" y="6589487"/>
                </a:cubicBezTo>
                <a:cubicBezTo>
                  <a:pt x="2181174" y="6593863"/>
                  <a:pt x="2127296" y="6610382"/>
                  <a:pt x="1904975" y="6589487"/>
                </a:cubicBezTo>
                <a:cubicBezTo>
                  <a:pt x="1682654" y="6568592"/>
                  <a:pt x="1333630" y="6597256"/>
                  <a:pt x="1098270" y="6589487"/>
                </a:cubicBezTo>
                <a:cubicBezTo>
                  <a:pt x="578299" y="6645854"/>
                  <a:pt x="59304" y="6067727"/>
                  <a:pt x="0" y="5491217"/>
                </a:cubicBezTo>
                <a:cubicBezTo>
                  <a:pt x="10488" y="5341848"/>
                  <a:pt x="-19999" y="5133197"/>
                  <a:pt x="0" y="4863653"/>
                </a:cubicBezTo>
                <a:cubicBezTo>
                  <a:pt x="19999" y="4594109"/>
                  <a:pt x="24230" y="4506790"/>
                  <a:pt x="0" y="4280019"/>
                </a:cubicBezTo>
                <a:cubicBezTo>
                  <a:pt x="-24230" y="4053248"/>
                  <a:pt x="-18197" y="3809340"/>
                  <a:pt x="0" y="3652455"/>
                </a:cubicBezTo>
                <a:cubicBezTo>
                  <a:pt x="18197" y="3495570"/>
                  <a:pt x="-23243" y="3138533"/>
                  <a:pt x="0" y="2980962"/>
                </a:cubicBezTo>
                <a:cubicBezTo>
                  <a:pt x="23243" y="2823391"/>
                  <a:pt x="-12921" y="2566361"/>
                  <a:pt x="0" y="2441257"/>
                </a:cubicBezTo>
                <a:cubicBezTo>
                  <a:pt x="12921" y="2316153"/>
                  <a:pt x="11791" y="2112085"/>
                  <a:pt x="0" y="1901552"/>
                </a:cubicBezTo>
                <a:cubicBezTo>
                  <a:pt x="-11791" y="1691019"/>
                  <a:pt x="-7339" y="1412909"/>
                  <a:pt x="0" y="109827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8A82F"/>
            </a:solidFill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CD9DB6FB-AC52-5C77-4A1C-E0A4B9FCB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120" y="19101"/>
            <a:ext cx="1974655" cy="185556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36337212-E5A6-7168-B767-70AD2B315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626" y="3278501"/>
            <a:ext cx="4555907" cy="4555907"/>
          </a:xfrm>
          <a:prstGeom prst="rect">
            <a:avLst/>
          </a:prstGeom>
        </p:spPr>
      </p:pic>
      <p:pic>
        <p:nvPicPr>
          <p:cNvPr id="8" name="图片 47">
            <a:extLst>
              <a:ext uri="{FF2B5EF4-FFF2-40B4-BE49-F238E27FC236}">
                <a16:creationId xmlns:a16="http://schemas.microsoft.com/office/drawing/2014/main" id="{B269B7B3-FDE8-F429-9F86-7871F7BE9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51" y="5644660"/>
            <a:ext cx="11963038" cy="238661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178F3D0-7F63-C6AE-983E-2B7896A440A5}"/>
              </a:ext>
            </a:extLst>
          </p:cNvPr>
          <p:cNvSpPr/>
          <p:nvPr/>
        </p:nvSpPr>
        <p:spPr>
          <a:xfrm>
            <a:off x="2569427" y="1927980"/>
            <a:ext cx="8705850" cy="144780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>
            <a:solidFill>
              <a:srgbClr val="EE4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10BE16-3187-3101-AA87-AE5FA4B823F5}"/>
              </a:ext>
            </a:extLst>
          </p:cNvPr>
          <p:cNvGrpSpPr/>
          <p:nvPr/>
        </p:nvGrpSpPr>
        <p:grpSpPr>
          <a:xfrm>
            <a:off x="1464527" y="1661181"/>
            <a:ext cx="1905000" cy="1905000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072436C1-D79E-A310-927F-C062496D8B96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id="{3FFC55CF-6814-C790-555D-892ABD544690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6CC5747-E2E0-1523-7488-97E5230F3330}"/>
              </a:ext>
            </a:extLst>
          </p:cNvPr>
          <p:cNvSpPr/>
          <p:nvPr/>
        </p:nvSpPr>
        <p:spPr>
          <a:xfrm rot="10800000">
            <a:off x="2569427" y="3813931"/>
            <a:ext cx="870585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27000">
            <a:solidFill>
              <a:srgbClr val="FB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77E893-A29F-FA3F-71D4-81B42A296BB0}"/>
              </a:ext>
            </a:extLst>
          </p:cNvPr>
          <p:cNvGrpSpPr/>
          <p:nvPr/>
        </p:nvGrpSpPr>
        <p:grpSpPr>
          <a:xfrm>
            <a:off x="10322777" y="3585330"/>
            <a:ext cx="1905000" cy="1905000"/>
            <a:chOff x="1866900" y="666651"/>
            <a:chExt cx="1905000" cy="1905000"/>
          </a:xfrm>
          <a:solidFill>
            <a:srgbClr val="FB8246"/>
          </a:solidFill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C83C56-F88F-7C9F-3FA9-15C6E2B86B93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Star: 8 Points 15">
              <a:extLst>
                <a:ext uri="{FF2B5EF4-FFF2-40B4-BE49-F238E27FC236}">
                  <a16:creationId xmlns:a16="http://schemas.microsoft.com/office/drawing/2014/main" id="{3EDFA6F5-DDC5-42E2-6E5F-DC3F6636CE08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AED8D2-F2BE-44EC-CF52-37F17F480161}"/>
              </a:ext>
            </a:extLst>
          </p:cNvPr>
          <p:cNvSpPr/>
          <p:nvPr/>
        </p:nvSpPr>
        <p:spPr>
          <a:xfrm>
            <a:off x="4146874" y="604501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YÊU CẦU CẦN ĐẠT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13DA19-2F3F-49F6-9BC2-66F3810C2E77}"/>
              </a:ext>
            </a:extLst>
          </p:cNvPr>
          <p:cNvSpPr txBox="1"/>
          <p:nvPr/>
        </p:nvSpPr>
        <p:spPr>
          <a:xfrm>
            <a:off x="3443172" y="1985563"/>
            <a:ext cx="73776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cách đặt tính và thực hiện phép cộng trong phạm vi 100 000 (cộng có nhớ không quá 2 lần và không liên tiếp)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84789E-3978-4FE3-D121-398B1D4D32E1}"/>
              </a:ext>
            </a:extLst>
          </p:cNvPr>
          <p:cNvSpPr txBox="1"/>
          <p:nvPr/>
        </p:nvSpPr>
        <p:spPr>
          <a:xfrm>
            <a:off x="2883597" y="3843900"/>
            <a:ext cx="72350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được kiến thức, kĩ năng về phép cộng đã học vào giải quyết một số tình huống gắn với thực tế.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414082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1BB0F1B-1DB3-0508-4F8A-E2CA6471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78" y="1893981"/>
            <a:ext cx="2928544" cy="31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48" y="76090"/>
            <a:ext cx="2259547" cy="231311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905082" y="492970"/>
            <a:ext cx="644409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sz="4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nào tính đúng?</a:t>
            </a:r>
            <a:endParaRPr lang="zh-CN" alt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ABC15DF-54BC-E55F-35CA-B4E322C84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20309" r="3752" b="4070"/>
          <a:stretch/>
        </p:blipFill>
        <p:spPr>
          <a:xfrm>
            <a:off x="1871901" y="2035845"/>
            <a:ext cx="9695972" cy="44257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79700" y="1285419"/>
            <a:ext cx="269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AB68F1-6C95-4766-76BC-CE76B703D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6" b="93932" l="9752" r="90426">
                        <a14:foregroundMark x1="32092" y1="9229" x2="32092" y2="9229"/>
                        <a14:foregroundMark x1="29255" y1="9102" x2="29255" y2="9102"/>
                        <a14:foregroundMark x1="90426" y1="50063" x2="90426" y2="50063"/>
                        <a14:foregroundMark x1="63121" y1="93932" x2="65071" y2="8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42" y="3735901"/>
            <a:ext cx="2788424" cy="3910715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5FA5ED4-4D39-0303-E08B-B192D25651E7}"/>
              </a:ext>
            </a:extLst>
          </p:cNvPr>
          <p:cNvSpPr/>
          <p:nvPr/>
        </p:nvSpPr>
        <p:spPr>
          <a:xfrm>
            <a:off x="3505200" y="2164080"/>
            <a:ext cx="1737360" cy="2011680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: Góc Tròn 10">
            <a:extLst>
              <a:ext uri="{FF2B5EF4-FFF2-40B4-BE49-F238E27FC236}">
                <a16:creationId xmlns:a16="http://schemas.microsoft.com/office/drawing/2014/main" id="{7012C4F5-18AA-03AD-0E44-B4A2375E0DAB}"/>
              </a:ext>
            </a:extLst>
          </p:cNvPr>
          <p:cNvSpPr/>
          <p:nvPr/>
        </p:nvSpPr>
        <p:spPr>
          <a:xfrm rot="10800000" flipV="1">
            <a:off x="9890059" y="3581133"/>
            <a:ext cx="256032" cy="488275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840">
            <a:off x="685635" y="427588"/>
            <a:ext cx="12824664" cy="6287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668" y="275695"/>
            <a:ext cx="2185420" cy="37399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8" y="5993468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377" y="3505779"/>
            <a:ext cx="3771445" cy="41966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>
            <a:off x="2792649" y="732537"/>
            <a:ext cx="8298696" cy="467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defRPr/>
            </a:pPr>
            <a:r>
              <a:rPr lang="en-US" altLang="zh-CN" sz="36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5: </a:t>
            </a: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ứng phong trào “Kế hoạch nhỏ-Thu gom giấy vụn”, Trường Tiểu học Lê Văn Tám thu gom được 2 672 kg giấy vụn. Trường Tiểu học Kim Đồng thu gom được 2 718 kg giấy vụn. Hỏi cả hai trường đó thu gom được bao nhiêu ki-lô-gam giấy vụn?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1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288</Words>
  <Application>Microsoft Office PowerPoint</Application>
  <PresentationFormat>Custom</PresentationFormat>
  <Paragraphs>58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AvantGarde</vt:lpstr>
      <vt:lpstr>Calibri</vt:lpstr>
      <vt:lpstr>SVN-Poky's</vt:lpstr>
      <vt:lpstr>Times New Roman</vt:lpstr>
      <vt:lpstr>UTM Showcard</vt:lpstr>
      <vt:lpstr>1_Office 主题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subject>9Slide.vn</dc:subject>
  <dc:creator/>
  <dc:description>9Slide.vn</dc:description>
  <cp:lastModifiedBy/>
  <cp:revision>1</cp:revision>
  <dcterms:created xsi:type="dcterms:W3CDTF">2017-03-22T17:40:45Z</dcterms:created>
  <dcterms:modified xsi:type="dcterms:W3CDTF">2023-02-28T03:53:28Z</dcterms:modified>
  <cp:category>9Slide.vn</cp:category>
</cp:coreProperties>
</file>