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71" r:id="rId2"/>
    <p:sldId id="551" r:id="rId3"/>
    <p:sldId id="550" r:id="rId4"/>
    <p:sldId id="291" r:id="rId5"/>
    <p:sldId id="298" r:id="rId6"/>
    <p:sldId id="278" r:id="rId7"/>
    <p:sldId id="290" r:id="rId8"/>
    <p:sldId id="299" r:id="rId9"/>
    <p:sldId id="276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oming Soon" panose="020B0604020202020204" charset="0"/>
      <p:regular r:id="rId16"/>
    </p:embeddedFont>
    <p:embeddedFont>
      <p:font typeface="Didact Gothic" panose="00000500000000000000" pitchFamily="2" charset="0"/>
      <p:regular r:id="rId17"/>
    </p:embeddedFont>
    <p:embeddedFont>
      <p:font typeface="Ranchers" panose="020B0604020202020204" charset="0"/>
      <p:regular r:id="rId18"/>
    </p:embeddedFont>
    <p:embeddedFont>
      <p:font typeface="Segoe UI Black" panose="020B0A02040204020203" pitchFamily="34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A74F79-7227-43E8-8335-B2B23C2FEB68}">
  <a:tblStyle styleId="{5FA74F79-7227-43E8-8335-B2B23C2FEB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002" y="114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98b8cc72eb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98b8cc72eb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98b8cc72eb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98b8cc72eb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14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98b8cc72eb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98b8cc72eb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94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98b8cc72e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98b8cc72eb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g98b8cc72eb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9" name="Google Shape;2649;g98b8cc72eb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8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977fa6592b_0_15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977fa6592b_0_15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08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98b8cc72e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98b8cc72e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49" name="Google Shape;249;p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61" name="Google Shape;261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67" name="Google Shape;267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4"/>
          <p:cNvGrpSpPr/>
          <p:nvPr/>
        </p:nvGrpSpPr>
        <p:grpSpPr>
          <a:xfrm rot="-5211479">
            <a:off x="1829371" y="1157248"/>
            <a:ext cx="5485272" cy="6004403"/>
            <a:chOff x="229105" y="1914751"/>
            <a:chExt cx="4500802" cy="5590116"/>
          </a:xfrm>
        </p:grpSpPr>
        <p:sp>
          <p:nvSpPr>
            <p:cNvPr id="1114" name="Google Shape;1114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45" name="Google Shape;1145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1" name="Google Shape;1151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6" name="Google Shape;1156;p24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157" name="Google Shape;1157;p2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158" name="Google Shape;1158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162" name="Google Shape;1162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68" name="Google Shape;1168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74" name="Google Shape;1174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80" name="Google Shape;1180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8" r:id="rId3"/>
    <p:sldLayoutId id="2147483665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6424;p41"/>
          <p:cNvSpPr txBox="1">
            <a:spLocks noGrp="1"/>
          </p:cNvSpPr>
          <p:nvPr>
            <p:ph type="ctrTitle"/>
          </p:nvPr>
        </p:nvSpPr>
        <p:spPr>
          <a:xfrm>
            <a:off x="1632764" y="1703919"/>
            <a:ext cx="5632887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3"/>
                </a:solidFill>
                <a:latin typeface="+mn-lt"/>
              </a:rPr>
              <a:t>CHÀO MỪNG CÁC EM </a:t>
            </a:r>
            <a:br>
              <a:rPr lang="en" sz="4000" b="1" dirty="0">
                <a:solidFill>
                  <a:schemeClr val="accent3"/>
                </a:solidFill>
                <a:latin typeface="+mn-lt"/>
              </a:rPr>
            </a:br>
            <a:r>
              <a:rPr lang="en" sz="4000" b="1" dirty="0">
                <a:solidFill>
                  <a:schemeClr val="accent3"/>
                </a:solidFill>
                <a:latin typeface="+mn-lt"/>
              </a:rPr>
              <a:t>ĐẾN VỚI TIẾT HỌC </a:t>
            </a:r>
            <a:br>
              <a:rPr lang="en" sz="4000" dirty="0">
                <a:solidFill>
                  <a:schemeClr val="accent3"/>
                </a:solidFill>
                <a:latin typeface="+mn-lt"/>
              </a:rPr>
            </a:br>
            <a:r>
              <a:rPr lang="en" sz="4000" b="1" dirty="0">
                <a:solidFill>
                  <a:schemeClr val="accent3"/>
                </a:solidFill>
                <a:latin typeface="+mn-lt"/>
              </a:rPr>
              <a:t>HÔM NAY!</a:t>
            </a:r>
            <a:endParaRPr sz="4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1D6A-0703-6712-A2EB-6B5B94528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40D00-B17F-7F84-748F-8D154DF4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Google Shape;6424;p41">
            <a:extLst>
              <a:ext uri="{FF2B5EF4-FFF2-40B4-BE49-F238E27FC236}">
                <a16:creationId xmlns:a16="http://schemas.microsoft.com/office/drawing/2014/main" id="{3B01B0B6-2520-A212-90B0-5E326ED26947}"/>
              </a:ext>
            </a:extLst>
          </p:cNvPr>
          <p:cNvSpPr txBox="1">
            <a:spLocks/>
          </p:cNvSpPr>
          <p:nvPr/>
        </p:nvSpPr>
        <p:spPr>
          <a:xfrm>
            <a:off x="1755556" y="1968676"/>
            <a:ext cx="5632887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1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oming Soon"/>
              <a:buNone/>
              <a:defRPr sz="2700" b="0" i="0" u="none" strike="noStrike" cap="non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Leelawadee UI" panose="020B0502040204020203" pitchFamily="34" charset="-34"/>
              </a:rPr>
              <a:t>ÔN TẬP CHUNG</a:t>
            </a:r>
          </a:p>
        </p:txBody>
      </p:sp>
    </p:spTree>
    <p:extLst>
      <p:ext uri="{BB962C8B-B14F-4D97-AF65-F5344CB8AC3E}">
        <p14:creationId xmlns:p14="http://schemas.microsoft.com/office/powerpoint/2010/main" val="114928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4BF76-533C-7732-727C-8D7C985C5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61" y="1286580"/>
            <a:ext cx="1060069" cy="17920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66F873-E6E2-6DB3-243E-E8F2A5DF397E}"/>
              </a:ext>
            </a:extLst>
          </p:cNvPr>
          <p:cNvGrpSpPr>
            <a:grpSpLocks/>
          </p:cNvGrpSpPr>
          <p:nvPr/>
        </p:nvGrpSpPr>
        <p:grpSpPr bwMode="auto">
          <a:xfrm>
            <a:off x="1921218" y="903971"/>
            <a:ext cx="6828645" cy="1205539"/>
            <a:chOff x="4078605" y="1383820"/>
            <a:chExt cx="7884444" cy="1954336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E6EADF6-A990-75DE-F2D2-F7ED0BA7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190" y="1383820"/>
              <a:ext cx="7310859" cy="1954336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68580" tIns="34291" rIns="68580" bIns="34291"/>
            <a:lstStyle/>
            <a:p>
              <a:endParaRPr lang="en-US" sz="21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97C4F30-D2D1-F88C-BB62-952128EE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57" y="1403513"/>
              <a:ext cx="1392532" cy="1473736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2FD49C0-9972-E9E2-120A-28BD8A39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475" y="1412365"/>
              <a:ext cx="1311862" cy="1925390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BC642C61-D2D8-A3FA-F249-2EC16C81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606" y="2168436"/>
              <a:ext cx="1173362" cy="577625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C43F67D5-467D-3708-C39F-685FFE14F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1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4">
              <a:extLst>
                <a:ext uri="{FF2B5EF4-FFF2-40B4-BE49-F238E27FC236}">
                  <a16:creationId xmlns:a16="http://schemas.microsoft.com/office/drawing/2014/main" id="{A2044E1C-E18E-05ED-D404-745AD6DAC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6837" y="1577018"/>
              <a:ext cx="5426894" cy="1646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tabLst>
                  <a:tab pos="6514938" algn="l"/>
                </a:tabLst>
              </a:pPr>
              <a:r>
                <a:rPr lang="en-US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20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Ôn tập nhận biết hình tam giác, hình tứ giác. Thực hiện thành thạo cách dùng ê ke kiểm tra góc vuông, góc không vuông.</a:t>
              </a: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F145F451-5F6E-6E9A-5433-35CAE2D06C74}"/>
              </a:ext>
            </a:extLst>
          </p:cNvPr>
          <p:cNvGrpSpPr>
            <a:grpSpLocks/>
          </p:cNvGrpSpPr>
          <p:nvPr/>
        </p:nvGrpSpPr>
        <p:grpSpPr bwMode="auto">
          <a:xfrm>
            <a:off x="1921218" y="3030636"/>
            <a:ext cx="1306260" cy="210786"/>
            <a:chOff x="4061143" y="3485104"/>
            <a:chExt cx="1835075" cy="198438"/>
          </a:xfrm>
        </p:grpSpPr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6FAD8768-59E9-98A9-364A-EF5F28B49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A9BE8E05-9658-4AFA-E986-CA8C835A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8A8F2A8-A43C-3F33-6E70-1E8E83EE3CC9}"/>
              </a:ext>
            </a:extLst>
          </p:cNvPr>
          <p:cNvSpPr txBox="1"/>
          <p:nvPr/>
        </p:nvSpPr>
        <p:spPr>
          <a:xfrm>
            <a:off x="214620" y="691461"/>
            <a:ext cx="1821497" cy="1630558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24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F066B5FA-0B19-6CBA-77EA-5AA5D3FAAFB8}"/>
              </a:ext>
            </a:extLst>
          </p:cNvPr>
          <p:cNvSpPr>
            <a:spLocks/>
          </p:cNvSpPr>
          <p:nvPr/>
        </p:nvSpPr>
        <p:spPr bwMode="auto">
          <a:xfrm>
            <a:off x="2544631" y="2608109"/>
            <a:ext cx="6027869" cy="1205539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22D419E-8961-52A9-D02C-2DC23D88B8DC}"/>
              </a:ext>
            </a:extLst>
          </p:cNvPr>
          <p:cNvSpPr>
            <a:spLocks/>
          </p:cNvSpPr>
          <p:nvPr/>
        </p:nvSpPr>
        <p:spPr bwMode="auto">
          <a:xfrm>
            <a:off x="2588595" y="259528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71588BE-F212-8442-7E3D-A3B38B6602DA}"/>
              </a:ext>
            </a:extLst>
          </p:cNvPr>
          <p:cNvSpPr>
            <a:spLocks/>
          </p:cNvSpPr>
          <p:nvPr/>
        </p:nvSpPr>
        <p:spPr bwMode="auto">
          <a:xfrm>
            <a:off x="2395841" y="2625964"/>
            <a:ext cx="1041609" cy="1187684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39">
            <a:extLst>
              <a:ext uri="{FF2B5EF4-FFF2-40B4-BE49-F238E27FC236}">
                <a16:creationId xmlns:a16="http://schemas.microsoft.com/office/drawing/2014/main" id="{D3F4BC9A-5B6B-550E-D532-3ED10280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497" y="2661728"/>
            <a:ext cx="50546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6514938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 quyết các vấn đề liên quan đến so sánh cân nặng của một số vật.</a:t>
            </a:r>
          </a:p>
          <a:p>
            <a:pPr algn="just">
              <a:tabLst>
                <a:tab pos="6514938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tính được chu vi hình chữ nhật.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D1B4BE21-CA7A-031E-D051-2198FA621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6958" y="57150"/>
            <a:ext cx="10841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247" name="Group 246"/>
          <p:cNvGrpSpPr/>
          <p:nvPr/>
        </p:nvGrpSpPr>
        <p:grpSpPr>
          <a:xfrm>
            <a:off x="455802" y="309365"/>
            <a:ext cx="706550" cy="613632"/>
            <a:chOff x="366705" y="524625"/>
            <a:chExt cx="706550" cy="613632"/>
          </a:xfrm>
        </p:grpSpPr>
        <p:sp>
          <p:nvSpPr>
            <p:cNvPr id="248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26110" y="428522"/>
            <a:ext cx="7058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j-lt"/>
                <a:ea typeface="DengXian"/>
              </a:rPr>
              <a:t>a) </a:t>
            </a:r>
            <a:r>
              <a:rPr lang="en-US" sz="2200" dirty="0" err="1">
                <a:latin typeface="+mj-lt"/>
                <a:ea typeface="DengXian"/>
              </a:rPr>
              <a:t>Tìm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và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đọc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tên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tam </a:t>
            </a:r>
            <a:r>
              <a:rPr lang="en-US" sz="2200" dirty="0" err="1">
                <a:latin typeface="+mj-lt"/>
                <a:ea typeface="DengXian"/>
              </a:rPr>
              <a:t>giác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tứ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giác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dưới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đây</a:t>
            </a:r>
            <a:r>
              <a:rPr lang="en-US" sz="2200" dirty="0">
                <a:latin typeface="+mj-lt"/>
                <a:ea typeface="DengXian"/>
              </a:rPr>
              <a:t>:</a:t>
            </a:r>
            <a:endParaRPr lang="en-US" sz="2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2" y="1268960"/>
            <a:ext cx="8224163" cy="1972633"/>
          </a:xfrm>
          <a:prstGeom prst="rect">
            <a:avLst/>
          </a:prstGeom>
        </p:spPr>
      </p:pic>
      <p:sp>
        <p:nvSpPr>
          <p:cNvPr id="259" name="Rectangle 258"/>
          <p:cNvSpPr/>
          <p:nvPr/>
        </p:nvSpPr>
        <p:spPr>
          <a:xfrm>
            <a:off x="3092984" y="3643792"/>
            <a:ext cx="1838884" cy="92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tứ</a:t>
            </a:r>
            <a:r>
              <a:rPr lang="en-US" sz="2200" dirty="0"/>
              <a:t> </a:t>
            </a:r>
            <a:r>
              <a:rPr lang="en-US" sz="2200" dirty="0" err="1"/>
              <a:t>giác</a:t>
            </a:r>
            <a:r>
              <a:rPr lang="en-US" sz="2200" dirty="0"/>
              <a:t> MNKL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6841081" y="3643792"/>
            <a:ext cx="1838884" cy="9223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AKD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97132" y="3148716"/>
            <a:ext cx="278295" cy="35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Down Arrow 262"/>
          <p:cNvSpPr/>
          <p:nvPr/>
        </p:nvSpPr>
        <p:spPr>
          <a:xfrm>
            <a:off x="7952296" y="3148716"/>
            <a:ext cx="278295" cy="35780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9" grpId="0" animBg="1"/>
      <p:bldP spid="261" grpId="0" animBg="1"/>
      <p:bldP spid="6" grpId="0" animBg="1"/>
      <p:bldP spid="2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247" name="Group 246"/>
          <p:cNvGrpSpPr/>
          <p:nvPr/>
        </p:nvGrpSpPr>
        <p:grpSpPr>
          <a:xfrm>
            <a:off x="328580" y="360039"/>
            <a:ext cx="706550" cy="613632"/>
            <a:chOff x="366705" y="524625"/>
            <a:chExt cx="706550" cy="613632"/>
          </a:xfrm>
        </p:grpSpPr>
        <p:sp>
          <p:nvSpPr>
            <p:cNvPr id="248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198888" y="479196"/>
            <a:ext cx="8016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>
                <a:ea typeface="DengXian"/>
              </a:rPr>
              <a:t>b) </a:t>
            </a:r>
            <a:r>
              <a:rPr lang="en-US" sz="2200" dirty="0" err="1">
                <a:ea typeface="DengXian"/>
              </a:rPr>
              <a:t>Dùng</a:t>
            </a:r>
            <a:r>
              <a:rPr lang="en-US" sz="2200" dirty="0">
                <a:ea typeface="DengXian"/>
              </a:rPr>
              <a:t> ê </a:t>
            </a:r>
            <a:r>
              <a:rPr lang="en-US" sz="2200" dirty="0" err="1">
                <a:ea typeface="DengXian"/>
              </a:rPr>
              <a:t>ke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để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kiểm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tra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xem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hình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nào</a:t>
            </a:r>
            <a:r>
              <a:rPr lang="en-US" sz="2200" dirty="0">
                <a:ea typeface="DengXian"/>
              </a:rPr>
              <a:t> ở </a:t>
            </a:r>
            <a:r>
              <a:rPr lang="en-US" sz="2200" dirty="0" err="1">
                <a:ea typeface="DengXian"/>
              </a:rPr>
              <a:t>câu</a:t>
            </a:r>
            <a:r>
              <a:rPr lang="en-US" sz="2200" dirty="0">
                <a:ea typeface="DengXian"/>
              </a:rPr>
              <a:t> a </a:t>
            </a:r>
            <a:r>
              <a:rPr lang="en-US" sz="2200" dirty="0" err="1">
                <a:ea typeface="DengXian"/>
              </a:rPr>
              <a:t>có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góc</a:t>
            </a:r>
            <a:r>
              <a:rPr lang="en-US" sz="2200" dirty="0">
                <a:ea typeface="DengXian"/>
              </a:rPr>
              <a:t> </a:t>
            </a:r>
            <a:r>
              <a:rPr lang="en-US" sz="2200" dirty="0" err="1">
                <a:ea typeface="DengXian"/>
              </a:rPr>
              <a:t>vuông</a:t>
            </a:r>
            <a:r>
              <a:rPr lang="en-US" sz="2200" dirty="0">
                <a:ea typeface="DengXian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2" y="1268960"/>
            <a:ext cx="8224163" cy="1972633"/>
          </a:xfrm>
          <a:prstGeom prst="rect">
            <a:avLst/>
          </a:prstGeom>
        </p:spPr>
      </p:pic>
      <p:sp>
        <p:nvSpPr>
          <p:cNvPr id="259" name="Rectangle 258"/>
          <p:cNvSpPr/>
          <p:nvPr/>
        </p:nvSpPr>
        <p:spPr>
          <a:xfrm>
            <a:off x="1833730" y="3600470"/>
            <a:ext cx="4699295" cy="1019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MNKL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góc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vuông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tại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M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200" dirty="0" err="1">
                <a:solidFill>
                  <a:srgbClr val="F2F2F2"/>
                </a:solidFill>
                <a:latin typeface="Arial"/>
              </a:rPr>
              <a:t>đỉnh</a:t>
            </a:r>
            <a:r>
              <a:rPr lang="en-US" sz="2200" dirty="0">
                <a:solidFill>
                  <a:srgbClr val="F2F2F2"/>
                </a:solidFill>
                <a:latin typeface="Arial"/>
              </a:rPr>
              <a:t>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05083" y="3062688"/>
            <a:ext cx="278295" cy="35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5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8029" y="3188073"/>
            <a:ext cx="2286000" cy="1952625"/>
          </a:xfrm>
          <a:prstGeom prst="rect">
            <a:avLst/>
          </a:prstGeom>
        </p:spPr>
      </p:pic>
      <p:grpSp>
        <p:nvGrpSpPr>
          <p:cNvPr id="2277" name="Google Shape;2277;p60"/>
          <p:cNvGrpSpPr/>
          <p:nvPr/>
        </p:nvGrpSpPr>
        <p:grpSpPr>
          <a:xfrm rot="-10796165">
            <a:off x="-1410097" y="4338284"/>
            <a:ext cx="1863682" cy="480883"/>
            <a:chOff x="7622176" y="2589750"/>
            <a:chExt cx="2078841" cy="536400"/>
          </a:xfrm>
        </p:grpSpPr>
        <p:sp>
          <p:nvSpPr>
            <p:cNvPr id="2278" name="Google Shape;2278;p6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60"/>
          <p:cNvGrpSpPr/>
          <p:nvPr/>
        </p:nvGrpSpPr>
        <p:grpSpPr>
          <a:xfrm>
            <a:off x="7906484" y="4320109"/>
            <a:ext cx="1977578" cy="511054"/>
            <a:chOff x="7341938" y="3315545"/>
            <a:chExt cx="2205886" cy="570055"/>
          </a:xfrm>
        </p:grpSpPr>
        <p:sp>
          <p:nvSpPr>
            <p:cNvPr id="2282" name="Google Shape;2282;p6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60"/>
          <p:cNvGrpSpPr/>
          <p:nvPr/>
        </p:nvGrpSpPr>
        <p:grpSpPr>
          <a:xfrm rot="-10796165">
            <a:off x="-1597390" y="4652284"/>
            <a:ext cx="1842350" cy="479566"/>
            <a:chOff x="7492775" y="1865413"/>
            <a:chExt cx="2055046" cy="534931"/>
          </a:xfrm>
        </p:grpSpPr>
        <p:sp>
          <p:nvSpPr>
            <p:cNvPr id="2288" name="Google Shape;2288;p6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564444" y="723371"/>
            <a:ext cx="706550" cy="613632"/>
            <a:chOff x="366705" y="524625"/>
            <a:chExt cx="706550" cy="613632"/>
          </a:xfrm>
        </p:grpSpPr>
        <p:sp>
          <p:nvSpPr>
            <p:cNvPr id="125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406897" y="475593"/>
            <a:ext cx="71685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tấm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thảm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trải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kích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thước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chu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vi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tấm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thảm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95" y="1903337"/>
            <a:ext cx="3956800" cy="2208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8114" y="2364401"/>
            <a:ext cx="3290456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Chu vi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tấm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thảm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(8 + 4) x 2 = 24 (m)</a:t>
            </a:r>
          </a:p>
          <a:p>
            <a:pPr algn="ctr">
              <a:lnSpc>
                <a:spcPct val="150000"/>
              </a:lnSpc>
            </a:pP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DengXian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+mj-lt"/>
                <a:ea typeface="DengXian"/>
                <a:cs typeface="Times New Roman" panose="02020603050405020304" pitchFamily="18" charset="0"/>
              </a:rPr>
              <a:t>: 24 m.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37" name="Oval Callout 136"/>
          <p:cNvSpPr/>
          <p:nvPr/>
        </p:nvSpPr>
        <p:spPr>
          <a:xfrm>
            <a:off x="5939719" y="1552722"/>
            <a:ext cx="1627247" cy="520390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2868;p71"/>
          <p:cNvSpPr/>
          <p:nvPr/>
        </p:nvSpPr>
        <p:spPr>
          <a:xfrm>
            <a:off x="8581269" y="313568"/>
            <a:ext cx="14222" cy="28244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2869;p71"/>
          <p:cNvSpPr/>
          <p:nvPr/>
        </p:nvSpPr>
        <p:spPr>
          <a:xfrm>
            <a:off x="8714774" y="312566"/>
            <a:ext cx="14222" cy="29446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2870;p71"/>
          <p:cNvSpPr/>
          <p:nvPr/>
        </p:nvSpPr>
        <p:spPr>
          <a:xfrm>
            <a:off x="8581269" y="313568"/>
            <a:ext cx="14222" cy="28244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2871;p71"/>
          <p:cNvSpPr/>
          <p:nvPr/>
        </p:nvSpPr>
        <p:spPr>
          <a:xfrm>
            <a:off x="8714774" y="312566"/>
            <a:ext cx="14222" cy="29446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2872;p71"/>
          <p:cNvSpPr/>
          <p:nvPr/>
        </p:nvSpPr>
        <p:spPr>
          <a:xfrm>
            <a:off x="8581269" y="313568"/>
            <a:ext cx="14222" cy="28244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2873;p71"/>
          <p:cNvSpPr/>
          <p:nvPr/>
        </p:nvSpPr>
        <p:spPr>
          <a:xfrm>
            <a:off x="8714774" y="312566"/>
            <a:ext cx="14222" cy="29446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2874;p71"/>
          <p:cNvSpPr/>
          <p:nvPr/>
        </p:nvSpPr>
        <p:spPr>
          <a:xfrm>
            <a:off x="8485222" y="208306"/>
            <a:ext cx="345334" cy="327307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7"/>
                  <a:pt x="782" y="257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2"/>
                  <a:pt x="9" y="1735"/>
                </a:cubicBezTo>
                <a:cubicBezTo>
                  <a:pt x="0" y="2012"/>
                  <a:pt x="182" y="2371"/>
                  <a:pt x="496" y="2780"/>
                </a:cubicBezTo>
                <a:cubicBezTo>
                  <a:pt x="810" y="3190"/>
                  <a:pt x="1233" y="3244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2"/>
                  <a:pt x="3402" y="1353"/>
                </a:cubicBezTo>
                <a:cubicBezTo>
                  <a:pt x="3356" y="1193"/>
                  <a:pt x="3183" y="770"/>
                  <a:pt x="2997" y="598"/>
                </a:cubicBezTo>
                <a:cubicBezTo>
                  <a:pt x="2811" y="425"/>
                  <a:pt x="2451" y="56"/>
                  <a:pt x="1824" y="6"/>
                </a:cubicBezTo>
                <a:cubicBezTo>
                  <a:pt x="1775" y="3"/>
                  <a:pt x="1728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2875;p71"/>
          <p:cNvSpPr/>
          <p:nvPr/>
        </p:nvSpPr>
        <p:spPr>
          <a:xfrm>
            <a:off x="8581269" y="313568"/>
            <a:ext cx="14222" cy="28244"/>
          </a:xfrm>
          <a:custGeom>
            <a:avLst/>
            <a:gdLst/>
            <a:ahLst/>
            <a:cxnLst/>
            <a:rect l="l" t="t" r="r" b="b"/>
            <a:pathLst>
              <a:path w="142" h="282" extrusionOk="0">
                <a:moveTo>
                  <a:pt x="61" y="1"/>
                </a:moveTo>
                <a:cubicBezTo>
                  <a:pt x="57" y="1"/>
                  <a:pt x="54" y="1"/>
                  <a:pt x="51" y="1"/>
                </a:cubicBezTo>
                <a:cubicBezTo>
                  <a:pt x="14" y="15"/>
                  <a:pt x="1" y="47"/>
                  <a:pt x="5" y="83"/>
                </a:cubicBezTo>
                <a:cubicBezTo>
                  <a:pt x="14" y="129"/>
                  <a:pt x="14" y="174"/>
                  <a:pt x="14" y="220"/>
                </a:cubicBezTo>
                <a:cubicBezTo>
                  <a:pt x="12" y="261"/>
                  <a:pt x="43" y="281"/>
                  <a:pt x="75" y="281"/>
                </a:cubicBezTo>
                <a:cubicBezTo>
                  <a:pt x="106" y="281"/>
                  <a:pt x="139" y="261"/>
                  <a:pt x="142" y="220"/>
                </a:cubicBezTo>
                <a:cubicBezTo>
                  <a:pt x="142" y="161"/>
                  <a:pt x="137" y="106"/>
                  <a:pt x="128" y="47"/>
                </a:cubicBezTo>
                <a:cubicBezTo>
                  <a:pt x="124" y="18"/>
                  <a:pt x="91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2876;p71"/>
          <p:cNvSpPr/>
          <p:nvPr/>
        </p:nvSpPr>
        <p:spPr>
          <a:xfrm>
            <a:off x="8714774" y="312566"/>
            <a:ext cx="14222" cy="29446"/>
          </a:xfrm>
          <a:custGeom>
            <a:avLst/>
            <a:gdLst/>
            <a:ahLst/>
            <a:cxnLst/>
            <a:rect l="l" t="t" r="r" b="b"/>
            <a:pathLst>
              <a:path w="142" h="294" extrusionOk="0">
                <a:moveTo>
                  <a:pt x="65" y="0"/>
                </a:moveTo>
                <a:cubicBezTo>
                  <a:pt x="60" y="0"/>
                  <a:pt x="55" y="1"/>
                  <a:pt x="50" y="2"/>
                </a:cubicBezTo>
                <a:cubicBezTo>
                  <a:pt x="14" y="16"/>
                  <a:pt x="0" y="48"/>
                  <a:pt x="5" y="84"/>
                </a:cubicBezTo>
                <a:cubicBezTo>
                  <a:pt x="14" y="130"/>
                  <a:pt x="14" y="180"/>
                  <a:pt x="9" y="230"/>
                </a:cubicBezTo>
                <a:cubicBezTo>
                  <a:pt x="9" y="262"/>
                  <a:pt x="41" y="293"/>
                  <a:pt x="73" y="293"/>
                </a:cubicBezTo>
                <a:cubicBezTo>
                  <a:pt x="109" y="293"/>
                  <a:pt x="137" y="262"/>
                  <a:pt x="137" y="230"/>
                </a:cubicBezTo>
                <a:cubicBezTo>
                  <a:pt x="141" y="171"/>
                  <a:pt x="137" y="111"/>
                  <a:pt x="127" y="48"/>
                </a:cubicBezTo>
                <a:cubicBezTo>
                  <a:pt x="124" y="21"/>
                  <a:pt x="94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2877;p71"/>
          <p:cNvSpPr/>
          <p:nvPr/>
        </p:nvSpPr>
        <p:spPr>
          <a:xfrm>
            <a:off x="8548819" y="384477"/>
            <a:ext cx="216836" cy="80224"/>
          </a:xfrm>
          <a:custGeom>
            <a:avLst/>
            <a:gdLst/>
            <a:ahLst/>
            <a:cxnLst/>
            <a:rect l="l" t="t" r="r" b="b"/>
            <a:pathLst>
              <a:path w="2165" h="801" extrusionOk="0">
                <a:moveTo>
                  <a:pt x="2086" y="1"/>
                </a:moveTo>
                <a:cubicBezTo>
                  <a:pt x="2061" y="1"/>
                  <a:pt x="2036" y="14"/>
                  <a:pt x="2026" y="44"/>
                </a:cubicBezTo>
                <a:cubicBezTo>
                  <a:pt x="1875" y="408"/>
                  <a:pt x="1507" y="658"/>
                  <a:pt x="1116" y="671"/>
                </a:cubicBezTo>
                <a:cubicBezTo>
                  <a:pt x="1108" y="672"/>
                  <a:pt x="1101" y="672"/>
                  <a:pt x="1093" y="672"/>
                </a:cubicBezTo>
                <a:cubicBezTo>
                  <a:pt x="702" y="672"/>
                  <a:pt x="339" y="442"/>
                  <a:pt x="143" y="112"/>
                </a:cubicBezTo>
                <a:cubicBezTo>
                  <a:pt x="129" y="89"/>
                  <a:pt x="108" y="80"/>
                  <a:pt x="88" y="80"/>
                </a:cubicBezTo>
                <a:cubicBezTo>
                  <a:pt x="44" y="80"/>
                  <a:pt x="1" y="126"/>
                  <a:pt x="29" y="176"/>
                </a:cubicBezTo>
                <a:cubicBezTo>
                  <a:pt x="250" y="544"/>
                  <a:pt x="657" y="801"/>
                  <a:pt x="1088" y="801"/>
                </a:cubicBezTo>
                <a:cubicBezTo>
                  <a:pt x="1109" y="801"/>
                  <a:pt x="1131" y="800"/>
                  <a:pt x="1152" y="799"/>
                </a:cubicBezTo>
                <a:cubicBezTo>
                  <a:pt x="1593" y="767"/>
                  <a:pt x="1980" y="485"/>
                  <a:pt x="2148" y="80"/>
                </a:cubicBezTo>
                <a:cubicBezTo>
                  <a:pt x="2165" y="33"/>
                  <a:pt x="2126" y="1"/>
                  <a:pt x="20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2878;p71"/>
          <p:cNvSpPr/>
          <p:nvPr/>
        </p:nvSpPr>
        <p:spPr>
          <a:xfrm>
            <a:off x="8477911" y="201596"/>
            <a:ext cx="366768" cy="340827"/>
          </a:xfrm>
          <a:custGeom>
            <a:avLst/>
            <a:gdLst/>
            <a:ahLst/>
            <a:cxnLst/>
            <a:rect l="l" t="t" r="r" b="b"/>
            <a:pathLst>
              <a:path w="3662" h="3403" extrusionOk="0">
                <a:moveTo>
                  <a:pt x="1755" y="134"/>
                </a:moveTo>
                <a:cubicBezTo>
                  <a:pt x="2179" y="134"/>
                  <a:pt x="2607" y="293"/>
                  <a:pt x="2915" y="578"/>
                </a:cubicBezTo>
                <a:cubicBezTo>
                  <a:pt x="3466" y="1078"/>
                  <a:pt x="3566" y="1915"/>
                  <a:pt x="3147" y="2534"/>
                </a:cubicBezTo>
                <a:cubicBezTo>
                  <a:pt x="2850" y="2978"/>
                  <a:pt x="2315" y="3264"/>
                  <a:pt x="1780" y="3264"/>
                </a:cubicBezTo>
                <a:cubicBezTo>
                  <a:pt x="1619" y="3264"/>
                  <a:pt x="1459" y="3238"/>
                  <a:pt x="1306" y="3184"/>
                </a:cubicBezTo>
                <a:cubicBezTo>
                  <a:pt x="1101" y="3111"/>
                  <a:pt x="874" y="2998"/>
                  <a:pt x="683" y="2852"/>
                </a:cubicBezTo>
                <a:cubicBezTo>
                  <a:pt x="301" y="2497"/>
                  <a:pt x="110" y="1974"/>
                  <a:pt x="187" y="1460"/>
                </a:cubicBezTo>
                <a:cubicBezTo>
                  <a:pt x="191" y="1447"/>
                  <a:pt x="191" y="1438"/>
                  <a:pt x="187" y="1429"/>
                </a:cubicBezTo>
                <a:cubicBezTo>
                  <a:pt x="291" y="928"/>
                  <a:pt x="628" y="487"/>
                  <a:pt x="1101" y="274"/>
                </a:cubicBezTo>
                <a:cubicBezTo>
                  <a:pt x="1306" y="179"/>
                  <a:pt x="1530" y="134"/>
                  <a:pt x="1755" y="134"/>
                </a:cubicBezTo>
                <a:close/>
                <a:moveTo>
                  <a:pt x="1759" y="0"/>
                </a:moveTo>
                <a:cubicBezTo>
                  <a:pt x="1598" y="0"/>
                  <a:pt x="1438" y="21"/>
                  <a:pt x="1283" y="64"/>
                </a:cubicBezTo>
                <a:cubicBezTo>
                  <a:pt x="614" y="246"/>
                  <a:pt x="119" y="851"/>
                  <a:pt x="32" y="1529"/>
                </a:cubicBezTo>
                <a:cubicBezTo>
                  <a:pt x="37" y="1529"/>
                  <a:pt x="41" y="1524"/>
                  <a:pt x="46" y="1524"/>
                </a:cubicBezTo>
                <a:lnTo>
                  <a:pt x="46" y="1524"/>
                </a:lnTo>
                <a:cubicBezTo>
                  <a:pt x="0" y="2015"/>
                  <a:pt x="164" y="2497"/>
                  <a:pt x="496" y="2861"/>
                </a:cubicBezTo>
                <a:cubicBezTo>
                  <a:pt x="496" y="2861"/>
                  <a:pt x="496" y="2866"/>
                  <a:pt x="492" y="2870"/>
                </a:cubicBezTo>
                <a:cubicBezTo>
                  <a:pt x="519" y="2893"/>
                  <a:pt x="546" y="2911"/>
                  <a:pt x="573" y="2934"/>
                </a:cubicBezTo>
                <a:cubicBezTo>
                  <a:pt x="578" y="2938"/>
                  <a:pt x="578" y="2943"/>
                  <a:pt x="582" y="2948"/>
                </a:cubicBezTo>
                <a:cubicBezTo>
                  <a:pt x="592" y="2952"/>
                  <a:pt x="601" y="2957"/>
                  <a:pt x="610" y="2961"/>
                </a:cubicBezTo>
                <a:cubicBezTo>
                  <a:pt x="805" y="3111"/>
                  <a:pt x="1028" y="3229"/>
                  <a:pt x="1242" y="3307"/>
                </a:cubicBezTo>
                <a:cubicBezTo>
                  <a:pt x="1416" y="3372"/>
                  <a:pt x="1597" y="3402"/>
                  <a:pt x="1778" y="3402"/>
                </a:cubicBezTo>
                <a:cubicBezTo>
                  <a:pt x="2319" y="3402"/>
                  <a:pt x="2859" y="3132"/>
                  <a:pt x="3193" y="2707"/>
                </a:cubicBezTo>
                <a:cubicBezTo>
                  <a:pt x="3661" y="2102"/>
                  <a:pt x="3657" y="1229"/>
                  <a:pt x="3166" y="642"/>
                </a:cubicBezTo>
                <a:cubicBezTo>
                  <a:pt x="2820" y="230"/>
                  <a:pt x="2289" y="0"/>
                  <a:pt x="17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grpSp>
        <p:nvGrpSpPr>
          <p:cNvPr id="246" name="Group 245"/>
          <p:cNvGrpSpPr/>
          <p:nvPr/>
        </p:nvGrpSpPr>
        <p:grpSpPr>
          <a:xfrm>
            <a:off x="611422" y="238815"/>
            <a:ext cx="706550" cy="613632"/>
            <a:chOff x="366705" y="524625"/>
            <a:chExt cx="706550" cy="613632"/>
          </a:xfrm>
        </p:grpSpPr>
        <p:sp>
          <p:nvSpPr>
            <p:cNvPr id="247" name="Google Shape;2787;p71"/>
            <p:cNvSpPr/>
            <p:nvPr/>
          </p:nvSpPr>
          <p:spPr>
            <a:xfrm>
              <a:off x="370401" y="560512"/>
              <a:ext cx="700533" cy="559451"/>
            </a:xfrm>
            <a:custGeom>
              <a:avLst/>
              <a:gdLst/>
              <a:ahLst/>
              <a:cxnLst/>
              <a:rect l="l" t="t" r="r" b="b"/>
              <a:pathLst>
                <a:path w="16300" h="20338" extrusionOk="0">
                  <a:moveTo>
                    <a:pt x="13084" y="1"/>
                  </a:moveTo>
                  <a:cubicBezTo>
                    <a:pt x="13084" y="1"/>
                    <a:pt x="9278" y="260"/>
                    <a:pt x="8346" y="351"/>
                  </a:cubicBezTo>
                  <a:cubicBezTo>
                    <a:pt x="7594" y="428"/>
                    <a:pt x="5214" y="473"/>
                    <a:pt x="4107" y="473"/>
                  </a:cubicBezTo>
                  <a:cubicBezTo>
                    <a:pt x="3842" y="473"/>
                    <a:pt x="3650" y="470"/>
                    <a:pt x="3571" y="465"/>
                  </a:cubicBezTo>
                  <a:cubicBezTo>
                    <a:pt x="3506" y="461"/>
                    <a:pt x="3389" y="459"/>
                    <a:pt x="3238" y="459"/>
                  </a:cubicBezTo>
                  <a:cubicBezTo>
                    <a:pt x="2434" y="459"/>
                    <a:pt x="660" y="510"/>
                    <a:pt x="660" y="510"/>
                  </a:cubicBezTo>
                  <a:cubicBezTo>
                    <a:pt x="660" y="510"/>
                    <a:pt x="951" y="3102"/>
                    <a:pt x="951" y="3334"/>
                  </a:cubicBezTo>
                  <a:cubicBezTo>
                    <a:pt x="951" y="3566"/>
                    <a:pt x="1092" y="6368"/>
                    <a:pt x="1042" y="6672"/>
                  </a:cubicBezTo>
                  <a:cubicBezTo>
                    <a:pt x="988" y="6977"/>
                    <a:pt x="828" y="10970"/>
                    <a:pt x="797" y="11470"/>
                  </a:cubicBezTo>
                  <a:cubicBezTo>
                    <a:pt x="760" y="11970"/>
                    <a:pt x="583" y="15254"/>
                    <a:pt x="533" y="15772"/>
                  </a:cubicBezTo>
                  <a:cubicBezTo>
                    <a:pt x="478" y="16290"/>
                    <a:pt x="1" y="20115"/>
                    <a:pt x="1" y="20115"/>
                  </a:cubicBezTo>
                  <a:cubicBezTo>
                    <a:pt x="1" y="20115"/>
                    <a:pt x="1306" y="20156"/>
                    <a:pt x="1865" y="20292"/>
                  </a:cubicBezTo>
                  <a:cubicBezTo>
                    <a:pt x="1995" y="20325"/>
                    <a:pt x="2328" y="20338"/>
                    <a:pt x="2775" y="20338"/>
                  </a:cubicBezTo>
                  <a:cubicBezTo>
                    <a:pt x="4250" y="20338"/>
                    <a:pt x="6966" y="20197"/>
                    <a:pt x="7695" y="20170"/>
                  </a:cubicBezTo>
                  <a:cubicBezTo>
                    <a:pt x="8646" y="20133"/>
                    <a:pt x="16245" y="19601"/>
                    <a:pt x="16245" y="19601"/>
                  </a:cubicBezTo>
                  <a:lnTo>
                    <a:pt x="16236" y="19287"/>
                  </a:lnTo>
                  <a:cubicBezTo>
                    <a:pt x="16236" y="19287"/>
                    <a:pt x="16049" y="13371"/>
                    <a:pt x="16054" y="12570"/>
                  </a:cubicBezTo>
                  <a:cubicBezTo>
                    <a:pt x="16058" y="11766"/>
                    <a:pt x="16186" y="9392"/>
                    <a:pt x="16245" y="8564"/>
                  </a:cubicBezTo>
                  <a:cubicBezTo>
                    <a:pt x="16299" y="7741"/>
                    <a:pt x="15904" y="3789"/>
                    <a:pt x="15726" y="2989"/>
                  </a:cubicBezTo>
                  <a:cubicBezTo>
                    <a:pt x="15549" y="2184"/>
                    <a:pt x="15181" y="1729"/>
                    <a:pt x="14699" y="1011"/>
                  </a:cubicBezTo>
                  <a:cubicBezTo>
                    <a:pt x="14221" y="292"/>
                    <a:pt x="13084" y="1"/>
                    <a:pt x="1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788;p71"/>
            <p:cNvSpPr/>
            <p:nvPr/>
          </p:nvSpPr>
          <p:spPr>
            <a:xfrm>
              <a:off x="950391" y="564595"/>
              <a:ext cx="100997" cy="100911"/>
            </a:xfrm>
            <a:custGeom>
              <a:avLst/>
              <a:gdLst/>
              <a:ahLst/>
              <a:cxnLst/>
              <a:rect l="l" t="t" r="r" b="b"/>
              <a:pathLst>
                <a:path w="2350" h="2348" extrusionOk="0">
                  <a:moveTo>
                    <a:pt x="258" y="0"/>
                  </a:moveTo>
                  <a:cubicBezTo>
                    <a:pt x="128" y="0"/>
                    <a:pt x="1" y="142"/>
                    <a:pt x="89" y="279"/>
                  </a:cubicBezTo>
                  <a:cubicBezTo>
                    <a:pt x="130" y="343"/>
                    <a:pt x="176" y="402"/>
                    <a:pt x="221" y="465"/>
                  </a:cubicBezTo>
                  <a:cubicBezTo>
                    <a:pt x="194" y="511"/>
                    <a:pt x="190" y="570"/>
                    <a:pt x="217" y="634"/>
                  </a:cubicBezTo>
                  <a:cubicBezTo>
                    <a:pt x="262" y="729"/>
                    <a:pt x="303" y="825"/>
                    <a:pt x="353" y="920"/>
                  </a:cubicBezTo>
                  <a:cubicBezTo>
                    <a:pt x="353" y="1147"/>
                    <a:pt x="299" y="1384"/>
                    <a:pt x="240" y="1598"/>
                  </a:cubicBezTo>
                  <a:cubicBezTo>
                    <a:pt x="201" y="1737"/>
                    <a:pt x="313" y="1830"/>
                    <a:pt x="423" y="1830"/>
                  </a:cubicBezTo>
                  <a:cubicBezTo>
                    <a:pt x="442" y="1830"/>
                    <a:pt x="462" y="1827"/>
                    <a:pt x="481" y="1820"/>
                  </a:cubicBezTo>
                  <a:cubicBezTo>
                    <a:pt x="503" y="1830"/>
                    <a:pt x="526" y="1830"/>
                    <a:pt x="553" y="1830"/>
                  </a:cubicBezTo>
                  <a:cubicBezTo>
                    <a:pt x="623" y="1824"/>
                    <a:pt x="695" y="1821"/>
                    <a:pt x="768" y="1821"/>
                  </a:cubicBezTo>
                  <a:cubicBezTo>
                    <a:pt x="1210" y="1821"/>
                    <a:pt x="1684" y="1937"/>
                    <a:pt x="1977" y="2289"/>
                  </a:cubicBezTo>
                  <a:cubicBezTo>
                    <a:pt x="2011" y="2330"/>
                    <a:pt x="2053" y="2347"/>
                    <a:pt x="2096" y="2347"/>
                  </a:cubicBezTo>
                  <a:cubicBezTo>
                    <a:pt x="2222" y="2347"/>
                    <a:pt x="2349" y="2194"/>
                    <a:pt x="2268" y="2062"/>
                  </a:cubicBezTo>
                  <a:cubicBezTo>
                    <a:pt x="2113" y="1807"/>
                    <a:pt x="1877" y="1670"/>
                    <a:pt x="1658" y="1489"/>
                  </a:cubicBezTo>
                  <a:cubicBezTo>
                    <a:pt x="1627" y="1461"/>
                    <a:pt x="1599" y="1438"/>
                    <a:pt x="1567" y="1411"/>
                  </a:cubicBezTo>
                  <a:cubicBezTo>
                    <a:pt x="1563" y="1384"/>
                    <a:pt x="1549" y="1352"/>
                    <a:pt x="1531" y="1325"/>
                  </a:cubicBezTo>
                  <a:cubicBezTo>
                    <a:pt x="1422" y="1188"/>
                    <a:pt x="1313" y="1052"/>
                    <a:pt x="1204" y="916"/>
                  </a:cubicBezTo>
                  <a:cubicBezTo>
                    <a:pt x="1185" y="775"/>
                    <a:pt x="1058" y="693"/>
                    <a:pt x="922" y="670"/>
                  </a:cubicBezTo>
                  <a:cubicBezTo>
                    <a:pt x="890" y="638"/>
                    <a:pt x="853" y="606"/>
                    <a:pt x="822" y="574"/>
                  </a:cubicBezTo>
                  <a:cubicBezTo>
                    <a:pt x="781" y="538"/>
                    <a:pt x="740" y="497"/>
                    <a:pt x="699" y="461"/>
                  </a:cubicBezTo>
                  <a:cubicBezTo>
                    <a:pt x="653" y="415"/>
                    <a:pt x="612" y="365"/>
                    <a:pt x="576" y="315"/>
                  </a:cubicBezTo>
                  <a:cubicBezTo>
                    <a:pt x="526" y="224"/>
                    <a:pt x="462" y="133"/>
                    <a:pt x="381" y="51"/>
                  </a:cubicBezTo>
                  <a:cubicBezTo>
                    <a:pt x="344" y="15"/>
                    <a:pt x="30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789;p71"/>
            <p:cNvSpPr/>
            <p:nvPr/>
          </p:nvSpPr>
          <p:spPr>
            <a:xfrm>
              <a:off x="366705" y="556472"/>
              <a:ext cx="706550" cy="563491"/>
            </a:xfrm>
            <a:custGeom>
              <a:avLst/>
              <a:gdLst/>
              <a:ahLst/>
              <a:cxnLst/>
              <a:rect l="l" t="t" r="r" b="b"/>
              <a:pathLst>
                <a:path w="16440" h="20471" extrusionOk="0">
                  <a:moveTo>
                    <a:pt x="13689" y="231"/>
                  </a:moveTo>
                  <a:cubicBezTo>
                    <a:pt x="13816" y="272"/>
                    <a:pt x="13939" y="336"/>
                    <a:pt x="14052" y="436"/>
                  </a:cubicBezTo>
                  <a:cubicBezTo>
                    <a:pt x="14516" y="841"/>
                    <a:pt x="14907" y="1364"/>
                    <a:pt x="15317" y="1818"/>
                  </a:cubicBezTo>
                  <a:cubicBezTo>
                    <a:pt x="15494" y="2023"/>
                    <a:pt x="15676" y="2214"/>
                    <a:pt x="15735" y="2482"/>
                  </a:cubicBezTo>
                  <a:cubicBezTo>
                    <a:pt x="15740" y="2501"/>
                    <a:pt x="15744" y="2519"/>
                    <a:pt x="15744" y="2537"/>
                  </a:cubicBezTo>
                  <a:cubicBezTo>
                    <a:pt x="15379" y="2133"/>
                    <a:pt x="14862" y="1903"/>
                    <a:pt x="14327" y="1903"/>
                  </a:cubicBezTo>
                  <a:cubicBezTo>
                    <a:pt x="14175" y="1903"/>
                    <a:pt x="14022" y="1921"/>
                    <a:pt x="13871" y="1959"/>
                  </a:cubicBezTo>
                  <a:cubicBezTo>
                    <a:pt x="13971" y="1368"/>
                    <a:pt x="13989" y="750"/>
                    <a:pt x="13689" y="231"/>
                  </a:cubicBezTo>
                  <a:close/>
                  <a:moveTo>
                    <a:pt x="13251" y="169"/>
                  </a:moveTo>
                  <a:cubicBezTo>
                    <a:pt x="13324" y="169"/>
                    <a:pt x="13396" y="173"/>
                    <a:pt x="13466" y="181"/>
                  </a:cubicBezTo>
                  <a:cubicBezTo>
                    <a:pt x="13866" y="718"/>
                    <a:pt x="13811" y="1423"/>
                    <a:pt x="13693" y="2046"/>
                  </a:cubicBezTo>
                  <a:cubicBezTo>
                    <a:pt x="13685" y="2098"/>
                    <a:pt x="13719" y="2149"/>
                    <a:pt x="13770" y="2149"/>
                  </a:cubicBezTo>
                  <a:cubicBezTo>
                    <a:pt x="13778" y="2149"/>
                    <a:pt x="13785" y="2148"/>
                    <a:pt x="13793" y="2146"/>
                  </a:cubicBezTo>
                  <a:cubicBezTo>
                    <a:pt x="13969" y="2089"/>
                    <a:pt x="14150" y="2061"/>
                    <a:pt x="14329" y="2061"/>
                  </a:cubicBezTo>
                  <a:cubicBezTo>
                    <a:pt x="14876" y="2061"/>
                    <a:pt x="15408" y="2319"/>
                    <a:pt x="15744" y="2778"/>
                  </a:cubicBezTo>
                  <a:cubicBezTo>
                    <a:pt x="15758" y="2796"/>
                    <a:pt x="15771" y="2805"/>
                    <a:pt x="15790" y="2810"/>
                  </a:cubicBezTo>
                  <a:cubicBezTo>
                    <a:pt x="15794" y="2837"/>
                    <a:pt x="15799" y="2860"/>
                    <a:pt x="15803" y="2887"/>
                  </a:cubicBezTo>
                  <a:cubicBezTo>
                    <a:pt x="16003" y="4765"/>
                    <a:pt x="16308" y="6662"/>
                    <a:pt x="16235" y="8549"/>
                  </a:cubicBezTo>
                  <a:cubicBezTo>
                    <a:pt x="16199" y="9536"/>
                    <a:pt x="16131" y="10518"/>
                    <a:pt x="16090" y="11505"/>
                  </a:cubicBezTo>
                  <a:cubicBezTo>
                    <a:pt x="16035" y="12787"/>
                    <a:pt x="16044" y="14070"/>
                    <a:pt x="16085" y="15352"/>
                  </a:cubicBezTo>
                  <a:cubicBezTo>
                    <a:pt x="16126" y="16776"/>
                    <a:pt x="16199" y="18199"/>
                    <a:pt x="16244" y="19622"/>
                  </a:cubicBezTo>
                  <a:cubicBezTo>
                    <a:pt x="14234" y="19882"/>
                    <a:pt x="12211" y="20000"/>
                    <a:pt x="10182" y="20091"/>
                  </a:cubicBezTo>
                  <a:cubicBezTo>
                    <a:pt x="8072" y="20182"/>
                    <a:pt x="5958" y="20291"/>
                    <a:pt x="3843" y="20309"/>
                  </a:cubicBezTo>
                  <a:cubicBezTo>
                    <a:pt x="3815" y="20309"/>
                    <a:pt x="3787" y="20309"/>
                    <a:pt x="3760" y="20309"/>
                  </a:cubicBezTo>
                  <a:cubicBezTo>
                    <a:pt x="2592" y="20309"/>
                    <a:pt x="1433" y="20131"/>
                    <a:pt x="266" y="20131"/>
                  </a:cubicBezTo>
                  <a:cubicBezTo>
                    <a:pt x="238" y="20131"/>
                    <a:pt x="210" y="20131"/>
                    <a:pt x="182" y="20132"/>
                  </a:cubicBezTo>
                  <a:cubicBezTo>
                    <a:pt x="664" y="17735"/>
                    <a:pt x="723" y="15257"/>
                    <a:pt x="878" y="12824"/>
                  </a:cubicBezTo>
                  <a:cubicBezTo>
                    <a:pt x="1046" y="10222"/>
                    <a:pt x="1174" y="7617"/>
                    <a:pt x="1128" y="5006"/>
                  </a:cubicBezTo>
                  <a:cubicBezTo>
                    <a:pt x="1105" y="3560"/>
                    <a:pt x="1024" y="2110"/>
                    <a:pt x="873" y="668"/>
                  </a:cubicBezTo>
                  <a:cubicBezTo>
                    <a:pt x="1389" y="608"/>
                    <a:pt x="1909" y="577"/>
                    <a:pt x="2433" y="577"/>
                  </a:cubicBezTo>
                  <a:cubicBezTo>
                    <a:pt x="2468" y="577"/>
                    <a:pt x="2503" y="577"/>
                    <a:pt x="2538" y="577"/>
                  </a:cubicBezTo>
                  <a:cubicBezTo>
                    <a:pt x="3102" y="582"/>
                    <a:pt x="3661" y="654"/>
                    <a:pt x="4221" y="672"/>
                  </a:cubicBezTo>
                  <a:cubicBezTo>
                    <a:pt x="4386" y="677"/>
                    <a:pt x="4552" y="678"/>
                    <a:pt x="4718" y="678"/>
                  </a:cubicBezTo>
                  <a:cubicBezTo>
                    <a:pt x="4920" y="678"/>
                    <a:pt x="5122" y="676"/>
                    <a:pt x="5324" y="676"/>
                  </a:cubicBezTo>
                  <a:cubicBezTo>
                    <a:pt x="5490" y="676"/>
                    <a:pt x="5656" y="677"/>
                    <a:pt x="5821" y="682"/>
                  </a:cubicBezTo>
                  <a:cubicBezTo>
                    <a:pt x="6116" y="691"/>
                    <a:pt x="6411" y="700"/>
                    <a:pt x="6706" y="700"/>
                  </a:cubicBezTo>
                  <a:cubicBezTo>
                    <a:pt x="6957" y="700"/>
                    <a:pt x="7208" y="694"/>
                    <a:pt x="7458" y="677"/>
                  </a:cubicBezTo>
                  <a:cubicBezTo>
                    <a:pt x="8554" y="595"/>
                    <a:pt x="9650" y="477"/>
                    <a:pt x="10746" y="391"/>
                  </a:cubicBezTo>
                  <a:cubicBezTo>
                    <a:pt x="11301" y="345"/>
                    <a:pt x="11861" y="300"/>
                    <a:pt x="12415" y="250"/>
                  </a:cubicBezTo>
                  <a:cubicBezTo>
                    <a:pt x="12689" y="221"/>
                    <a:pt x="12977" y="169"/>
                    <a:pt x="13251" y="169"/>
                  </a:cubicBezTo>
                  <a:close/>
                  <a:moveTo>
                    <a:pt x="13223" y="0"/>
                  </a:moveTo>
                  <a:cubicBezTo>
                    <a:pt x="12769" y="0"/>
                    <a:pt x="12289" y="102"/>
                    <a:pt x="11847" y="140"/>
                  </a:cubicBezTo>
                  <a:cubicBezTo>
                    <a:pt x="10678" y="245"/>
                    <a:pt x="9505" y="318"/>
                    <a:pt x="8336" y="431"/>
                  </a:cubicBezTo>
                  <a:cubicBezTo>
                    <a:pt x="7784" y="484"/>
                    <a:pt x="7240" y="541"/>
                    <a:pt x="6685" y="541"/>
                  </a:cubicBezTo>
                  <a:cubicBezTo>
                    <a:pt x="6664" y="541"/>
                    <a:pt x="6643" y="541"/>
                    <a:pt x="6622" y="541"/>
                  </a:cubicBezTo>
                  <a:cubicBezTo>
                    <a:pt x="6030" y="541"/>
                    <a:pt x="5444" y="518"/>
                    <a:pt x="4857" y="518"/>
                  </a:cubicBezTo>
                  <a:cubicBezTo>
                    <a:pt x="4837" y="518"/>
                    <a:pt x="4817" y="518"/>
                    <a:pt x="4797" y="518"/>
                  </a:cubicBezTo>
                  <a:cubicBezTo>
                    <a:pt x="4154" y="518"/>
                    <a:pt x="3518" y="449"/>
                    <a:pt x="2874" y="427"/>
                  </a:cubicBezTo>
                  <a:cubicBezTo>
                    <a:pt x="2721" y="421"/>
                    <a:pt x="2568" y="418"/>
                    <a:pt x="2415" y="418"/>
                  </a:cubicBezTo>
                  <a:cubicBezTo>
                    <a:pt x="1881" y="418"/>
                    <a:pt x="1349" y="453"/>
                    <a:pt x="819" y="513"/>
                  </a:cubicBezTo>
                  <a:cubicBezTo>
                    <a:pt x="805" y="506"/>
                    <a:pt x="790" y="503"/>
                    <a:pt x="775" y="503"/>
                  </a:cubicBezTo>
                  <a:cubicBezTo>
                    <a:pt x="751" y="503"/>
                    <a:pt x="728" y="512"/>
                    <a:pt x="714" y="532"/>
                  </a:cubicBezTo>
                  <a:cubicBezTo>
                    <a:pt x="655" y="563"/>
                    <a:pt x="655" y="663"/>
                    <a:pt x="714" y="682"/>
                  </a:cubicBezTo>
                  <a:cubicBezTo>
                    <a:pt x="1251" y="5793"/>
                    <a:pt x="851" y="10936"/>
                    <a:pt x="505" y="16048"/>
                  </a:cubicBezTo>
                  <a:cubicBezTo>
                    <a:pt x="410" y="17439"/>
                    <a:pt x="291" y="18822"/>
                    <a:pt x="9" y="20186"/>
                  </a:cubicBezTo>
                  <a:cubicBezTo>
                    <a:pt x="0" y="20236"/>
                    <a:pt x="32" y="20291"/>
                    <a:pt x="87" y="20291"/>
                  </a:cubicBezTo>
                  <a:cubicBezTo>
                    <a:pt x="146" y="20290"/>
                    <a:pt x="206" y="20289"/>
                    <a:pt x="266" y="20289"/>
                  </a:cubicBezTo>
                  <a:cubicBezTo>
                    <a:pt x="1314" y="20289"/>
                    <a:pt x="2352" y="20433"/>
                    <a:pt x="3397" y="20464"/>
                  </a:cubicBezTo>
                  <a:cubicBezTo>
                    <a:pt x="3589" y="20468"/>
                    <a:pt x="3782" y="20471"/>
                    <a:pt x="3974" y="20471"/>
                  </a:cubicBezTo>
                  <a:cubicBezTo>
                    <a:pt x="4877" y="20471"/>
                    <a:pt x="5786" y="20424"/>
                    <a:pt x="6685" y="20386"/>
                  </a:cubicBezTo>
                  <a:cubicBezTo>
                    <a:pt x="8745" y="20304"/>
                    <a:pt x="10805" y="20241"/>
                    <a:pt x="12866" y="20104"/>
                  </a:cubicBezTo>
                  <a:cubicBezTo>
                    <a:pt x="14021" y="20022"/>
                    <a:pt x="15180" y="19922"/>
                    <a:pt x="16331" y="19772"/>
                  </a:cubicBezTo>
                  <a:cubicBezTo>
                    <a:pt x="16372" y="19768"/>
                    <a:pt x="16413" y="19741"/>
                    <a:pt x="16408" y="19691"/>
                  </a:cubicBezTo>
                  <a:cubicBezTo>
                    <a:pt x="16326" y="17098"/>
                    <a:pt x="16158" y="14506"/>
                    <a:pt x="16235" y="11910"/>
                  </a:cubicBezTo>
                  <a:cubicBezTo>
                    <a:pt x="16267" y="10895"/>
                    <a:pt x="16340" y="9881"/>
                    <a:pt x="16385" y="8867"/>
                  </a:cubicBezTo>
                  <a:cubicBezTo>
                    <a:pt x="16440" y="7621"/>
                    <a:pt x="16335" y="6393"/>
                    <a:pt x="16204" y="5156"/>
                  </a:cubicBezTo>
                  <a:cubicBezTo>
                    <a:pt x="16122" y="4383"/>
                    <a:pt x="16040" y="3606"/>
                    <a:pt x="15958" y="2833"/>
                  </a:cubicBezTo>
                  <a:cubicBezTo>
                    <a:pt x="15958" y="2824"/>
                    <a:pt x="15953" y="2819"/>
                    <a:pt x="15953" y="2810"/>
                  </a:cubicBezTo>
                  <a:cubicBezTo>
                    <a:pt x="15908" y="2523"/>
                    <a:pt x="15872" y="2260"/>
                    <a:pt x="15690" y="2014"/>
                  </a:cubicBezTo>
                  <a:cubicBezTo>
                    <a:pt x="15367" y="1573"/>
                    <a:pt x="14953" y="1173"/>
                    <a:pt x="14585" y="763"/>
                  </a:cubicBezTo>
                  <a:cubicBezTo>
                    <a:pt x="14289" y="431"/>
                    <a:pt x="13998" y="86"/>
                    <a:pt x="13539" y="18"/>
                  </a:cubicBezTo>
                  <a:cubicBezTo>
                    <a:pt x="13528" y="12"/>
                    <a:pt x="13517" y="10"/>
                    <a:pt x="13507" y="10"/>
                  </a:cubicBezTo>
                  <a:cubicBezTo>
                    <a:pt x="13499" y="10"/>
                    <a:pt x="13492" y="11"/>
                    <a:pt x="13484" y="13"/>
                  </a:cubicBezTo>
                  <a:cubicBezTo>
                    <a:pt x="13398" y="4"/>
                    <a:pt x="13311" y="0"/>
                    <a:pt x="13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790;p71"/>
            <p:cNvSpPr/>
            <p:nvPr/>
          </p:nvSpPr>
          <p:spPr>
            <a:xfrm>
              <a:off x="686892" y="653474"/>
              <a:ext cx="47017" cy="18996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791;p71"/>
            <p:cNvSpPr/>
            <p:nvPr/>
          </p:nvSpPr>
          <p:spPr>
            <a:xfrm>
              <a:off x="677652" y="524625"/>
              <a:ext cx="111441" cy="103017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6" y="827"/>
                  </a:moveTo>
                  <a:lnTo>
                    <a:pt x="1256" y="827"/>
                  </a:lnTo>
                  <a:cubicBezTo>
                    <a:pt x="1288" y="841"/>
                    <a:pt x="1319" y="850"/>
                    <a:pt x="1351" y="859"/>
                  </a:cubicBezTo>
                  <a:cubicBezTo>
                    <a:pt x="1351" y="863"/>
                    <a:pt x="1347" y="868"/>
                    <a:pt x="1342" y="872"/>
                  </a:cubicBezTo>
                  <a:cubicBezTo>
                    <a:pt x="1310" y="859"/>
                    <a:pt x="1278" y="845"/>
                    <a:pt x="1256" y="827"/>
                  </a:cubicBezTo>
                  <a:close/>
                  <a:moveTo>
                    <a:pt x="1359" y="1"/>
                  </a:moveTo>
                  <a:cubicBezTo>
                    <a:pt x="1265" y="1"/>
                    <a:pt x="1170" y="24"/>
                    <a:pt x="1119" y="95"/>
                  </a:cubicBezTo>
                  <a:cubicBezTo>
                    <a:pt x="1087" y="104"/>
                    <a:pt x="1056" y="117"/>
                    <a:pt x="1028" y="136"/>
                  </a:cubicBezTo>
                  <a:cubicBezTo>
                    <a:pt x="1006" y="149"/>
                    <a:pt x="992" y="163"/>
                    <a:pt x="978" y="177"/>
                  </a:cubicBezTo>
                  <a:cubicBezTo>
                    <a:pt x="837" y="254"/>
                    <a:pt x="765" y="408"/>
                    <a:pt x="883" y="577"/>
                  </a:cubicBezTo>
                  <a:cubicBezTo>
                    <a:pt x="896" y="595"/>
                    <a:pt x="915" y="613"/>
                    <a:pt x="933" y="631"/>
                  </a:cubicBezTo>
                  <a:cubicBezTo>
                    <a:pt x="901" y="663"/>
                    <a:pt x="883" y="713"/>
                    <a:pt x="906" y="772"/>
                  </a:cubicBezTo>
                  <a:cubicBezTo>
                    <a:pt x="956" y="922"/>
                    <a:pt x="1037" y="1022"/>
                    <a:pt x="1142" y="1086"/>
                  </a:cubicBezTo>
                  <a:cubicBezTo>
                    <a:pt x="1074" y="1182"/>
                    <a:pt x="1019" y="1291"/>
                    <a:pt x="992" y="1395"/>
                  </a:cubicBezTo>
                  <a:cubicBezTo>
                    <a:pt x="974" y="1386"/>
                    <a:pt x="960" y="1377"/>
                    <a:pt x="942" y="1373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19" y="1231"/>
                    <a:pt x="540" y="1210"/>
                    <a:pt x="463" y="1210"/>
                  </a:cubicBezTo>
                  <a:cubicBezTo>
                    <a:pt x="409" y="1210"/>
                    <a:pt x="356" y="1221"/>
                    <a:pt x="305" y="1245"/>
                  </a:cubicBezTo>
                  <a:cubicBezTo>
                    <a:pt x="278" y="1254"/>
                    <a:pt x="251" y="1263"/>
                    <a:pt x="228" y="1282"/>
                  </a:cubicBezTo>
                  <a:cubicBezTo>
                    <a:pt x="160" y="1282"/>
                    <a:pt x="96" y="1313"/>
                    <a:pt x="55" y="1395"/>
                  </a:cubicBezTo>
                  <a:cubicBezTo>
                    <a:pt x="1" y="1509"/>
                    <a:pt x="32" y="1618"/>
                    <a:pt x="110" y="1700"/>
                  </a:cubicBezTo>
                  <a:cubicBezTo>
                    <a:pt x="151" y="1768"/>
                    <a:pt x="246" y="1850"/>
                    <a:pt x="346" y="1896"/>
                  </a:cubicBezTo>
                  <a:cubicBezTo>
                    <a:pt x="428" y="2096"/>
                    <a:pt x="801" y="2187"/>
                    <a:pt x="1074" y="2223"/>
                  </a:cubicBezTo>
                  <a:cubicBezTo>
                    <a:pt x="1151" y="2268"/>
                    <a:pt x="1238" y="2305"/>
                    <a:pt x="1329" y="2328"/>
                  </a:cubicBezTo>
                  <a:cubicBezTo>
                    <a:pt x="1338" y="2331"/>
                    <a:pt x="1348" y="2333"/>
                    <a:pt x="1357" y="2333"/>
                  </a:cubicBezTo>
                  <a:cubicBezTo>
                    <a:pt x="1370" y="2333"/>
                    <a:pt x="1382" y="2330"/>
                    <a:pt x="1392" y="2328"/>
                  </a:cubicBezTo>
                  <a:cubicBezTo>
                    <a:pt x="1442" y="2337"/>
                    <a:pt x="1492" y="2346"/>
                    <a:pt x="1542" y="2350"/>
                  </a:cubicBezTo>
                  <a:cubicBezTo>
                    <a:pt x="1650" y="2382"/>
                    <a:pt x="1754" y="2397"/>
                    <a:pt x="1870" y="2397"/>
                  </a:cubicBezTo>
                  <a:cubicBezTo>
                    <a:pt x="1886" y="2397"/>
                    <a:pt x="1903" y="2396"/>
                    <a:pt x="1920" y="2396"/>
                  </a:cubicBezTo>
                  <a:cubicBezTo>
                    <a:pt x="1938" y="2396"/>
                    <a:pt x="1956" y="2391"/>
                    <a:pt x="1970" y="2382"/>
                  </a:cubicBezTo>
                  <a:cubicBezTo>
                    <a:pt x="1996" y="2385"/>
                    <a:pt x="2023" y="2386"/>
                    <a:pt x="2049" y="2386"/>
                  </a:cubicBezTo>
                  <a:cubicBezTo>
                    <a:pt x="2114" y="2386"/>
                    <a:pt x="2176" y="2377"/>
                    <a:pt x="2224" y="2355"/>
                  </a:cubicBezTo>
                  <a:cubicBezTo>
                    <a:pt x="2231" y="2355"/>
                    <a:pt x="2238" y="2356"/>
                    <a:pt x="2245" y="2356"/>
                  </a:cubicBezTo>
                  <a:cubicBezTo>
                    <a:pt x="2294" y="2356"/>
                    <a:pt x="2344" y="2342"/>
                    <a:pt x="2388" y="2314"/>
                  </a:cubicBezTo>
                  <a:cubicBezTo>
                    <a:pt x="2479" y="2287"/>
                    <a:pt x="2552" y="2218"/>
                    <a:pt x="2584" y="2109"/>
                  </a:cubicBezTo>
                  <a:cubicBezTo>
                    <a:pt x="2593" y="2082"/>
                    <a:pt x="2579" y="2032"/>
                    <a:pt x="2552" y="2009"/>
                  </a:cubicBezTo>
                  <a:cubicBezTo>
                    <a:pt x="2479" y="1959"/>
                    <a:pt x="2415" y="1927"/>
                    <a:pt x="2329" y="1905"/>
                  </a:cubicBezTo>
                  <a:lnTo>
                    <a:pt x="2324" y="1905"/>
                  </a:lnTo>
                  <a:cubicBezTo>
                    <a:pt x="2220" y="1846"/>
                    <a:pt x="2111" y="1800"/>
                    <a:pt x="1979" y="1768"/>
                  </a:cubicBezTo>
                  <a:cubicBezTo>
                    <a:pt x="1971" y="1766"/>
                    <a:pt x="1964" y="1765"/>
                    <a:pt x="1956" y="1765"/>
                  </a:cubicBezTo>
                  <a:cubicBezTo>
                    <a:pt x="1928" y="1765"/>
                    <a:pt x="1900" y="1778"/>
                    <a:pt x="1879" y="1800"/>
                  </a:cubicBezTo>
                  <a:cubicBezTo>
                    <a:pt x="1842" y="1791"/>
                    <a:pt x="1811" y="1786"/>
                    <a:pt x="1774" y="1777"/>
                  </a:cubicBezTo>
                  <a:lnTo>
                    <a:pt x="1770" y="1777"/>
                  </a:lnTo>
                  <a:cubicBezTo>
                    <a:pt x="1774" y="1745"/>
                    <a:pt x="1783" y="1714"/>
                    <a:pt x="1788" y="1677"/>
                  </a:cubicBezTo>
                  <a:cubicBezTo>
                    <a:pt x="1788" y="1677"/>
                    <a:pt x="1788" y="1673"/>
                    <a:pt x="1788" y="1668"/>
                  </a:cubicBezTo>
                  <a:cubicBezTo>
                    <a:pt x="1797" y="1659"/>
                    <a:pt x="1806" y="1650"/>
                    <a:pt x="1811" y="1636"/>
                  </a:cubicBezTo>
                  <a:cubicBezTo>
                    <a:pt x="1879" y="1504"/>
                    <a:pt x="1906" y="1373"/>
                    <a:pt x="1892" y="1236"/>
                  </a:cubicBezTo>
                  <a:lnTo>
                    <a:pt x="1892" y="1236"/>
                  </a:lnTo>
                  <a:cubicBezTo>
                    <a:pt x="1919" y="1238"/>
                    <a:pt x="1946" y="1238"/>
                    <a:pt x="1973" y="1238"/>
                  </a:cubicBezTo>
                  <a:cubicBezTo>
                    <a:pt x="2123" y="1238"/>
                    <a:pt x="2273" y="1215"/>
                    <a:pt x="2415" y="1145"/>
                  </a:cubicBezTo>
                  <a:cubicBezTo>
                    <a:pt x="2525" y="1091"/>
                    <a:pt x="2493" y="954"/>
                    <a:pt x="2415" y="900"/>
                  </a:cubicBezTo>
                  <a:cubicBezTo>
                    <a:pt x="2475" y="850"/>
                    <a:pt x="2502" y="777"/>
                    <a:pt x="2475" y="672"/>
                  </a:cubicBezTo>
                  <a:cubicBezTo>
                    <a:pt x="2475" y="668"/>
                    <a:pt x="2470" y="663"/>
                    <a:pt x="2470" y="659"/>
                  </a:cubicBezTo>
                  <a:cubicBezTo>
                    <a:pt x="2475" y="609"/>
                    <a:pt x="2461" y="559"/>
                    <a:pt x="2434" y="522"/>
                  </a:cubicBezTo>
                  <a:cubicBezTo>
                    <a:pt x="2420" y="422"/>
                    <a:pt x="2361" y="327"/>
                    <a:pt x="2252" y="277"/>
                  </a:cubicBezTo>
                  <a:cubicBezTo>
                    <a:pt x="2215" y="258"/>
                    <a:pt x="2170" y="249"/>
                    <a:pt x="2124" y="245"/>
                  </a:cubicBezTo>
                  <a:cubicBezTo>
                    <a:pt x="2007" y="117"/>
                    <a:pt x="1834" y="8"/>
                    <a:pt x="1682" y="8"/>
                  </a:cubicBezTo>
                  <a:cubicBezTo>
                    <a:pt x="1639" y="8"/>
                    <a:pt x="1598" y="17"/>
                    <a:pt x="1560" y="36"/>
                  </a:cubicBezTo>
                  <a:cubicBezTo>
                    <a:pt x="1529" y="22"/>
                    <a:pt x="1492" y="13"/>
                    <a:pt x="1456" y="8"/>
                  </a:cubicBezTo>
                  <a:cubicBezTo>
                    <a:pt x="1425" y="4"/>
                    <a:pt x="1392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792;p71"/>
            <p:cNvSpPr/>
            <p:nvPr/>
          </p:nvSpPr>
          <p:spPr>
            <a:xfrm>
              <a:off x="676959" y="527205"/>
              <a:ext cx="127686" cy="106498"/>
            </a:xfrm>
            <a:custGeom>
              <a:avLst/>
              <a:gdLst/>
              <a:ahLst/>
              <a:cxnLst/>
              <a:rect l="l" t="t" r="r" b="b"/>
              <a:pathLst>
                <a:path w="2971" h="2478" extrusionOk="0">
                  <a:moveTo>
                    <a:pt x="1480" y="112"/>
                  </a:moveTo>
                  <a:cubicBezTo>
                    <a:pt x="1718" y="112"/>
                    <a:pt x="1978" y="194"/>
                    <a:pt x="2206" y="294"/>
                  </a:cubicBezTo>
                  <a:cubicBezTo>
                    <a:pt x="2211" y="299"/>
                    <a:pt x="2220" y="299"/>
                    <a:pt x="2229" y="304"/>
                  </a:cubicBezTo>
                  <a:cubicBezTo>
                    <a:pt x="2370" y="385"/>
                    <a:pt x="2493" y="481"/>
                    <a:pt x="2543" y="608"/>
                  </a:cubicBezTo>
                  <a:cubicBezTo>
                    <a:pt x="2611" y="790"/>
                    <a:pt x="2443" y="904"/>
                    <a:pt x="2225" y="949"/>
                  </a:cubicBezTo>
                  <a:cubicBezTo>
                    <a:pt x="2149" y="966"/>
                    <a:pt x="2066" y="974"/>
                    <a:pt x="1981" y="974"/>
                  </a:cubicBezTo>
                  <a:cubicBezTo>
                    <a:pt x="1765" y="974"/>
                    <a:pt x="1530" y="922"/>
                    <a:pt x="1338" y="831"/>
                  </a:cubicBezTo>
                  <a:cubicBezTo>
                    <a:pt x="988" y="658"/>
                    <a:pt x="815" y="335"/>
                    <a:pt x="1147" y="181"/>
                  </a:cubicBezTo>
                  <a:cubicBezTo>
                    <a:pt x="1248" y="132"/>
                    <a:pt x="1361" y="112"/>
                    <a:pt x="1480" y="112"/>
                  </a:cubicBezTo>
                  <a:close/>
                  <a:moveTo>
                    <a:pt x="956" y="699"/>
                  </a:moveTo>
                  <a:lnTo>
                    <a:pt x="956" y="699"/>
                  </a:lnTo>
                  <a:cubicBezTo>
                    <a:pt x="1038" y="786"/>
                    <a:pt x="1147" y="863"/>
                    <a:pt x="1270" y="922"/>
                  </a:cubicBezTo>
                  <a:cubicBezTo>
                    <a:pt x="1283" y="927"/>
                    <a:pt x="1297" y="931"/>
                    <a:pt x="1310" y="940"/>
                  </a:cubicBezTo>
                  <a:cubicBezTo>
                    <a:pt x="1324" y="945"/>
                    <a:pt x="1342" y="954"/>
                    <a:pt x="1356" y="958"/>
                  </a:cubicBezTo>
                  <a:cubicBezTo>
                    <a:pt x="1429" y="981"/>
                    <a:pt x="1506" y="1004"/>
                    <a:pt x="1588" y="1027"/>
                  </a:cubicBezTo>
                  <a:cubicBezTo>
                    <a:pt x="1592" y="1027"/>
                    <a:pt x="1602" y="1031"/>
                    <a:pt x="1611" y="1031"/>
                  </a:cubicBezTo>
                  <a:cubicBezTo>
                    <a:pt x="1661" y="1045"/>
                    <a:pt x="1711" y="1054"/>
                    <a:pt x="1761" y="1063"/>
                  </a:cubicBezTo>
                  <a:lnTo>
                    <a:pt x="1770" y="1063"/>
                  </a:lnTo>
                  <a:cubicBezTo>
                    <a:pt x="1852" y="1068"/>
                    <a:pt x="1933" y="1077"/>
                    <a:pt x="2015" y="1086"/>
                  </a:cubicBezTo>
                  <a:cubicBezTo>
                    <a:pt x="2197" y="1086"/>
                    <a:pt x="2366" y="1054"/>
                    <a:pt x="2506" y="990"/>
                  </a:cubicBezTo>
                  <a:lnTo>
                    <a:pt x="2506" y="990"/>
                  </a:lnTo>
                  <a:cubicBezTo>
                    <a:pt x="2470" y="1036"/>
                    <a:pt x="2429" y="1072"/>
                    <a:pt x="2384" y="1104"/>
                  </a:cubicBezTo>
                  <a:cubicBezTo>
                    <a:pt x="2379" y="1118"/>
                    <a:pt x="2366" y="1131"/>
                    <a:pt x="2347" y="1140"/>
                  </a:cubicBezTo>
                  <a:cubicBezTo>
                    <a:pt x="2284" y="1233"/>
                    <a:pt x="2047" y="1264"/>
                    <a:pt x="1956" y="1264"/>
                  </a:cubicBezTo>
                  <a:cubicBezTo>
                    <a:pt x="1949" y="1264"/>
                    <a:pt x="1943" y="1263"/>
                    <a:pt x="1938" y="1263"/>
                  </a:cubicBezTo>
                  <a:cubicBezTo>
                    <a:pt x="1711" y="1245"/>
                    <a:pt x="1420" y="1199"/>
                    <a:pt x="1242" y="1036"/>
                  </a:cubicBezTo>
                  <a:cubicBezTo>
                    <a:pt x="1110" y="949"/>
                    <a:pt x="1006" y="836"/>
                    <a:pt x="956" y="699"/>
                  </a:cubicBezTo>
                  <a:close/>
                  <a:moveTo>
                    <a:pt x="1279" y="1222"/>
                  </a:moveTo>
                  <a:cubicBezTo>
                    <a:pt x="1379" y="1263"/>
                    <a:pt x="1492" y="1290"/>
                    <a:pt x="1606" y="1313"/>
                  </a:cubicBezTo>
                  <a:cubicBezTo>
                    <a:pt x="1702" y="1327"/>
                    <a:pt x="1797" y="1345"/>
                    <a:pt x="1893" y="1354"/>
                  </a:cubicBezTo>
                  <a:cubicBezTo>
                    <a:pt x="1883" y="1422"/>
                    <a:pt x="1874" y="1490"/>
                    <a:pt x="1856" y="1563"/>
                  </a:cubicBezTo>
                  <a:cubicBezTo>
                    <a:pt x="1843" y="1631"/>
                    <a:pt x="1833" y="1718"/>
                    <a:pt x="1797" y="1781"/>
                  </a:cubicBezTo>
                  <a:cubicBezTo>
                    <a:pt x="1722" y="1911"/>
                    <a:pt x="1639" y="1959"/>
                    <a:pt x="1543" y="1959"/>
                  </a:cubicBezTo>
                  <a:cubicBezTo>
                    <a:pt x="1470" y="1959"/>
                    <a:pt x="1389" y="1932"/>
                    <a:pt x="1297" y="1891"/>
                  </a:cubicBezTo>
                  <a:cubicBezTo>
                    <a:pt x="1188" y="1841"/>
                    <a:pt x="1115" y="1804"/>
                    <a:pt x="1088" y="1700"/>
                  </a:cubicBezTo>
                  <a:cubicBezTo>
                    <a:pt x="1069" y="1622"/>
                    <a:pt x="1101" y="1554"/>
                    <a:pt x="1142" y="1486"/>
                  </a:cubicBezTo>
                  <a:cubicBezTo>
                    <a:pt x="1151" y="1477"/>
                    <a:pt x="1156" y="1463"/>
                    <a:pt x="1160" y="1454"/>
                  </a:cubicBezTo>
                  <a:cubicBezTo>
                    <a:pt x="1165" y="1440"/>
                    <a:pt x="1169" y="1431"/>
                    <a:pt x="1174" y="1422"/>
                  </a:cubicBezTo>
                  <a:cubicBezTo>
                    <a:pt x="1210" y="1354"/>
                    <a:pt x="1242" y="1290"/>
                    <a:pt x="1279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2" y="1327"/>
                  </a:cubicBezTo>
                  <a:cubicBezTo>
                    <a:pt x="465" y="1327"/>
                    <a:pt x="487" y="1331"/>
                    <a:pt x="510" y="1336"/>
                  </a:cubicBezTo>
                  <a:lnTo>
                    <a:pt x="515" y="1336"/>
                  </a:lnTo>
                  <a:cubicBezTo>
                    <a:pt x="674" y="1340"/>
                    <a:pt x="878" y="1413"/>
                    <a:pt x="1029" y="1472"/>
                  </a:cubicBezTo>
                  <a:cubicBezTo>
                    <a:pt x="992" y="1540"/>
                    <a:pt x="956" y="1613"/>
                    <a:pt x="960" y="1686"/>
                  </a:cubicBezTo>
                  <a:cubicBezTo>
                    <a:pt x="974" y="1868"/>
                    <a:pt x="1188" y="1959"/>
                    <a:pt x="1360" y="2013"/>
                  </a:cubicBezTo>
                  <a:cubicBezTo>
                    <a:pt x="1435" y="2038"/>
                    <a:pt x="1501" y="2050"/>
                    <a:pt x="1560" y="2050"/>
                  </a:cubicBezTo>
                  <a:cubicBezTo>
                    <a:pt x="1727" y="2050"/>
                    <a:pt x="1834" y="1958"/>
                    <a:pt x="1902" y="1827"/>
                  </a:cubicBezTo>
                  <a:cubicBezTo>
                    <a:pt x="2047" y="1868"/>
                    <a:pt x="2247" y="1922"/>
                    <a:pt x="2379" y="2009"/>
                  </a:cubicBezTo>
                  <a:lnTo>
                    <a:pt x="2384" y="2009"/>
                  </a:lnTo>
                  <a:cubicBezTo>
                    <a:pt x="2425" y="2018"/>
                    <a:pt x="2452" y="2036"/>
                    <a:pt x="2466" y="2059"/>
                  </a:cubicBezTo>
                  <a:lnTo>
                    <a:pt x="2479" y="2068"/>
                  </a:lnTo>
                  <a:lnTo>
                    <a:pt x="2493" y="2073"/>
                  </a:lnTo>
                  <a:cubicBezTo>
                    <a:pt x="2625" y="2100"/>
                    <a:pt x="2629" y="2236"/>
                    <a:pt x="2547" y="2286"/>
                  </a:cubicBezTo>
                  <a:cubicBezTo>
                    <a:pt x="2534" y="2295"/>
                    <a:pt x="2516" y="2304"/>
                    <a:pt x="2497" y="2309"/>
                  </a:cubicBezTo>
                  <a:cubicBezTo>
                    <a:pt x="2484" y="2318"/>
                    <a:pt x="2466" y="2323"/>
                    <a:pt x="2443" y="2327"/>
                  </a:cubicBezTo>
                  <a:cubicBezTo>
                    <a:pt x="2361" y="2364"/>
                    <a:pt x="2225" y="2373"/>
                    <a:pt x="2134" y="2377"/>
                  </a:cubicBezTo>
                  <a:cubicBezTo>
                    <a:pt x="2093" y="2380"/>
                    <a:pt x="2053" y="2381"/>
                    <a:pt x="2012" y="2381"/>
                  </a:cubicBezTo>
                  <a:cubicBezTo>
                    <a:pt x="1742" y="2381"/>
                    <a:pt x="1466" y="2330"/>
                    <a:pt x="1201" y="2259"/>
                  </a:cubicBezTo>
                  <a:cubicBezTo>
                    <a:pt x="906" y="2177"/>
                    <a:pt x="592" y="2068"/>
                    <a:pt x="365" y="1872"/>
                  </a:cubicBezTo>
                  <a:cubicBezTo>
                    <a:pt x="296" y="1813"/>
                    <a:pt x="210" y="1736"/>
                    <a:pt x="187" y="1654"/>
                  </a:cubicBezTo>
                  <a:cubicBezTo>
                    <a:pt x="160" y="1622"/>
                    <a:pt x="151" y="1595"/>
                    <a:pt x="160" y="1568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7"/>
                    <a:pt x="178" y="1427"/>
                    <a:pt x="224" y="1399"/>
                  </a:cubicBezTo>
                  <a:cubicBezTo>
                    <a:pt x="237" y="1377"/>
                    <a:pt x="255" y="1359"/>
                    <a:pt x="278" y="1345"/>
                  </a:cubicBezTo>
                  <a:cubicBezTo>
                    <a:pt x="310" y="1327"/>
                    <a:pt x="346" y="1319"/>
                    <a:pt x="382" y="1319"/>
                  </a:cubicBezTo>
                  <a:close/>
                  <a:moveTo>
                    <a:pt x="1425" y="1"/>
                  </a:moveTo>
                  <a:cubicBezTo>
                    <a:pt x="1233" y="1"/>
                    <a:pt x="1058" y="44"/>
                    <a:pt x="928" y="153"/>
                  </a:cubicBezTo>
                  <a:cubicBezTo>
                    <a:pt x="856" y="208"/>
                    <a:pt x="819" y="276"/>
                    <a:pt x="810" y="344"/>
                  </a:cubicBezTo>
                  <a:cubicBezTo>
                    <a:pt x="806" y="349"/>
                    <a:pt x="806" y="354"/>
                    <a:pt x="801" y="358"/>
                  </a:cubicBezTo>
                  <a:cubicBezTo>
                    <a:pt x="706" y="781"/>
                    <a:pt x="883" y="1036"/>
                    <a:pt x="1179" y="1181"/>
                  </a:cubicBezTo>
                  <a:cubicBezTo>
                    <a:pt x="1142" y="1249"/>
                    <a:pt x="1106" y="1318"/>
                    <a:pt x="1069" y="1390"/>
                  </a:cubicBezTo>
                  <a:cubicBezTo>
                    <a:pt x="899" y="1328"/>
                    <a:pt x="614" y="1238"/>
                    <a:pt x="387" y="1238"/>
                  </a:cubicBezTo>
                  <a:cubicBezTo>
                    <a:pt x="201" y="1238"/>
                    <a:pt x="53" y="1298"/>
                    <a:pt x="37" y="1481"/>
                  </a:cubicBezTo>
                  <a:cubicBezTo>
                    <a:pt x="1" y="1900"/>
                    <a:pt x="642" y="2177"/>
                    <a:pt x="1010" y="2295"/>
                  </a:cubicBezTo>
                  <a:cubicBezTo>
                    <a:pt x="1029" y="2300"/>
                    <a:pt x="1047" y="2309"/>
                    <a:pt x="1069" y="2314"/>
                  </a:cubicBezTo>
                  <a:cubicBezTo>
                    <a:pt x="1065" y="2318"/>
                    <a:pt x="1065" y="2318"/>
                    <a:pt x="1060" y="2323"/>
                  </a:cubicBezTo>
                  <a:lnTo>
                    <a:pt x="1060" y="2327"/>
                  </a:lnTo>
                  <a:cubicBezTo>
                    <a:pt x="1074" y="2327"/>
                    <a:pt x="1088" y="2332"/>
                    <a:pt x="1106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4"/>
                    <a:pt x="1292" y="2377"/>
                  </a:cubicBezTo>
                  <a:cubicBezTo>
                    <a:pt x="1292" y="2377"/>
                    <a:pt x="1288" y="2377"/>
                    <a:pt x="1288" y="2382"/>
                  </a:cubicBezTo>
                  <a:cubicBezTo>
                    <a:pt x="1324" y="2395"/>
                    <a:pt x="1356" y="2404"/>
                    <a:pt x="1392" y="2414"/>
                  </a:cubicBezTo>
                  <a:cubicBezTo>
                    <a:pt x="1392" y="2409"/>
                    <a:pt x="1397" y="2404"/>
                    <a:pt x="1397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40" y="2473"/>
                    <a:pt x="2014" y="2477"/>
                    <a:pt x="2091" y="2477"/>
                  </a:cubicBezTo>
                  <a:cubicBezTo>
                    <a:pt x="2286" y="2477"/>
                    <a:pt x="2497" y="2451"/>
                    <a:pt x="2625" y="2350"/>
                  </a:cubicBezTo>
                  <a:cubicBezTo>
                    <a:pt x="2970" y="2077"/>
                    <a:pt x="2202" y="1818"/>
                    <a:pt x="1938" y="1741"/>
                  </a:cubicBezTo>
                  <a:cubicBezTo>
                    <a:pt x="1979" y="1627"/>
                    <a:pt x="2002" y="1490"/>
                    <a:pt x="2006" y="1363"/>
                  </a:cubicBezTo>
                  <a:cubicBezTo>
                    <a:pt x="2027" y="1364"/>
                    <a:pt x="2048" y="1364"/>
                    <a:pt x="2068" y="1364"/>
                  </a:cubicBezTo>
                  <a:cubicBezTo>
                    <a:pt x="2381" y="1364"/>
                    <a:pt x="2639" y="1259"/>
                    <a:pt x="2720" y="849"/>
                  </a:cubicBezTo>
                  <a:cubicBezTo>
                    <a:pt x="2720" y="826"/>
                    <a:pt x="2716" y="808"/>
                    <a:pt x="2707" y="790"/>
                  </a:cubicBezTo>
                  <a:cubicBezTo>
                    <a:pt x="2775" y="581"/>
                    <a:pt x="2525" y="331"/>
                    <a:pt x="2225" y="172"/>
                  </a:cubicBezTo>
                  <a:cubicBezTo>
                    <a:pt x="2211" y="165"/>
                    <a:pt x="2195" y="161"/>
                    <a:pt x="2183" y="161"/>
                  </a:cubicBezTo>
                  <a:cubicBezTo>
                    <a:pt x="2178" y="161"/>
                    <a:pt x="2174" y="161"/>
                    <a:pt x="2170" y="163"/>
                  </a:cubicBezTo>
                  <a:cubicBezTo>
                    <a:pt x="1932" y="69"/>
                    <a:pt x="1665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793;p71"/>
            <p:cNvSpPr/>
            <p:nvPr/>
          </p:nvSpPr>
          <p:spPr>
            <a:xfrm>
              <a:off x="704814" y="619779"/>
              <a:ext cx="29354" cy="48006"/>
            </a:xfrm>
            <a:custGeom>
              <a:avLst/>
              <a:gdLst/>
              <a:ahLst/>
              <a:cxnLst/>
              <a:rect l="l" t="t" r="r" b="b"/>
              <a:pathLst>
                <a:path w="683" h="1117" extrusionOk="0">
                  <a:moveTo>
                    <a:pt x="359" y="1"/>
                  </a:moveTo>
                  <a:cubicBezTo>
                    <a:pt x="344" y="1"/>
                    <a:pt x="329" y="9"/>
                    <a:pt x="324" y="27"/>
                  </a:cubicBezTo>
                  <a:lnTo>
                    <a:pt x="10" y="1073"/>
                  </a:lnTo>
                  <a:cubicBezTo>
                    <a:pt x="1" y="1100"/>
                    <a:pt x="21" y="1117"/>
                    <a:pt x="43" y="1117"/>
                  </a:cubicBezTo>
                  <a:cubicBezTo>
                    <a:pt x="55" y="1117"/>
                    <a:pt x="68" y="1112"/>
                    <a:pt x="78" y="1100"/>
                  </a:cubicBezTo>
                  <a:cubicBezTo>
                    <a:pt x="305" y="800"/>
                    <a:pt x="501" y="477"/>
                    <a:pt x="669" y="141"/>
                  </a:cubicBezTo>
                  <a:cubicBezTo>
                    <a:pt x="683" y="114"/>
                    <a:pt x="661" y="82"/>
                    <a:pt x="638" y="82"/>
                  </a:cubicBezTo>
                  <a:cubicBezTo>
                    <a:pt x="630" y="82"/>
                    <a:pt x="622" y="86"/>
                    <a:pt x="615" y="95"/>
                  </a:cubicBezTo>
                  <a:cubicBezTo>
                    <a:pt x="601" y="109"/>
                    <a:pt x="587" y="127"/>
                    <a:pt x="578" y="141"/>
                  </a:cubicBezTo>
                  <a:cubicBezTo>
                    <a:pt x="574" y="118"/>
                    <a:pt x="560" y="104"/>
                    <a:pt x="542" y="104"/>
                  </a:cubicBezTo>
                  <a:cubicBezTo>
                    <a:pt x="537" y="100"/>
                    <a:pt x="533" y="91"/>
                    <a:pt x="524" y="86"/>
                  </a:cubicBezTo>
                  <a:cubicBezTo>
                    <a:pt x="524" y="86"/>
                    <a:pt x="519" y="82"/>
                    <a:pt x="515" y="77"/>
                  </a:cubicBezTo>
                  <a:cubicBezTo>
                    <a:pt x="510" y="75"/>
                    <a:pt x="506" y="74"/>
                    <a:pt x="501" y="74"/>
                  </a:cubicBezTo>
                  <a:cubicBezTo>
                    <a:pt x="496" y="74"/>
                    <a:pt x="492" y="75"/>
                    <a:pt x="487" y="77"/>
                  </a:cubicBezTo>
                  <a:cubicBezTo>
                    <a:pt x="481" y="71"/>
                    <a:pt x="473" y="68"/>
                    <a:pt x="464" y="68"/>
                  </a:cubicBezTo>
                  <a:cubicBezTo>
                    <a:pt x="452" y="68"/>
                    <a:pt x="440" y="73"/>
                    <a:pt x="433" y="86"/>
                  </a:cubicBezTo>
                  <a:cubicBezTo>
                    <a:pt x="428" y="91"/>
                    <a:pt x="428" y="95"/>
                    <a:pt x="424" y="104"/>
                  </a:cubicBezTo>
                  <a:cubicBezTo>
                    <a:pt x="419" y="86"/>
                    <a:pt x="401" y="77"/>
                    <a:pt x="387" y="77"/>
                  </a:cubicBezTo>
                  <a:cubicBezTo>
                    <a:pt x="387" y="68"/>
                    <a:pt x="392" y="54"/>
                    <a:pt x="396" y="45"/>
                  </a:cubicBezTo>
                  <a:cubicBezTo>
                    <a:pt x="405" y="18"/>
                    <a:pt x="382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38735" y="630426"/>
              <a:ext cx="318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6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58928" y="353143"/>
            <a:ext cx="7042312" cy="49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Quan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sát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chữ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đáp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án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DengXian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+mn-lt"/>
                <a:ea typeface="DengXian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62" y="1187296"/>
            <a:ext cx="7051979" cy="3572559"/>
          </a:xfrm>
          <a:prstGeom prst="rect">
            <a:avLst/>
          </a:prstGeom>
        </p:spPr>
      </p:pic>
      <p:sp>
        <p:nvSpPr>
          <p:cNvPr id="258" name="Google Shape;2864;p71"/>
          <p:cNvSpPr/>
          <p:nvPr/>
        </p:nvSpPr>
        <p:spPr>
          <a:xfrm>
            <a:off x="8501240" y="4658099"/>
            <a:ext cx="345334" cy="327307"/>
          </a:xfrm>
          <a:custGeom>
            <a:avLst/>
            <a:gdLst/>
            <a:ahLst/>
            <a:cxnLst/>
            <a:rect l="l" t="t" r="r" b="b"/>
            <a:pathLst>
              <a:path w="3448" h="3268" extrusionOk="0">
                <a:moveTo>
                  <a:pt x="1683" y="1"/>
                </a:moveTo>
                <a:cubicBezTo>
                  <a:pt x="1135" y="1"/>
                  <a:pt x="782" y="256"/>
                  <a:pt x="782" y="256"/>
                </a:cubicBezTo>
                <a:cubicBezTo>
                  <a:pt x="660" y="329"/>
                  <a:pt x="455" y="566"/>
                  <a:pt x="278" y="793"/>
                </a:cubicBezTo>
                <a:cubicBezTo>
                  <a:pt x="96" y="1025"/>
                  <a:pt x="14" y="1462"/>
                  <a:pt x="9" y="1734"/>
                </a:cubicBezTo>
                <a:cubicBezTo>
                  <a:pt x="0" y="2012"/>
                  <a:pt x="182" y="2371"/>
                  <a:pt x="496" y="2780"/>
                </a:cubicBezTo>
                <a:cubicBezTo>
                  <a:pt x="810" y="3190"/>
                  <a:pt x="1233" y="3244"/>
                  <a:pt x="1942" y="3267"/>
                </a:cubicBezTo>
                <a:cubicBezTo>
                  <a:pt x="1950" y="3267"/>
                  <a:pt x="1958" y="3267"/>
                  <a:pt x="1966" y="3267"/>
                </a:cubicBezTo>
                <a:cubicBezTo>
                  <a:pt x="2661" y="3267"/>
                  <a:pt x="3090" y="2501"/>
                  <a:pt x="3247" y="2312"/>
                </a:cubicBezTo>
                <a:cubicBezTo>
                  <a:pt x="3406" y="2121"/>
                  <a:pt x="3447" y="1512"/>
                  <a:pt x="3402" y="1352"/>
                </a:cubicBezTo>
                <a:cubicBezTo>
                  <a:pt x="3356" y="1193"/>
                  <a:pt x="3183" y="770"/>
                  <a:pt x="2997" y="598"/>
                </a:cubicBezTo>
                <a:cubicBezTo>
                  <a:pt x="2811" y="425"/>
                  <a:pt x="2451" y="56"/>
                  <a:pt x="1824" y="6"/>
                </a:cubicBezTo>
                <a:cubicBezTo>
                  <a:pt x="1775" y="2"/>
                  <a:pt x="1728" y="1"/>
                  <a:pt x="16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865;p71"/>
          <p:cNvSpPr/>
          <p:nvPr/>
        </p:nvSpPr>
        <p:spPr>
          <a:xfrm>
            <a:off x="8589075" y="4759855"/>
            <a:ext cx="175472" cy="138815"/>
          </a:xfrm>
          <a:custGeom>
            <a:avLst/>
            <a:gdLst/>
            <a:ahLst/>
            <a:cxnLst/>
            <a:rect l="l" t="t" r="r" b="b"/>
            <a:pathLst>
              <a:path w="1752" h="1386" extrusionOk="0">
                <a:moveTo>
                  <a:pt x="292" y="1"/>
                </a:moveTo>
                <a:cubicBezTo>
                  <a:pt x="145" y="1"/>
                  <a:pt x="39" y="153"/>
                  <a:pt x="10" y="291"/>
                </a:cubicBezTo>
                <a:cubicBezTo>
                  <a:pt x="5" y="327"/>
                  <a:pt x="1" y="373"/>
                  <a:pt x="5" y="409"/>
                </a:cubicBezTo>
                <a:cubicBezTo>
                  <a:pt x="1" y="482"/>
                  <a:pt x="5" y="550"/>
                  <a:pt x="37" y="605"/>
                </a:cubicBezTo>
                <a:cubicBezTo>
                  <a:pt x="42" y="627"/>
                  <a:pt x="46" y="655"/>
                  <a:pt x="51" y="673"/>
                </a:cubicBezTo>
                <a:cubicBezTo>
                  <a:pt x="87" y="773"/>
                  <a:pt x="160" y="859"/>
                  <a:pt x="246" y="909"/>
                </a:cubicBezTo>
                <a:cubicBezTo>
                  <a:pt x="301" y="996"/>
                  <a:pt x="365" y="1064"/>
                  <a:pt x="451" y="1114"/>
                </a:cubicBezTo>
                <a:cubicBezTo>
                  <a:pt x="460" y="1119"/>
                  <a:pt x="469" y="1123"/>
                  <a:pt x="474" y="1123"/>
                </a:cubicBezTo>
                <a:cubicBezTo>
                  <a:pt x="492" y="1137"/>
                  <a:pt x="515" y="1146"/>
                  <a:pt x="533" y="1155"/>
                </a:cubicBezTo>
                <a:cubicBezTo>
                  <a:pt x="601" y="1228"/>
                  <a:pt x="683" y="1282"/>
                  <a:pt x="778" y="1319"/>
                </a:cubicBezTo>
                <a:cubicBezTo>
                  <a:pt x="803" y="1358"/>
                  <a:pt x="844" y="1386"/>
                  <a:pt x="890" y="1386"/>
                </a:cubicBezTo>
                <a:cubicBezTo>
                  <a:pt x="912" y="1386"/>
                  <a:pt x="936" y="1379"/>
                  <a:pt x="960" y="1364"/>
                </a:cubicBezTo>
                <a:cubicBezTo>
                  <a:pt x="969" y="1355"/>
                  <a:pt x="979" y="1351"/>
                  <a:pt x="992" y="1341"/>
                </a:cubicBezTo>
                <a:cubicBezTo>
                  <a:pt x="1042" y="1328"/>
                  <a:pt x="1088" y="1291"/>
                  <a:pt x="1120" y="1232"/>
                </a:cubicBezTo>
                <a:cubicBezTo>
                  <a:pt x="1120" y="1228"/>
                  <a:pt x="1120" y="1223"/>
                  <a:pt x="1124" y="1219"/>
                </a:cubicBezTo>
                <a:cubicBezTo>
                  <a:pt x="1142" y="1196"/>
                  <a:pt x="1160" y="1173"/>
                  <a:pt x="1179" y="1150"/>
                </a:cubicBezTo>
                <a:cubicBezTo>
                  <a:pt x="1229" y="1132"/>
                  <a:pt x="1279" y="1110"/>
                  <a:pt x="1315" y="1078"/>
                </a:cubicBezTo>
                <a:cubicBezTo>
                  <a:pt x="1397" y="1009"/>
                  <a:pt x="1515" y="868"/>
                  <a:pt x="1538" y="741"/>
                </a:cubicBezTo>
                <a:cubicBezTo>
                  <a:pt x="1620" y="664"/>
                  <a:pt x="1688" y="564"/>
                  <a:pt x="1715" y="464"/>
                </a:cubicBezTo>
                <a:cubicBezTo>
                  <a:pt x="1752" y="327"/>
                  <a:pt x="1683" y="118"/>
                  <a:pt x="1538" y="104"/>
                </a:cubicBezTo>
                <a:cubicBezTo>
                  <a:pt x="1472" y="53"/>
                  <a:pt x="1358" y="34"/>
                  <a:pt x="1260" y="34"/>
                </a:cubicBezTo>
                <a:cubicBezTo>
                  <a:pt x="1204" y="34"/>
                  <a:pt x="1153" y="40"/>
                  <a:pt x="1120" y="50"/>
                </a:cubicBezTo>
                <a:cubicBezTo>
                  <a:pt x="1097" y="54"/>
                  <a:pt x="1074" y="68"/>
                  <a:pt x="1060" y="82"/>
                </a:cubicBezTo>
                <a:cubicBezTo>
                  <a:pt x="969" y="109"/>
                  <a:pt x="892" y="164"/>
                  <a:pt x="851" y="255"/>
                </a:cubicBezTo>
                <a:cubicBezTo>
                  <a:pt x="838" y="286"/>
                  <a:pt x="833" y="318"/>
                  <a:pt x="838" y="350"/>
                </a:cubicBezTo>
                <a:cubicBezTo>
                  <a:pt x="819" y="346"/>
                  <a:pt x="801" y="341"/>
                  <a:pt x="778" y="336"/>
                </a:cubicBezTo>
                <a:cubicBezTo>
                  <a:pt x="765" y="327"/>
                  <a:pt x="751" y="318"/>
                  <a:pt x="738" y="309"/>
                </a:cubicBezTo>
                <a:cubicBezTo>
                  <a:pt x="728" y="264"/>
                  <a:pt x="706" y="218"/>
                  <a:pt x="674" y="182"/>
                </a:cubicBezTo>
                <a:cubicBezTo>
                  <a:pt x="674" y="177"/>
                  <a:pt x="674" y="177"/>
                  <a:pt x="674" y="177"/>
                </a:cubicBezTo>
                <a:cubicBezTo>
                  <a:pt x="616" y="83"/>
                  <a:pt x="533" y="44"/>
                  <a:pt x="450" y="44"/>
                </a:cubicBezTo>
                <a:cubicBezTo>
                  <a:pt x="442" y="44"/>
                  <a:pt x="433" y="44"/>
                  <a:pt x="424" y="45"/>
                </a:cubicBezTo>
                <a:cubicBezTo>
                  <a:pt x="401" y="27"/>
                  <a:pt x="374" y="14"/>
                  <a:pt x="333" y="4"/>
                </a:cubicBezTo>
                <a:cubicBezTo>
                  <a:pt x="319" y="2"/>
                  <a:pt x="305" y="1"/>
                  <a:pt x="2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866;p71"/>
          <p:cNvSpPr/>
          <p:nvPr/>
        </p:nvSpPr>
        <p:spPr>
          <a:xfrm>
            <a:off x="8575854" y="4754347"/>
            <a:ext cx="196404" cy="153538"/>
          </a:xfrm>
          <a:custGeom>
            <a:avLst/>
            <a:gdLst/>
            <a:ahLst/>
            <a:cxnLst/>
            <a:rect l="l" t="t" r="r" b="b"/>
            <a:pathLst>
              <a:path w="1961" h="1533" extrusionOk="0">
                <a:moveTo>
                  <a:pt x="482" y="102"/>
                </a:moveTo>
                <a:cubicBezTo>
                  <a:pt x="675" y="102"/>
                  <a:pt x="832" y="298"/>
                  <a:pt x="901" y="473"/>
                </a:cubicBezTo>
                <a:cubicBezTo>
                  <a:pt x="910" y="496"/>
                  <a:pt x="930" y="508"/>
                  <a:pt x="951" y="508"/>
                </a:cubicBezTo>
                <a:cubicBezTo>
                  <a:pt x="975" y="508"/>
                  <a:pt x="999" y="492"/>
                  <a:pt x="1001" y="460"/>
                </a:cubicBezTo>
                <a:cubicBezTo>
                  <a:pt x="1015" y="237"/>
                  <a:pt x="1228" y="136"/>
                  <a:pt x="1426" y="136"/>
                </a:cubicBezTo>
                <a:cubicBezTo>
                  <a:pt x="1435" y="136"/>
                  <a:pt x="1443" y="136"/>
                  <a:pt x="1452" y="137"/>
                </a:cubicBezTo>
                <a:cubicBezTo>
                  <a:pt x="1561" y="141"/>
                  <a:pt x="1693" y="169"/>
                  <a:pt x="1756" y="269"/>
                </a:cubicBezTo>
                <a:cubicBezTo>
                  <a:pt x="1815" y="364"/>
                  <a:pt x="1802" y="487"/>
                  <a:pt x="1761" y="587"/>
                </a:cubicBezTo>
                <a:cubicBezTo>
                  <a:pt x="1688" y="760"/>
                  <a:pt x="1547" y="905"/>
                  <a:pt x="1424" y="1037"/>
                </a:cubicBezTo>
                <a:cubicBezTo>
                  <a:pt x="1297" y="1174"/>
                  <a:pt x="1165" y="1296"/>
                  <a:pt x="1024" y="1410"/>
                </a:cubicBezTo>
                <a:cubicBezTo>
                  <a:pt x="710" y="1242"/>
                  <a:pt x="365" y="1046"/>
                  <a:pt x="201" y="714"/>
                </a:cubicBezTo>
                <a:cubicBezTo>
                  <a:pt x="106" y="514"/>
                  <a:pt x="119" y="260"/>
                  <a:pt x="333" y="141"/>
                </a:cubicBezTo>
                <a:cubicBezTo>
                  <a:pt x="384" y="114"/>
                  <a:pt x="434" y="102"/>
                  <a:pt x="482" y="102"/>
                </a:cubicBezTo>
                <a:close/>
                <a:moveTo>
                  <a:pt x="474" y="0"/>
                </a:moveTo>
                <a:cubicBezTo>
                  <a:pt x="256" y="5"/>
                  <a:pt x="74" y="191"/>
                  <a:pt x="42" y="401"/>
                </a:cubicBezTo>
                <a:cubicBezTo>
                  <a:pt x="1" y="651"/>
                  <a:pt x="165" y="896"/>
                  <a:pt x="337" y="1064"/>
                </a:cubicBezTo>
                <a:cubicBezTo>
                  <a:pt x="533" y="1260"/>
                  <a:pt x="783" y="1396"/>
                  <a:pt x="1024" y="1528"/>
                </a:cubicBezTo>
                <a:cubicBezTo>
                  <a:pt x="1029" y="1528"/>
                  <a:pt x="1029" y="1528"/>
                  <a:pt x="1033" y="1533"/>
                </a:cubicBezTo>
                <a:cubicBezTo>
                  <a:pt x="1056" y="1515"/>
                  <a:pt x="1079" y="1501"/>
                  <a:pt x="1101" y="1483"/>
                </a:cubicBezTo>
                <a:cubicBezTo>
                  <a:pt x="1101" y="1483"/>
                  <a:pt x="1101" y="1483"/>
                  <a:pt x="1101" y="1478"/>
                </a:cubicBezTo>
                <a:cubicBezTo>
                  <a:pt x="1329" y="1292"/>
                  <a:pt x="1534" y="1087"/>
                  <a:pt x="1715" y="855"/>
                </a:cubicBezTo>
                <a:cubicBezTo>
                  <a:pt x="1843" y="687"/>
                  <a:pt x="1961" y="469"/>
                  <a:pt x="1865" y="255"/>
                </a:cubicBezTo>
                <a:cubicBezTo>
                  <a:pt x="1788" y="93"/>
                  <a:pt x="1600" y="32"/>
                  <a:pt x="1424" y="32"/>
                </a:cubicBezTo>
                <a:cubicBezTo>
                  <a:pt x="1384" y="32"/>
                  <a:pt x="1344" y="35"/>
                  <a:pt x="1306" y="41"/>
                </a:cubicBezTo>
                <a:cubicBezTo>
                  <a:pt x="1142" y="69"/>
                  <a:pt x="997" y="169"/>
                  <a:pt x="933" y="314"/>
                </a:cubicBezTo>
                <a:cubicBezTo>
                  <a:pt x="838" y="141"/>
                  <a:pt x="683" y="0"/>
                  <a:pt x="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val 5"/>
          <p:cNvSpPr/>
          <p:nvPr/>
        </p:nvSpPr>
        <p:spPr>
          <a:xfrm>
            <a:off x="1296105" y="3657600"/>
            <a:ext cx="471876" cy="524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8" y="0"/>
            <a:ext cx="22860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7299324" y="3699042"/>
            <a:ext cx="898471" cy="1233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2174" y="271792"/>
            <a:ext cx="4455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F78B9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436" y="1795028"/>
            <a:ext cx="7406639" cy="50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200" dirty="0">
                <a:latin typeface="Arial (hea"/>
                <a:ea typeface="DengXian"/>
                <a:cs typeface="Times New Roman" panose="02020603050405020304" pitchFamily="18" charset="0"/>
              </a:rPr>
              <a:t>Thực hiện tính được chu vi hình chữ nhật.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110" y="2404949"/>
            <a:ext cx="7692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  <a:ea typeface="DengXian"/>
              </a:rPr>
              <a:t>Nhận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biết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tam </a:t>
            </a:r>
            <a:r>
              <a:rPr lang="en-US" sz="2200" dirty="0" err="1">
                <a:latin typeface="+mj-lt"/>
                <a:ea typeface="DengXian"/>
              </a:rPr>
              <a:t>giác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hình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tứ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giác</a:t>
            </a:r>
            <a:r>
              <a:rPr lang="en-US" sz="2200" dirty="0">
                <a:latin typeface="+mj-lt"/>
                <a:ea typeface="DengXian"/>
              </a:rPr>
              <a:t>. </a:t>
            </a:r>
            <a:r>
              <a:rPr lang="en-US" sz="2200" dirty="0" err="1">
                <a:latin typeface="+mj-lt"/>
                <a:ea typeface="DengXian"/>
              </a:rPr>
              <a:t>Thực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hiện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các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thao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tác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dùng</a:t>
            </a:r>
            <a:r>
              <a:rPr lang="en-US" sz="2200" dirty="0">
                <a:latin typeface="+mj-lt"/>
                <a:ea typeface="DengXian"/>
              </a:rPr>
              <a:t> ê </a:t>
            </a:r>
            <a:r>
              <a:rPr lang="en-US" sz="2200" dirty="0" err="1">
                <a:latin typeface="+mj-lt"/>
                <a:ea typeface="DengXian"/>
              </a:rPr>
              <a:t>ke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kiểm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tra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góc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vuông</a:t>
            </a:r>
            <a:r>
              <a:rPr lang="en-US" sz="2200" dirty="0">
                <a:latin typeface="+mj-lt"/>
                <a:ea typeface="DengXian"/>
              </a:rPr>
              <a:t>, </a:t>
            </a:r>
            <a:r>
              <a:rPr lang="en-US" sz="2200" dirty="0" err="1">
                <a:latin typeface="+mj-lt"/>
                <a:ea typeface="DengXian"/>
              </a:rPr>
              <a:t>góc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không</a:t>
            </a:r>
            <a:r>
              <a:rPr lang="en-US" sz="2200" dirty="0">
                <a:latin typeface="+mj-lt"/>
                <a:ea typeface="DengXian"/>
              </a:rPr>
              <a:t> </a:t>
            </a:r>
            <a:r>
              <a:rPr lang="en-US" sz="2200" dirty="0" err="1">
                <a:latin typeface="+mj-lt"/>
                <a:ea typeface="DengXian"/>
              </a:rPr>
              <a:t>vuông</a:t>
            </a:r>
            <a:r>
              <a:rPr lang="en-US" sz="2200" dirty="0">
                <a:latin typeface="+mj-lt"/>
                <a:ea typeface="DengXian"/>
              </a:rPr>
              <a:t>.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6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8596;p62"/>
          <p:cNvSpPr txBox="1">
            <a:spLocks/>
          </p:cNvSpPr>
          <p:nvPr/>
        </p:nvSpPr>
        <p:spPr>
          <a:xfrm>
            <a:off x="1245322" y="1749430"/>
            <a:ext cx="6617028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dirty="0">
                <a:solidFill>
                  <a:srgbClr val="A3376C"/>
                </a:solidFill>
                <a:latin typeface="Arial" panose="020B0604020202020204" pitchFamily="34" charset="0"/>
              </a:rPr>
              <a:t>HẸN GẶP LẠI CÁC EM</a:t>
            </a:r>
          </a:p>
          <a:p>
            <a:pPr>
              <a:lnSpc>
                <a:spcPct val="150000"/>
              </a:lnSpc>
              <a:buClr>
                <a:srgbClr val="2270B6"/>
              </a:buClr>
              <a:defRPr/>
            </a:pPr>
            <a:r>
              <a:rPr lang="en-US" sz="4000" b="1" dirty="0">
                <a:solidFill>
                  <a:srgbClr val="A3376C"/>
                </a:solidFill>
                <a:latin typeface="Arial" panose="020B0604020202020204" pitchFamily="34" charset="0"/>
              </a:rPr>
              <a:t> Ở TIẾT HỌC SAU</a:t>
            </a:r>
            <a:r>
              <a:rPr lang="vi-VN" sz="4000" b="1" dirty="0">
                <a:solidFill>
                  <a:srgbClr val="A3376C"/>
                </a:solidFill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250</Words>
  <Application>Microsoft Office PowerPoint</Application>
  <PresentationFormat>On-screen Show (16:9)</PresentationFormat>
  <Paragraphs>26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(hea</vt:lpstr>
      <vt:lpstr>Segoe UI Black</vt:lpstr>
      <vt:lpstr>Cambria</vt:lpstr>
      <vt:lpstr>Arial</vt:lpstr>
      <vt:lpstr>Ranchers</vt:lpstr>
      <vt:lpstr>Times New Roman</vt:lpstr>
      <vt:lpstr>Coming Soon</vt:lpstr>
      <vt:lpstr>Didact Gothic</vt:lpstr>
      <vt:lpstr>Elementary Digital Choice Boards by Slidesgo</vt:lpstr>
      <vt:lpstr>CHÀO MỪNG CÁC EM  ĐẾN VỚI TIẾT HỌC 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 HÔM NAY!</dc:title>
  <dc:creator>ADMIN</dc:creator>
  <cp:lastModifiedBy>ADMIN</cp:lastModifiedBy>
  <cp:revision>14</cp:revision>
  <dcterms:modified xsi:type="dcterms:W3CDTF">2022-12-11T04:44:05Z</dcterms:modified>
</cp:coreProperties>
</file>