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8" r:id="rId3"/>
    <p:sldId id="256" r:id="rId4"/>
    <p:sldId id="278" r:id="rId5"/>
    <p:sldId id="279" r:id="rId6"/>
    <p:sldId id="280" r:id="rId7"/>
    <p:sldId id="281" r:id="rId8"/>
    <p:sldId id="285" r:id="rId9"/>
    <p:sldId id="286" r:id="rId10"/>
    <p:sldId id="287" r:id="rId11"/>
    <p:sldId id="258" r:id="rId12"/>
    <p:sldId id="276" r:id="rId13"/>
  </p:sldIdLst>
  <p:sldSz cx="18288000" cy="10287000"/>
  <p:notesSz cx="6858000" cy="9144000"/>
  <p:embeddedFontLst>
    <p:embeddedFont>
      <p:font typeface="AvantGarde" panose="00000400000000000000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VN-Poky's" panose="020B0606040200020203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6408F0-DF40-430B-86C4-86A9BBF8A4C5}">
          <p14:sldIdLst>
            <p14:sldId id="259"/>
            <p14:sldId id="268"/>
            <p14:sldId id="256"/>
            <p14:sldId id="278"/>
            <p14:sldId id="279"/>
            <p14:sldId id="280"/>
            <p14:sldId id="281"/>
            <p14:sldId id="285"/>
            <p14:sldId id="286"/>
            <p14:sldId id="287"/>
            <p14:sldId id="25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6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88" y="43"/>
      </p:cViewPr>
      <p:guideLst>
        <p:guide orient="horz" pos="218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0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12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8.png"/><Relationship Id="rId5" Type="http://schemas.openxmlformats.org/officeDocument/2006/relationships/image" Target="../media/image17.svg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2.svg"/><Relationship Id="rId7" Type="http://schemas.openxmlformats.org/officeDocument/2006/relationships/image" Target="../media/image35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15.sv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96626" y="1681199"/>
            <a:ext cx="12999604" cy="45646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83069" y="5377300"/>
            <a:ext cx="9721861" cy="5939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1495">
            <a:off x="14186495" y="4567032"/>
            <a:ext cx="2226774" cy="3215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281" y="57019"/>
            <a:ext cx="1730592" cy="21494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09786" y="-553434"/>
            <a:ext cx="7315200" cy="28925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70042" y="1727500"/>
            <a:ext cx="12547914" cy="362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337560">
            <a:off x="-2464050" y="7423430"/>
            <a:ext cx="7315200" cy="2892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5800" y="952500"/>
            <a:ext cx="16687800" cy="83058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7148">
            <a:off x="-1348956" y="-471078"/>
            <a:ext cx="3691000" cy="23823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DFD90E-6F68-9F5D-D627-D1B2654ECF22}"/>
              </a:ext>
            </a:extLst>
          </p:cNvPr>
          <p:cNvSpPr txBox="1"/>
          <p:nvPr/>
        </p:nvSpPr>
        <p:spPr>
          <a:xfrm>
            <a:off x="1524000" y="1430547"/>
            <a:ext cx="1508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(+, -, x, :)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ngoặc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2596EA-5C7D-DAF7-5A01-BA11922614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23864" r="84234"/>
          <a:stretch/>
        </p:blipFill>
        <p:spPr>
          <a:xfrm>
            <a:off x="3013732" y="4185501"/>
            <a:ext cx="1012428" cy="13213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769FEF-7ED9-C10B-06A9-B9EA49D96036}"/>
              </a:ext>
            </a:extLst>
          </p:cNvPr>
          <p:cNvSpPr txBox="1"/>
          <p:nvPr/>
        </p:nvSpPr>
        <p:spPr>
          <a:xfrm>
            <a:off x="1981897" y="4575692"/>
            <a:ext cx="5099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a) </a:t>
            </a:r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8       4        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= 1  </a:t>
            </a:r>
          </a:p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</a:p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8        4         2 = 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9ED70A-ABA5-B4A0-CB42-68BD4971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23864" r="84234"/>
          <a:stretch/>
        </p:blipFill>
        <p:spPr>
          <a:xfrm>
            <a:off x="2956768" y="5285540"/>
            <a:ext cx="1012428" cy="1321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8AFCFE-35A3-8963-778A-09A1327C0B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23864" r="84234"/>
          <a:stretch/>
        </p:blipFill>
        <p:spPr>
          <a:xfrm>
            <a:off x="4306540" y="5285531"/>
            <a:ext cx="1012428" cy="13213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3A222-5067-9918-045D-A329FDC7FF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23864" r="84234"/>
          <a:stretch/>
        </p:blipFill>
        <p:spPr>
          <a:xfrm>
            <a:off x="10798572" y="4177837"/>
            <a:ext cx="1012428" cy="13213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9173A0-7EEA-2293-562B-265144213F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23864" r="84234"/>
          <a:stretch/>
        </p:blipFill>
        <p:spPr>
          <a:xfrm>
            <a:off x="11954151" y="4203806"/>
            <a:ext cx="1012428" cy="13213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041DBD-0480-8DC0-0DB1-91F34F9D54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23864" r="84234"/>
          <a:stretch/>
        </p:blipFill>
        <p:spPr>
          <a:xfrm>
            <a:off x="4232932" y="4203806"/>
            <a:ext cx="1012428" cy="13213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B1AACE2-E7B0-90BC-BE5E-DC2DD4EB441F}"/>
              </a:ext>
            </a:extLst>
          </p:cNvPr>
          <p:cNvSpPr txBox="1"/>
          <p:nvPr/>
        </p:nvSpPr>
        <p:spPr>
          <a:xfrm>
            <a:off x="9612093" y="4575692"/>
            <a:ext cx="5099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b) 8        </a:t>
            </a:r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4         2 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10  </a:t>
            </a:r>
          </a:p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</a:p>
          <a:p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8        4         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= 30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5DFE241-CC6F-E894-3520-24F810B3D5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1463" r="84926" b="22891"/>
          <a:stretch/>
        </p:blipFill>
        <p:spPr>
          <a:xfrm>
            <a:off x="10744200" y="5524500"/>
            <a:ext cx="914400" cy="838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EAC37F-2509-F785-F30C-F047EE5F2C3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3" t="-23864" r="84234"/>
          <a:stretch/>
        </p:blipFill>
        <p:spPr>
          <a:xfrm>
            <a:off x="12024568" y="5311500"/>
            <a:ext cx="1012428" cy="13213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873D76-C2D8-0C09-D194-5205EEEBB5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2968" y="4359048"/>
            <a:ext cx="888669" cy="9489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9F4608-11B7-9213-0FE5-9D4EBC7E75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3940" y="4359048"/>
            <a:ext cx="888669" cy="9489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67CF97-966C-489D-4F16-CC004F81F7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0169" y="5471755"/>
            <a:ext cx="888669" cy="9489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0C3526-BF86-0575-5361-484A0EB27E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8572" y="5529154"/>
            <a:ext cx="940291" cy="8768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8739A4-888C-DA6C-E04B-BF2A52F69B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4491" y="5538391"/>
            <a:ext cx="955770" cy="9005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F7375F-792B-F4C8-B9B4-89061F949A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2589" y="4336881"/>
            <a:ext cx="947509" cy="10139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57E159D-368F-6929-7338-3E9BEA7BB9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56765" y="5334753"/>
            <a:ext cx="1049635" cy="10279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215BD29-E91A-9967-5F3C-53658CAA42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17772" y="4229100"/>
            <a:ext cx="1012428" cy="10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2648179" y="3267801"/>
            <a:ext cx="4512739" cy="5014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452188" y="3267801"/>
            <a:ext cx="4512739" cy="50141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03515">
            <a:off x="13388313" y="680791"/>
            <a:ext cx="4512233" cy="18648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5853240"/>
            <a:ext cx="10668362" cy="8845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343552" y="6160853"/>
            <a:ext cx="7500938" cy="720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62617" y="8612008"/>
            <a:ext cx="4762765" cy="12925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6555" y="-1940600"/>
            <a:ext cx="4104303" cy="54133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63287" y="1384600"/>
            <a:ext cx="10961427" cy="129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C3FD8F91-3504-E8C9-72F1-1F36A9792747}"/>
              </a:ext>
            </a:extLst>
          </p:cNvPr>
          <p:cNvSpPr txBox="1"/>
          <p:nvPr/>
        </p:nvSpPr>
        <p:spPr>
          <a:xfrm>
            <a:off x="2858733" y="4669079"/>
            <a:ext cx="4091632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Ôn tập lại nội dung kiến thức.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BF78D45C-6416-33F1-30C7-080899233A53}"/>
              </a:ext>
            </a:extLst>
          </p:cNvPr>
          <p:cNvSpPr txBox="1"/>
          <p:nvPr/>
        </p:nvSpPr>
        <p:spPr>
          <a:xfrm>
            <a:off x="10678434" y="4280943"/>
            <a:ext cx="3857675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Hoàn thành bài VBT toán.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84264" y="2519575"/>
            <a:ext cx="13919471" cy="58967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87179" y="3289029"/>
            <a:ext cx="10958755" cy="357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25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5125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VÀO TIẾT HỌC SAU!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27212" y="4231281"/>
            <a:ext cx="6360788" cy="757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4320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854940"/>
            <a:ext cx="16992600" cy="861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b="15876"/>
          <a:stretch/>
        </p:blipFill>
        <p:spPr>
          <a:xfrm>
            <a:off x="2791584" y="817346"/>
            <a:ext cx="12414253" cy="6172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40" y="6515100"/>
            <a:ext cx="13108659" cy="4084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84264" y="2519575"/>
            <a:ext cx="13919471" cy="58967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73806" y="4098508"/>
            <a:ext cx="6360788" cy="757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4320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7146E8C-8BD6-ADFC-8ABB-74B774B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75371"/>
            <a:ext cx="11277600" cy="28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44: TÍNH GIÁ TRỊ CỦA BIỂU THỨC SỐ (TIẾP THEO)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2832342" y="2538687"/>
            <a:ext cx="14360854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Làm quen với quy tắc tính giá trị của biểu thức khi có dấu ngoặc.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2803989" y="5307879"/>
            <a:ext cx="14389207" cy="24006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000">
                <a:cs typeface="Arial" panose="020B0604020202020204" pitchFamily="34" charset="0"/>
              </a:rPr>
              <a:t>Vận dụng được các phép tính đã học vào giải quyết một số tình huống gắn với thực tế.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E208691-0A0F-9817-4893-6DD31C1BB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021041" y="6172200"/>
            <a:ext cx="5479758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93350" y="2972054"/>
            <a:ext cx="1371600" cy="1391320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41E8BD0-61D2-6C09-5AA8-D5528EE44CC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93350" y="5476540"/>
            <a:ext cx="1371600" cy="1391320"/>
          </a:xfrm>
          <a:prstGeom prst="rect">
            <a:avLst/>
          </a:prstGeom>
        </p:spPr>
      </p:pic>
      <p:sp>
        <p:nvSpPr>
          <p:cNvPr id="1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4800600" y="782061"/>
            <a:ext cx="9313488" cy="14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kumimoji="0" lang="en-US" sz="7200" b="1" i="0" u="none" strike="noStrike" kern="0" cap="none" spc="30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Y</a:t>
            </a:r>
            <a:r>
              <a:rPr kumimoji="0" lang="en-US" sz="7200" b="1" i="0" u="none" strike="noStrike" kern="0" cap="none" spc="30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ê</a:t>
            </a:r>
            <a:r>
              <a:rPr kumimoji="0" lang="en-US" sz="7200" b="1" i="0" u="none" strike="noStrike" kern="0" cap="none" spc="30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u c</a:t>
            </a:r>
            <a:r>
              <a:rPr kumimoji="0" lang="en-US" sz="7200" b="1" i="0" u="none" strike="noStrike" kern="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ầ</a:t>
            </a:r>
            <a:r>
              <a:rPr kumimoji="0" lang="en-US" sz="7200" b="1" i="0" u="none" strike="noStrike" kern="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u</a:t>
            </a:r>
            <a:r>
              <a:rPr kumimoji="0" lang="en-US" sz="7200" b="1" i="0" u="none" strike="noStrike" kern="0" cap="none" spc="30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 </a:t>
            </a:r>
            <a:r>
              <a:rPr kumimoji="0" lang="en-US" sz="7200" b="1" i="0" u="none" strike="noStrike" kern="0" cap="none" spc="30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c</a:t>
            </a:r>
            <a:r>
              <a:rPr lang="en-US" sz="7200" b="1" kern="0" spc="300">
                <a:solidFill>
                  <a:schemeClr val="accent1">
                    <a:lumMod val="75000"/>
                  </a:schemeClr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ầ</a:t>
            </a:r>
            <a:r>
              <a:rPr kumimoji="0" lang="en-US" sz="7200" b="1" i="0" u="none" strike="noStrike" kern="0" cap="none" spc="30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n </a:t>
            </a:r>
            <a:r>
              <a:rPr lang="en-US" sz="7200" b="1" kern="0" spc="300">
                <a:solidFill>
                  <a:srgbClr val="0070C0"/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đ</a:t>
            </a:r>
            <a:r>
              <a:rPr lang="en-US" sz="7200" b="1" kern="0" spc="300">
                <a:solidFill>
                  <a:srgbClr val="7030A0"/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ạ</a:t>
            </a:r>
            <a:r>
              <a:rPr lang="en-US" sz="7200" b="1" kern="0" spc="300">
                <a:solidFill>
                  <a:srgbClr val="FF0000"/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t</a:t>
            </a:r>
            <a:endParaRPr kumimoji="0" sz="7200" b="1" i="0" u="none" strike="noStrike" kern="0" cap="none" spc="30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VN-Poky's" panose="020B0606040200020203" pitchFamily="34" charset="0"/>
              <a:ea typeface="AvantGarde" panose="00000400000000000000" pitchFamily="2" charset="0"/>
              <a:cs typeface="AvantGarde" panose="00000400000000000000" pitchFamily="2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965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100524" y="2778525"/>
            <a:ext cx="14511076" cy="15992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938266"/>
            <a:ext cx="14478000" cy="15992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4E208691-0A0F-9817-4893-6DD31C1BB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021041" y="6172200"/>
            <a:ext cx="5479758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0E3BAA-C2A8-11F2-FCFD-A4EA61A38451}"/>
              </a:ext>
            </a:extLst>
          </p:cNvPr>
          <p:cNvSpPr txBox="1"/>
          <p:nvPr/>
        </p:nvSpPr>
        <p:spPr>
          <a:xfrm>
            <a:off x="399889" y="4925065"/>
            <a:ext cx="5239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dụ:</a:t>
            </a:r>
          </a:p>
          <a:p>
            <a:pPr algn="just"/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(16 +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20) : 4</a:t>
            </a:r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DBFC8E-01C5-93E9-3CFA-580CE555983B}"/>
              </a:ext>
            </a:extLst>
          </p:cNvPr>
          <p:cNvSpPr txBox="1"/>
          <p:nvPr/>
        </p:nvSpPr>
        <p:spPr>
          <a:xfrm>
            <a:off x="10480868" y="5559581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84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- 4</a:t>
            </a:r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2F8CC-682A-CBB7-557F-FC80EB5A318F}"/>
              </a:ext>
            </a:extLst>
          </p:cNvPr>
          <p:cNvSpPr txBox="1"/>
          <p:nvPr/>
        </p:nvSpPr>
        <p:spPr>
          <a:xfrm>
            <a:off x="10480868" y="6293878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4E5EA-443A-4066-5012-166EADD03A68}"/>
              </a:ext>
            </a:extLst>
          </p:cNvPr>
          <p:cNvSpPr txBox="1"/>
          <p:nvPr/>
        </p:nvSpPr>
        <p:spPr>
          <a:xfrm>
            <a:off x="3692002" y="5524500"/>
            <a:ext cx="2175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 : 4</a:t>
            </a:r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B9ABE-36FF-2468-9F29-EFEF5394937D}"/>
              </a:ext>
            </a:extLst>
          </p:cNvPr>
          <p:cNvSpPr txBox="1"/>
          <p:nvPr/>
        </p:nvSpPr>
        <p:spPr>
          <a:xfrm>
            <a:off x="3709315" y="6290676"/>
            <a:ext cx="1247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6CF542-F912-CBB9-1014-5DBFC7A55F83}"/>
              </a:ext>
            </a:extLst>
          </p:cNvPr>
          <p:cNvSpPr txBox="1"/>
          <p:nvPr/>
        </p:nvSpPr>
        <p:spPr>
          <a:xfrm>
            <a:off x="15866614" y="5525342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x 8</a:t>
            </a:r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1B2612-48AA-EC66-DA64-86CA3359AE62}"/>
              </a:ext>
            </a:extLst>
          </p:cNvPr>
          <p:cNvSpPr txBox="1"/>
          <p:nvPr/>
        </p:nvSpPr>
        <p:spPr>
          <a:xfrm>
            <a:off x="15866614" y="6249769"/>
            <a:ext cx="2328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</a:t>
            </a:r>
            <a:endParaRPr lang="pt-BR" sz="360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2E8A2-A36C-728E-B42F-C5FEDFD58FD5}"/>
              </a:ext>
            </a:extLst>
          </p:cNvPr>
          <p:cNvSpPr txBox="1"/>
          <p:nvPr/>
        </p:nvSpPr>
        <p:spPr>
          <a:xfrm>
            <a:off x="6224632" y="5559581"/>
            <a:ext cx="4261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84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– (19 – 15)</a:t>
            </a:r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D99B7B-01CD-3AC0-823E-39FC7062089D}"/>
              </a:ext>
            </a:extLst>
          </p:cNvPr>
          <p:cNvSpPr txBox="1"/>
          <p:nvPr/>
        </p:nvSpPr>
        <p:spPr>
          <a:xfrm>
            <a:off x="12647711" y="5523851"/>
            <a:ext cx="3296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pt-BR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pt-BR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x (73 - 65)</a:t>
            </a:r>
            <a:endParaRPr lang="pt-BR" sz="360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09F556-A32B-B9FE-4197-459C4C2AF092}"/>
              </a:ext>
            </a:extLst>
          </p:cNvPr>
          <p:cNvCxnSpPr>
            <a:cxnSpLocks/>
          </p:cNvCxnSpPr>
          <p:nvPr/>
        </p:nvCxnSpPr>
        <p:spPr>
          <a:xfrm>
            <a:off x="5867400" y="5687927"/>
            <a:ext cx="0" cy="124908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4B6B01-E29E-24F8-7F0F-F1E0336FB200}"/>
              </a:ext>
            </a:extLst>
          </p:cNvPr>
          <p:cNvCxnSpPr>
            <a:cxnSpLocks/>
          </p:cNvCxnSpPr>
          <p:nvPr/>
        </p:nvCxnSpPr>
        <p:spPr>
          <a:xfrm>
            <a:off x="12538268" y="5559581"/>
            <a:ext cx="0" cy="96580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6395"/>
          <a:stretch/>
        </p:blipFill>
        <p:spPr>
          <a:xfrm>
            <a:off x="2331087" y="1187470"/>
            <a:ext cx="13899513" cy="1228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4" y="2814645"/>
            <a:ext cx="14847666" cy="15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61695" y="952500"/>
            <a:ext cx="13792200" cy="83058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C3040C6-4C16-F372-4D33-1BCD166D2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68400" y="5954093"/>
            <a:ext cx="8261309" cy="6849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00D97-24B4-5EBB-9C35-C0FEA5D5688D}"/>
              </a:ext>
            </a:extLst>
          </p:cNvPr>
          <p:cNvSpPr txBox="1"/>
          <p:nvPr/>
        </p:nvSpPr>
        <p:spPr>
          <a:xfrm>
            <a:off x="4471785" y="1562100"/>
            <a:ext cx="464930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pt-BR" sz="44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1: Tính:</a:t>
            </a:r>
          </a:p>
          <a:p>
            <a:pPr algn="l">
              <a:lnSpc>
                <a:spcPct val="200000"/>
              </a:lnSpc>
            </a:pPr>
            <a:r>
              <a:rPr lang="pt-BR" sz="4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(37 – 18) + 17</a:t>
            </a:r>
          </a:p>
          <a:p>
            <a:pPr algn="l">
              <a:lnSpc>
                <a:spcPct val="200000"/>
              </a:lnSpc>
            </a:pPr>
            <a:r>
              <a:rPr lang="pt-BR" sz="4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56 – (35 – 16)</a:t>
            </a:r>
          </a:p>
          <a:p>
            <a:pPr algn="l">
              <a:lnSpc>
                <a:spcPct val="200000"/>
              </a:lnSpc>
            </a:pPr>
            <a:r>
              <a:rPr lang="pt-BR" sz="4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(6 + 5) x 8</a:t>
            </a:r>
          </a:p>
          <a:p>
            <a:pPr algn="l">
              <a:lnSpc>
                <a:spcPct val="200000"/>
              </a:lnSpc>
            </a:pPr>
            <a:r>
              <a:rPr lang="pt-BR" sz="4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36 : (62 – 56)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6A50F-0698-FA41-E6BE-02835CE83219}"/>
              </a:ext>
            </a:extLst>
          </p:cNvPr>
          <p:cNvSpPr txBox="1"/>
          <p:nvPr/>
        </p:nvSpPr>
        <p:spPr>
          <a:xfrm>
            <a:off x="8923081" y="3343099"/>
            <a:ext cx="26684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19 + 17</a:t>
            </a:r>
            <a:endParaRPr lang="en-US" sz="4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98B10-F3F2-DE1C-37D5-BCB284461F6D}"/>
              </a:ext>
            </a:extLst>
          </p:cNvPr>
          <p:cNvSpPr txBox="1"/>
          <p:nvPr/>
        </p:nvSpPr>
        <p:spPr>
          <a:xfrm>
            <a:off x="11514805" y="3343099"/>
            <a:ext cx="14488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36</a:t>
            </a:r>
            <a:endParaRPr lang="en-US" sz="40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999DE-58D4-44C2-83A0-36D9CAF440C9}"/>
              </a:ext>
            </a:extLst>
          </p:cNvPr>
          <p:cNvSpPr txBox="1"/>
          <p:nvPr/>
        </p:nvSpPr>
        <p:spPr>
          <a:xfrm>
            <a:off x="8957132" y="4712735"/>
            <a:ext cx="2915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56 - </a:t>
            </a:r>
            <a:r>
              <a:rPr lang="pt-BR" sz="4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19</a:t>
            </a:r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endParaRPr lang="en-US" sz="40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D001AA-1A3E-0CDC-00A2-00FD6D531303}"/>
              </a:ext>
            </a:extLst>
          </p:cNvPr>
          <p:cNvSpPr txBox="1"/>
          <p:nvPr/>
        </p:nvSpPr>
        <p:spPr>
          <a:xfrm>
            <a:off x="11514805" y="4712735"/>
            <a:ext cx="152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37</a:t>
            </a:r>
            <a:endParaRPr lang="en-US" sz="40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0E777-9197-5491-C1F0-71D9C8170586}"/>
              </a:ext>
            </a:extLst>
          </p:cNvPr>
          <p:cNvSpPr txBox="1"/>
          <p:nvPr/>
        </p:nvSpPr>
        <p:spPr>
          <a:xfrm>
            <a:off x="8108573" y="6072003"/>
            <a:ext cx="22698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4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x 8</a:t>
            </a:r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74168-9EBA-E2E5-690A-AACB437B9CD1}"/>
              </a:ext>
            </a:extLst>
          </p:cNvPr>
          <p:cNvSpPr txBox="1"/>
          <p:nvPr/>
        </p:nvSpPr>
        <p:spPr>
          <a:xfrm>
            <a:off x="10386665" y="6072002"/>
            <a:ext cx="167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4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88</a:t>
            </a:r>
            <a:endParaRPr lang="pt-BR" sz="4400" i="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CA223-1AEE-E38B-0E59-5A76AC0D89DD}"/>
              </a:ext>
            </a:extLst>
          </p:cNvPr>
          <p:cNvSpPr txBox="1"/>
          <p:nvPr/>
        </p:nvSpPr>
        <p:spPr>
          <a:xfrm>
            <a:off x="8757795" y="7431269"/>
            <a:ext cx="2148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36 : 6 </a:t>
            </a:r>
            <a:endParaRPr lang="en-US" sz="40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AFA16F-A671-2B45-A03A-6CEF6DE53200}"/>
              </a:ext>
            </a:extLst>
          </p:cNvPr>
          <p:cNvSpPr txBox="1"/>
          <p:nvPr/>
        </p:nvSpPr>
        <p:spPr>
          <a:xfrm>
            <a:off x="10906522" y="7431269"/>
            <a:ext cx="167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4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endParaRPr lang="en-US" sz="40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5800" y="952500"/>
            <a:ext cx="16687800" cy="83058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10F584-D379-1531-4018-248BA7918CFB}"/>
              </a:ext>
            </a:extLst>
          </p:cNvPr>
          <p:cNvSpPr txBox="1"/>
          <p:nvPr/>
        </p:nvSpPr>
        <p:spPr>
          <a:xfrm>
            <a:off x="2057400" y="1351814"/>
            <a:ext cx="15087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2: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 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câu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l"/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56 : (45 – 38) x 2.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vi-VN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i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i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vi-VN" sz="360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B0C08-26E8-8D21-7CEA-252EF268BE30}"/>
              </a:ext>
            </a:extLst>
          </p:cNvPr>
          <p:cNvSpPr txBox="1"/>
          <p:nvPr/>
        </p:nvSpPr>
        <p:spPr>
          <a:xfrm>
            <a:off x="2823482" y="3983359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Nhân, chia, trừ</a:t>
            </a:r>
          </a:p>
          <a:p>
            <a:pPr algn="l"/>
            <a:r>
              <a:rPr lang="it-IT" sz="360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Trừ, chia, nhân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B42BF-4A6B-4D93-E21C-6118C1C331BB}"/>
              </a:ext>
            </a:extLst>
          </p:cNvPr>
          <p:cNvSpPr txBox="1"/>
          <p:nvPr/>
        </p:nvSpPr>
        <p:spPr>
          <a:xfrm>
            <a:off x="10225406" y="4045268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Trừ, nhân, chia</a:t>
            </a:r>
          </a:p>
          <a:p>
            <a:pPr algn="l"/>
            <a:r>
              <a:rPr lang="it-IT" sz="360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D. Chia, trừ, nhân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38DB8F-8002-D7DA-D502-2CEDA6919823}"/>
              </a:ext>
            </a:extLst>
          </p:cNvPr>
          <p:cNvSpPr/>
          <p:nvPr/>
        </p:nvSpPr>
        <p:spPr>
          <a:xfrm>
            <a:off x="2690575" y="4570323"/>
            <a:ext cx="685800" cy="538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441327-4084-18C7-7F8B-51F1142EAC28}"/>
              </a:ext>
            </a:extLst>
          </p:cNvPr>
          <p:cNvSpPr txBox="1"/>
          <p:nvPr/>
        </p:nvSpPr>
        <p:spPr>
          <a:xfrm>
            <a:off x="1981200" y="5672066"/>
            <a:ext cx="15392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 : (45 – 38) x 2 = 56 : 7 x 2 = 8 x 2 = 16</a:t>
            </a:r>
          </a:p>
          <a:p>
            <a:pPr algn="l"/>
            <a:r>
              <a:rPr lang="en-US" sz="3600" b="0" i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vi-VN" sz="3600" b="0" i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lượt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chia, nhân</a:t>
            </a:r>
          </a:p>
          <a:p>
            <a:pPr algn="l"/>
            <a:r>
              <a:rPr lang="en-US" sz="3600" b="0" i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vi-VN" sz="3600" b="0" i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1262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5800" y="952500"/>
            <a:ext cx="16687800" cy="83058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27148">
            <a:off x="-1348956" y="-471078"/>
            <a:ext cx="3691000" cy="23823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08B38F-3DA3-6F45-851A-6806C9EB1AB6}"/>
              </a:ext>
            </a:extLst>
          </p:cNvPr>
          <p:cNvSpPr txBox="1"/>
          <p:nvPr/>
        </p:nvSpPr>
        <p:spPr>
          <a:xfrm>
            <a:off x="1363895" y="1760803"/>
            <a:ext cx="1554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 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54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nghiệm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di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ô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to.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rằng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to.</a:t>
            </a:r>
            <a:endParaRPr lang="en-US" sz="360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i="0" dirty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i="0" err="1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i="0">
                <a:solidFill>
                  <a:schemeClr val="accent6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4CCE6-CCC6-2221-E3A1-218111854A9C}"/>
              </a:ext>
            </a:extLst>
          </p:cNvPr>
          <p:cNvSpPr txBox="1"/>
          <p:nvPr/>
        </p:nvSpPr>
        <p:spPr>
          <a:xfrm>
            <a:off x="3013540" y="4583802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54 - (7 + 2)</a:t>
            </a:r>
            <a:endParaRPr lang="it-IT" sz="3600" b="0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/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– (7 x 2)</a:t>
            </a:r>
            <a:endParaRPr lang="it-IT" sz="3600" b="0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87BFB-FEC9-FCE5-48A1-FFA53A263DC8}"/>
              </a:ext>
            </a:extLst>
          </p:cNvPr>
          <p:cNvSpPr txBox="1"/>
          <p:nvPr/>
        </p:nvSpPr>
        <p:spPr>
          <a:xfrm>
            <a:off x="10415464" y="4645711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54 + ( 7 x 2)</a:t>
            </a:r>
          </a:p>
          <a:p>
            <a:pPr algn="l"/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D. </a:t>
            </a:r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x (7 x 2)</a:t>
            </a:r>
            <a:endParaRPr lang="it-IT" sz="3600" b="0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A4ACD5-D7CE-3690-F4B3-688203FE57AD}"/>
              </a:ext>
            </a:extLst>
          </p:cNvPr>
          <p:cNvSpPr/>
          <p:nvPr/>
        </p:nvSpPr>
        <p:spPr>
          <a:xfrm>
            <a:off x="2941309" y="5200789"/>
            <a:ext cx="685800" cy="538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D87C38-9865-3C2C-DD56-8F9307E27EEB}"/>
              </a:ext>
            </a:extLst>
          </p:cNvPr>
          <p:cNvSpPr txBox="1"/>
          <p:nvPr/>
        </p:nvSpPr>
        <p:spPr>
          <a:xfrm>
            <a:off x="1447800" y="6136544"/>
            <a:ext cx="153769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0" i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tất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54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Ta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lang="en-US" sz="360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x 2 </a:t>
            </a:r>
            <a:r>
              <a:rPr lang="en-US" sz="360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sinh.</a:t>
            </a:r>
            <a:endParaRPr lang="en-US" sz="3600" b="0" i="0" dirty="0">
              <a:solidFill>
                <a:srgbClr val="00B0F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/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 </a:t>
            </a:r>
            <a:r>
              <a:rPr lang="en-US" sz="3600" b="0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ctr"/>
            <a:r>
              <a:rPr lang="en-US" sz="3600" b="0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– 7 </a:t>
            </a:r>
            <a:r>
              <a:rPr lang="en-US" sz="3600" b="0" i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× 2</a:t>
            </a:r>
            <a:endParaRPr lang="en-US" sz="3600" b="0" i="0" dirty="0">
              <a:solidFill>
                <a:srgbClr val="00B0F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5800" y="952500"/>
            <a:ext cx="16687800" cy="83058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27148">
            <a:off x="-1348956" y="-471078"/>
            <a:ext cx="3691000" cy="23823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08B38F-3DA3-6F45-851A-6806C9EB1AB6}"/>
              </a:ext>
            </a:extLst>
          </p:cNvPr>
          <p:cNvSpPr txBox="1"/>
          <p:nvPr/>
        </p:nvSpPr>
        <p:spPr>
          <a:xfrm>
            <a:off x="1363895" y="1760803"/>
            <a:ext cx="1554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 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to.</a:t>
            </a:r>
          </a:p>
          <a:p>
            <a:pPr lvl="0"/>
            <a:r>
              <a:rPr lang="en-US" sz="360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Có bao nhiêu học sinh đi xe ô tô to?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4CCE6-CCC6-2221-E3A1-218111854A9C}"/>
              </a:ext>
            </a:extLst>
          </p:cNvPr>
          <p:cNvSpPr txBox="1"/>
          <p:nvPr/>
        </p:nvSpPr>
        <p:spPr>
          <a:xfrm>
            <a:off x="3291812" y="4277265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30</a:t>
            </a:r>
          </a:p>
          <a:p>
            <a:pPr algn="l"/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87BFB-FEC9-FCE5-48A1-FFA53A263DC8}"/>
              </a:ext>
            </a:extLst>
          </p:cNvPr>
          <p:cNvSpPr txBox="1"/>
          <p:nvPr/>
        </p:nvSpPr>
        <p:spPr>
          <a:xfrm>
            <a:off x="10693736" y="4339174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it-IT" sz="36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  <a:endParaRPr lang="it-IT" sz="3600" b="0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/>
            <a:r>
              <a:rPr lang="it-IT" sz="36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D. 35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A4ACD5-D7CE-3690-F4B3-688203FE57AD}"/>
              </a:ext>
            </a:extLst>
          </p:cNvPr>
          <p:cNvSpPr/>
          <p:nvPr/>
        </p:nvSpPr>
        <p:spPr>
          <a:xfrm>
            <a:off x="10610983" y="4343933"/>
            <a:ext cx="685800" cy="538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3B28E-4676-06BD-C5DC-5B7E73998D78}"/>
              </a:ext>
            </a:extLst>
          </p:cNvPr>
          <p:cNvSpPr txBox="1"/>
          <p:nvPr/>
        </p:nvSpPr>
        <p:spPr>
          <a:xfrm>
            <a:off x="4206212" y="5832312"/>
            <a:ext cx="822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u="sng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0" i="0" u="sng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u="sng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600" b="0" i="0" u="sng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l"/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</a:t>
            </a:r>
            <a:r>
              <a:rPr lang="en-US" sz="3600" b="0" i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– (7 x 2) 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40 (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40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endParaRPr lang="en-US" sz="3600" b="0" i="0" dirty="0">
              <a:solidFill>
                <a:srgbClr val="0070C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628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AvantGarde</vt:lpstr>
      <vt:lpstr>Calibri</vt:lpstr>
      <vt:lpstr>SVN-Poky's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Creative Intelligence Quiz Presentation</dc:title>
  <dc:creator>Emy Nguyen</dc:creator>
  <cp:lastModifiedBy>An Thach</cp:lastModifiedBy>
  <cp:revision>18</cp:revision>
  <dcterms:created xsi:type="dcterms:W3CDTF">2006-08-16T00:00:00Z</dcterms:created>
  <dcterms:modified xsi:type="dcterms:W3CDTF">2022-12-01T03:20:28Z</dcterms:modified>
  <dc:identifier>DAFGYXM1tAI</dc:identifier>
</cp:coreProperties>
</file>