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C537C-C54C-4248-A0B0-2AA687B8595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6E1FE-EBF1-4699-A21E-0F6895F2C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9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77EB6-2E88-4DFC-8664-E8610DF5B7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63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543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5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920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69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35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28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75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07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04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937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39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CF2F9-EC05-4890-BFA5-7B58C4E830DC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17FA3-2649-4EBA-8D0F-41B82C8D5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91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audio" Target="../media/audio1.wav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90E27-3CCD-1AAA-2F9C-D48E74F259B3}"/>
              </a:ext>
            </a:extLst>
          </p:cNvPr>
          <p:cNvSpPr txBox="1"/>
          <p:nvPr/>
        </p:nvSpPr>
        <p:spPr>
          <a:xfrm>
            <a:off x="3766369" y="758576"/>
            <a:ext cx="3188962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9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5BEB007-F0EE-B5BE-A95A-1DB68B5FC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6" y="11360"/>
            <a:ext cx="1126977" cy="112247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CA30E9D9-0D8D-3C13-6E7D-503666F1D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93" y="1543827"/>
            <a:ext cx="6763688" cy="101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1"/>
              </a:spcBef>
              <a:defRPr/>
            </a:pPr>
            <a:r>
              <a:rPr lang="en-US" sz="30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LÀM QUEN VỚI CHỮ SỐ LA MÃ (</a:t>
            </a:r>
            <a:r>
              <a:rPr lang="en-US" sz="303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A9C0E-CE35-3B73-39D8-A7010589B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362">
            <a:off x="-410567" y="1698765"/>
            <a:ext cx="2311640" cy="2311640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48B52321-D3E4-39F3-0B32-260547CDB3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5" y="2356493"/>
            <a:ext cx="6849305" cy="23493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573F24D8-B0CF-4270-181F-DEA8E578A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85" y="3515106"/>
            <a:ext cx="5279328" cy="1181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47B80B2-4564-7C62-2CA2-23D14C38F0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66" b="10519"/>
          <a:stretch/>
        </p:blipFill>
        <p:spPr>
          <a:xfrm>
            <a:off x="6955331" y="1672779"/>
            <a:ext cx="2282758" cy="2904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05" y="21202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b) Sắp xếp các số XIII; XVII; XII; XVIII theo thứ tự từ bé đến.</a:t>
            </a:r>
            <a:endParaRPr lang="vi-VN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989307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XII;</a:t>
            </a:r>
            <a:endParaRPr lang="vi-VN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1152" y="975309"/>
            <a:ext cx="100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XIII;</a:t>
            </a:r>
            <a:endParaRPr lang="vi-VN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3234" y="975308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XVII;</a:t>
            </a:r>
            <a:endParaRPr lang="vi-VN" sz="3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0181" y="975309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XVIII</a:t>
            </a:r>
            <a:endParaRPr lang="vi-VN" sz="3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556088"/>
            <a:ext cx="8458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Chọn đồng hồ điện tử thích hợp với đồng hồ mặt trời.</a:t>
            </a:r>
          </a:p>
        </p:txBody>
      </p:sp>
      <p:sp>
        <p:nvSpPr>
          <p:cNvPr id="9" name="Oval 8"/>
          <p:cNvSpPr/>
          <p:nvPr/>
        </p:nvSpPr>
        <p:spPr>
          <a:xfrm>
            <a:off x="50032" y="1575252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308"/>
            <a:ext cx="9141701" cy="30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707904" y="3795886"/>
            <a:ext cx="1508820" cy="6480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28184" y="3723878"/>
            <a:ext cx="1440160" cy="7200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9912" y="3795886"/>
            <a:ext cx="3744416" cy="6480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346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      Tìm đường đi cho chú linh dương đến hồ uống nước theo thứ tự các số La Mã từ I đến XX.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" y="937795"/>
            <a:ext cx="9108504" cy="41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95"/>
            <a:ext cx="9133114" cy="420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577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Toán </a:t>
            </a:r>
          </a:p>
          <a:p>
            <a:pPr algn="ctr"/>
            <a:r>
              <a:rPr lang="vi-VN" sz="2800" dirty="0">
                <a:latin typeface="+mj-lt"/>
              </a:rPr>
              <a:t>Bài 47: Làm quen với chỉ số La Mã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49163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Một số chữ số La Mã thường dùng I một, V năm</a:t>
            </a:r>
            <a:endParaRPr lang="vi-VN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4850"/>
            <a:ext cx="8928992" cy="300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92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20"/>
            <a:ext cx="8928992" cy="413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147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Mỗi đồng hồ chỉ mấy giờ?</a:t>
            </a:r>
            <a:endParaRPr lang="vi-VN" sz="28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" y="627534"/>
            <a:ext cx="90010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017" y="3075806"/>
            <a:ext cx="1547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Đồng hồ ở hình A: 1 giờ.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3" y="3089804"/>
            <a:ext cx="1728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Đồng hồ </a:t>
            </a:r>
          </a:p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ở hình B: </a:t>
            </a:r>
          </a:p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5 giờ.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1926" y="3089804"/>
            <a:ext cx="1728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Đồng hồ </a:t>
            </a:r>
          </a:p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ở hình C: </a:t>
            </a:r>
          </a:p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9 giờ.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2280" y="3133505"/>
            <a:ext cx="1728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Đồng hồ </a:t>
            </a:r>
          </a:p>
          <a:p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ở hình D: 10 giờ.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2347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Chọn cặp số và số La Mã thích hợp.</a:t>
            </a:r>
          </a:p>
        </p:txBody>
      </p:sp>
      <p:sp>
        <p:nvSpPr>
          <p:cNvPr id="3" name="Oval 2"/>
          <p:cNvSpPr/>
          <p:nvPr/>
        </p:nvSpPr>
        <p:spPr>
          <a:xfrm>
            <a:off x="107504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698"/>
            <a:ext cx="8928992" cy="444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635896" y="1275606"/>
            <a:ext cx="1296144" cy="1080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35896" y="1203598"/>
            <a:ext cx="1296144" cy="115212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35896" y="3363838"/>
            <a:ext cx="1296144" cy="122413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35896" y="3363838"/>
            <a:ext cx="1296144" cy="129614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347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a) Đọc các số La Mã sau:</a:t>
            </a:r>
          </a:p>
          <a:p>
            <a:r>
              <a:rPr lang="vi-VN" sz="2800" dirty="0">
                <a:latin typeface="+mj-lt"/>
              </a:rPr>
              <a:t>VI;                     V;                      VIII;                  </a:t>
            </a:r>
          </a:p>
          <a:p>
            <a:r>
              <a:rPr lang="vi-VN" sz="2800" dirty="0">
                <a:latin typeface="+mj-lt"/>
              </a:rPr>
              <a:t>II;                       XI;                             IX.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b) Viết các số từ 1 đến 15 bằng chữ số La Mã.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483518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số sáu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6" y="483518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0" i="0" dirty="0">
                <a:solidFill>
                  <a:srgbClr val="FF0000"/>
                </a:solidFill>
                <a:effectLst/>
                <a:latin typeface="+mj-lt"/>
              </a:rPr>
              <a:t>số năm 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8860" y="474807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số tám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592" y="933144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số hai</a:t>
            </a:r>
          </a:p>
        </p:txBody>
      </p:sp>
      <p:sp>
        <p:nvSpPr>
          <p:cNvPr id="8" name="Rectangle 7"/>
          <p:cNvSpPr/>
          <p:nvPr/>
        </p:nvSpPr>
        <p:spPr>
          <a:xfrm>
            <a:off x="3419872" y="933143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0" i="0" dirty="0">
                <a:solidFill>
                  <a:srgbClr val="FF0000"/>
                </a:solidFill>
                <a:effectLst/>
                <a:latin typeface="+mj-lt"/>
              </a:rPr>
              <a:t>số mười một 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933144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0" i="0" dirty="0">
                <a:solidFill>
                  <a:srgbClr val="FF0000"/>
                </a:solidFill>
                <a:effectLst/>
                <a:latin typeface="+mj-lt"/>
              </a:rPr>
              <a:t>số chín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96" y="2370247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I, II, III, IV, V, VI, VII, VIII, IX, X, XI, XII, XIII, XIV, XV.</a:t>
            </a:r>
          </a:p>
        </p:txBody>
      </p: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0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      Dùng que tính có thể xếp thành các số La Mã như hình bên:</a:t>
            </a:r>
          </a:p>
          <a:p>
            <a:r>
              <a:rPr lang="vi-VN" sz="2800" dirty="0">
                <a:latin typeface="+mj-lt"/>
              </a:rPr>
              <a:t>a) Dùng 5 que tính hãy xếp thành số 8, số 13 bằng chữ số La Mã.</a:t>
            </a:r>
          </a:p>
          <a:p>
            <a:r>
              <a:rPr lang="vi-VN" sz="2800" dirty="0">
                <a:latin typeface="+mj-lt"/>
              </a:rPr>
              <a:t>b) Để xếp được ba số 9 bằng chữ số La Mã thì dùng hết mấy que tính?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7734"/>
            <a:ext cx="7560840" cy="271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154" y="-9652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4884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a) Có thể xếp như sau: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2" y="548104"/>
            <a:ext cx="8677178" cy="144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0" y="1851670"/>
            <a:ext cx="9031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b) Ta xếp que tính để được ba số 9 bằng chữ số La Mã như sau: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5293"/>
            <a:ext cx="8136904" cy="197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4155926"/>
            <a:ext cx="8906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Ta cần 3 que diêm để xếp được một số 9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Vậy ba số 9 thì cần số que diêm là  3 x 3 = 9 (que diêm)</a:t>
            </a:r>
          </a:p>
        </p:txBody>
      </p: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488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a) Tìm số La Mã thích hợp.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91648"/>
            <a:ext cx="9108504" cy="45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03376" y="3054034"/>
            <a:ext cx="607977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XIV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104" y="3038297"/>
            <a:ext cx="607977" cy="9578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XVI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2004" y="3060069"/>
            <a:ext cx="679985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XVII</a:t>
            </a:r>
          </a:p>
        </p:txBody>
      </p:sp>
    </p:spTree>
    <p:extLst>
      <p:ext uri="{BB962C8B-B14F-4D97-AF65-F5344CB8AC3E}">
        <p14:creationId xmlns:p14="http://schemas.microsoft.com/office/powerpoint/2010/main" val="12181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366</Words>
  <Application>Microsoft Office PowerPoint</Application>
  <PresentationFormat>On-screen Show (16:9)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Aptos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DELL</cp:lastModifiedBy>
  <cp:revision>7</cp:revision>
  <dcterms:created xsi:type="dcterms:W3CDTF">2023-01-31T11:34:51Z</dcterms:created>
  <dcterms:modified xsi:type="dcterms:W3CDTF">2024-01-21T16:47:10Z</dcterms:modified>
</cp:coreProperties>
</file>