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6"/>
  </p:notesMasterIdLst>
  <p:sldIdLst>
    <p:sldId id="286" r:id="rId3"/>
    <p:sldId id="258" r:id="rId4"/>
    <p:sldId id="285" r:id="rId5"/>
    <p:sldId id="261" r:id="rId6"/>
    <p:sldId id="262" r:id="rId7"/>
    <p:sldId id="287" r:id="rId8"/>
    <p:sldId id="263" r:id="rId9"/>
    <p:sldId id="299" r:id="rId10"/>
    <p:sldId id="264" r:id="rId11"/>
    <p:sldId id="269" r:id="rId12"/>
    <p:sldId id="568" r:id="rId13"/>
    <p:sldId id="288" r:id="rId14"/>
    <p:sldId id="290" r:id="rId15"/>
    <p:sldId id="270" r:id="rId16"/>
    <p:sldId id="294" r:id="rId17"/>
    <p:sldId id="295" r:id="rId18"/>
    <p:sldId id="296" r:id="rId19"/>
    <p:sldId id="569" r:id="rId20"/>
    <p:sldId id="297" r:id="rId21"/>
    <p:sldId id="379" r:id="rId22"/>
    <p:sldId id="298" r:id="rId23"/>
    <p:sldId id="328" r:id="rId24"/>
    <p:sldId id="352" r:id="rId25"/>
    <p:sldId id="354" r:id="rId26"/>
    <p:sldId id="336" r:id="rId27"/>
    <p:sldId id="341" r:id="rId28"/>
    <p:sldId id="356" r:id="rId29"/>
    <p:sldId id="355" r:id="rId30"/>
    <p:sldId id="260" r:id="rId31"/>
    <p:sldId id="340" r:id="rId32"/>
    <p:sldId id="330" r:id="rId33"/>
    <p:sldId id="337"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70" d="100"/>
          <a:sy n="70" d="100"/>
        </p:scale>
        <p:origin x="11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23</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29</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png"/><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2.png"/><Relationship Id="rId3" Type="http://schemas.openxmlformats.org/officeDocument/2006/relationships/image" Target="../media/image25.jpe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39.gif"/><Relationship Id="rId1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8.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jpe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9.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3.gif"/><Relationship Id="rId5" Type="http://schemas.openxmlformats.org/officeDocument/2006/relationships/image" Target="../media/image26.png"/><Relationship Id="rId10" Type="http://schemas.openxmlformats.org/officeDocument/2006/relationships/image" Target="../media/image52.png"/><Relationship Id="rId4" Type="http://schemas.openxmlformats.org/officeDocument/2006/relationships/image" Target="../media/image25.jpe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26.png"/><Relationship Id="rId10" Type="http://schemas.microsoft.com/office/2007/relationships/hdphoto" Target="../media/hdphoto7.wdp"/><Relationship Id="rId4" Type="http://schemas.openxmlformats.org/officeDocument/2006/relationships/image" Target="../media/image25.jpe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pic>
        <p:nvPicPr>
          <p:cNvPr id="2" name="Picture 1" descr="Logo, company name&#10;&#10;Description automatically generated">
            <a:extLst>
              <a:ext uri="{FF2B5EF4-FFF2-40B4-BE49-F238E27FC236}">
                <a16:creationId xmlns:a16="http://schemas.microsoft.com/office/drawing/2014/main" id="{F1776ED2-74A8-ADDE-1FB6-99D3E5DDE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1" y="-13996"/>
            <a:ext cx="1504544" cy="149852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E9DBCCE6-C648-4CD3-FF64-F7ADD2D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1044908" y="1223239"/>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 name="Picture 1" descr="Logo, company name&#10;&#10;Description automatically generated">
            <a:extLst>
              <a:ext uri="{FF2B5EF4-FFF2-40B4-BE49-F238E27FC236}">
                <a16:creationId xmlns:a16="http://schemas.microsoft.com/office/drawing/2014/main" id="{B22FA89D-40C5-5A4E-31F9-D2A7D14EA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1" y="-13996"/>
            <a:ext cx="1504544" cy="1498527"/>
          </a:xfrm>
          <a:prstGeom prst="rect">
            <a:avLst/>
          </a:prstGeom>
        </p:spPr>
      </p:pic>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151039" y="-359229"/>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4"/>
          <a:stretch>
            <a:fillRect/>
          </a:stretch>
        </p:blipFill>
        <p:spPr>
          <a:xfrm>
            <a:off x="2085735" y="1071219"/>
            <a:ext cx="8504657" cy="3822523"/>
          </a:xfrm>
          <a:prstGeom prst="rect">
            <a:avLst/>
          </a:prstGeom>
        </p:spPr>
      </p:pic>
      <p:sp>
        <p:nvSpPr>
          <p:cNvPr id="2" name="TextBox 1">
            <a:extLst>
              <a:ext uri="{FF2B5EF4-FFF2-40B4-BE49-F238E27FC236}">
                <a16:creationId xmlns:a16="http://schemas.microsoft.com/office/drawing/2014/main"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E5BEB007-F0EE-B5BE-A95A-1DB68B5FC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1" y="-13996"/>
            <a:ext cx="1504544" cy="1498527"/>
          </a:xfrm>
          <a:prstGeom prst="rect">
            <a:avLst/>
          </a:prstGeom>
        </p:spPr>
      </p:pic>
    </p:spTree>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2"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3477875"/>
          </a:xfrm>
          <a:prstGeom prst="rect">
            <a:avLst/>
          </a:prstGeom>
          <a:noFill/>
        </p:spPr>
        <p:txBody>
          <a:bodyPr wrap="square" rtlCol="0">
            <a:spAutoFit/>
          </a:bodyPr>
          <a:lstStyle/>
          <a:p>
            <a:pPr lvl="0" algn="ctr">
              <a:defRPr/>
            </a:pP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Nêu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những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việc</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cần</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làm</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để</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bảo</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vệ</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môi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trường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bầu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trời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trái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đất</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ngôi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chung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của</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chúng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ta?</a:t>
            </a:r>
            <a:endParaRPr lang="vi-VN"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endParaRP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639948" y="815631"/>
            <a:ext cx="10456059" cy="3941427"/>
            <a:chOff x="664008" y="872800"/>
            <a:chExt cx="10456059" cy="3941427"/>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664008" y="2424091"/>
              <a:ext cx="3046467" cy="2390136"/>
              <a:chOff x="578682" y="2554857"/>
              <a:chExt cx="3152141" cy="2281106"/>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8682" y="2554857"/>
                <a:ext cx="3152141" cy="2281106"/>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049258" y="872800"/>
              <a:ext cx="3626506" cy="1988633"/>
              <a:chOff x="3953365" y="983617"/>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53365" y="983617"/>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099301"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1858</Words>
  <Application>Microsoft Office PowerPoint</Application>
  <PresentationFormat>Widescreen</PresentationFormat>
  <Paragraphs>117</Paragraphs>
  <Slides>33</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等线</vt:lpstr>
      <vt:lpstr>微软雅黑</vt:lpstr>
      <vt:lpstr>Arial</vt:lpstr>
      <vt:lpstr>Arial-Rounded</vt:lpstr>
      <vt:lpstr>Calibri</vt:lpstr>
      <vt:lpstr>Calibri Light</vt:lpstr>
      <vt:lpstr>Coiny</vt:lpstr>
      <vt:lpstr>SVN-Sign Painter House Script</vt:lpstr>
      <vt:lpstr>Times New Roman</vt:lpstr>
      <vt:lpstr>印品黑体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41</cp:revision>
  <dcterms:created xsi:type="dcterms:W3CDTF">2022-10-03T11:23:45Z</dcterms:created>
  <dcterms:modified xsi:type="dcterms:W3CDTF">2024-01-21T15:49:21Z</dcterms:modified>
</cp:coreProperties>
</file>