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77" r:id="rId2"/>
    <p:sldId id="257" r:id="rId3"/>
    <p:sldId id="265" r:id="rId4"/>
    <p:sldId id="273" r:id="rId5"/>
    <p:sldId id="274" r:id="rId6"/>
    <p:sldId id="275" r:id="rId7"/>
    <p:sldId id="267" r:id="rId8"/>
    <p:sldId id="276" r:id="rId9"/>
    <p:sldId id="269" r:id="rId10"/>
  </p:sldIdLst>
  <p:sldSz cx="16276638" cy="9144000"/>
  <p:notesSz cx="6858000" cy="9144000"/>
  <p:defaultTex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88" userDrawn="1">
          <p15:clr>
            <a:srgbClr val="A4A3A4"/>
          </p15:clr>
        </p15:guide>
        <p15:guide id="2" pos="167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0000FF"/>
    <a:srgbClr val="CC0099"/>
    <a:srgbClr val="FEF4EC"/>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135" autoAdjust="0"/>
  </p:normalViewPr>
  <p:slideViewPr>
    <p:cSldViewPr>
      <p:cViewPr varScale="1">
        <p:scale>
          <a:sx n="47" d="100"/>
          <a:sy n="47" d="100"/>
        </p:scale>
        <p:origin x="990" y="48"/>
      </p:cViewPr>
      <p:guideLst>
        <p:guide orient="horz" pos="2688"/>
        <p:guide pos="167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t>3/21/2023</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46B89-F200-43AA-B36B-6A2EF4B500BB}" type="slidenum">
              <a:rPr lang="en-US" smtClean="0"/>
              <a:t>4</a:t>
            </a:fld>
            <a:endParaRPr lang="en-US"/>
          </a:p>
        </p:txBody>
      </p:sp>
    </p:spTree>
    <p:extLst>
      <p:ext uri="{BB962C8B-B14F-4D97-AF65-F5344CB8AC3E}">
        <p14:creationId xmlns:p14="http://schemas.microsoft.com/office/powerpoint/2010/main" val="3953126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D46B89-F200-43AA-B36B-6A2EF4B500BB}" type="slidenum">
              <a:rPr lang="en-US" smtClean="0"/>
              <a:t>5</a:t>
            </a:fld>
            <a:endParaRPr lang="en-US"/>
          </a:p>
        </p:txBody>
      </p:sp>
    </p:spTree>
    <p:extLst>
      <p:ext uri="{BB962C8B-B14F-4D97-AF65-F5344CB8AC3E}">
        <p14:creationId xmlns:p14="http://schemas.microsoft.com/office/powerpoint/2010/main" val="1035520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D46B89-F200-43AA-B36B-6A2EF4B500BB}" type="slidenum">
              <a:rPr lang="en-US" smtClean="0"/>
              <a:t>6</a:t>
            </a:fld>
            <a:endParaRPr lang="en-US"/>
          </a:p>
        </p:txBody>
      </p:sp>
    </p:spTree>
    <p:extLst>
      <p:ext uri="{BB962C8B-B14F-4D97-AF65-F5344CB8AC3E}">
        <p14:creationId xmlns:p14="http://schemas.microsoft.com/office/powerpoint/2010/main" val="1703674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t>7</a:t>
            </a:fld>
            <a:endParaRPr lang="en-US"/>
          </a:p>
        </p:txBody>
      </p:sp>
    </p:spTree>
    <p:extLst>
      <p:ext uri="{BB962C8B-B14F-4D97-AF65-F5344CB8AC3E}">
        <p14:creationId xmlns:p14="http://schemas.microsoft.com/office/powerpoint/2010/main" val="2556714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t>9</a:t>
            </a:fld>
            <a:endParaRPr lang="en-US"/>
          </a:p>
        </p:txBody>
      </p:sp>
    </p:spTree>
    <p:extLst>
      <p:ext uri="{BB962C8B-B14F-4D97-AF65-F5344CB8AC3E}">
        <p14:creationId xmlns:p14="http://schemas.microsoft.com/office/powerpoint/2010/main" val="1798755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8"/>
            <a:ext cx="13835142" cy="1960033"/>
          </a:xfrm>
        </p:spPr>
        <p:txBody>
          <a:bodyPr/>
          <a:lstStyle/>
          <a:p>
            <a:r>
              <a:rPr lang="en-US"/>
              <a:t>Click to edit Master title style</a:t>
            </a:r>
          </a:p>
        </p:txBody>
      </p:sp>
      <p:sp>
        <p:nvSpPr>
          <p:cNvPr id="3" name="Subtitle 2"/>
          <p:cNvSpPr>
            <a:spLocks noGrp="1"/>
          </p:cNvSpPr>
          <p:nvPr>
            <p:ph type="subTitle" idx="1"/>
          </p:nvPr>
        </p:nvSpPr>
        <p:spPr>
          <a:xfrm>
            <a:off x="2441496" y="5181600"/>
            <a:ext cx="11393647" cy="2336800"/>
          </a:xfrm>
        </p:spPr>
        <p:txBody>
          <a:bodyPr/>
          <a:lstStyle>
            <a:lvl1pPr marL="0" indent="0" algn="ctr">
              <a:buNone/>
              <a:defRPr>
                <a:solidFill>
                  <a:schemeClr val="tx1">
                    <a:tint val="75000"/>
                  </a:schemeClr>
                </a:solidFill>
              </a:defRPr>
            </a:lvl1pPr>
            <a:lvl2pPr marL="726262" indent="0" algn="ctr">
              <a:buNone/>
              <a:defRPr>
                <a:solidFill>
                  <a:schemeClr val="tx1">
                    <a:tint val="75000"/>
                  </a:schemeClr>
                </a:solidFill>
              </a:defRPr>
            </a:lvl2pPr>
            <a:lvl3pPr marL="1452524" indent="0" algn="ctr">
              <a:buNone/>
              <a:defRPr>
                <a:solidFill>
                  <a:schemeClr val="tx1">
                    <a:tint val="75000"/>
                  </a:schemeClr>
                </a:solidFill>
              </a:defRPr>
            </a:lvl3pPr>
            <a:lvl4pPr marL="2178787" indent="0" algn="ctr">
              <a:buNone/>
              <a:defRPr>
                <a:solidFill>
                  <a:schemeClr val="tx1">
                    <a:tint val="75000"/>
                  </a:schemeClr>
                </a:solidFill>
              </a:defRPr>
            </a:lvl4pPr>
            <a:lvl5pPr marL="2905049" indent="0" algn="ctr">
              <a:buNone/>
              <a:defRPr>
                <a:solidFill>
                  <a:schemeClr val="tx1">
                    <a:tint val="75000"/>
                  </a:schemeClr>
                </a:solidFill>
              </a:defRPr>
            </a:lvl5pPr>
            <a:lvl6pPr marL="3631311" indent="0" algn="ctr">
              <a:buNone/>
              <a:defRPr>
                <a:solidFill>
                  <a:schemeClr val="tx1">
                    <a:tint val="75000"/>
                  </a:schemeClr>
                </a:solidFill>
              </a:defRPr>
            </a:lvl6pPr>
            <a:lvl7pPr marL="4357573" indent="0" algn="ctr">
              <a:buNone/>
              <a:defRPr>
                <a:solidFill>
                  <a:schemeClr val="tx1">
                    <a:tint val="75000"/>
                  </a:schemeClr>
                </a:solidFill>
              </a:defRPr>
            </a:lvl7pPr>
            <a:lvl8pPr marL="5083835" indent="0" algn="ctr">
              <a:buNone/>
              <a:defRPr>
                <a:solidFill>
                  <a:schemeClr val="tx1">
                    <a:tint val="75000"/>
                  </a:schemeClr>
                </a:solidFill>
              </a:defRPr>
            </a:lvl8pPr>
            <a:lvl9pPr marL="58100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070776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04637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37" y="488951"/>
            <a:ext cx="6516307" cy="10401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9640" y="488951"/>
            <a:ext cx="19286120"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71084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8827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400" b="1" cap="all"/>
            </a:lvl1pPr>
          </a:lstStyle>
          <a:p>
            <a:r>
              <a:rPr lang="en-US"/>
              <a:t>Click to edit Master title style</a:t>
            </a:r>
          </a:p>
        </p:txBody>
      </p:sp>
      <p:sp>
        <p:nvSpPr>
          <p:cNvPr id="3" name="Text Placeholder 2"/>
          <p:cNvSpPr>
            <a:spLocks noGrp="1"/>
          </p:cNvSpPr>
          <p:nvPr>
            <p:ph type="body" idx="1"/>
          </p:nvPr>
        </p:nvSpPr>
        <p:spPr>
          <a:xfrm>
            <a:off x="1285742" y="3875618"/>
            <a:ext cx="13835142" cy="2000249"/>
          </a:xfrm>
        </p:spPr>
        <p:txBody>
          <a:bodyPr anchor="b"/>
          <a:lstStyle>
            <a:lvl1pPr marL="0" indent="0">
              <a:buNone/>
              <a:defRPr sz="3200">
                <a:solidFill>
                  <a:schemeClr val="tx1">
                    <a:tint val="75000"/>
                  </a:schemeClr>
                </a:solidFill>
              </a:defRPr>
            </a:lvl1pPr>
            <a:lvl2pPr marL="726262" indent="0">
              <a:buNone/>
              <a:defRPr sz="2900">
                <a:solidFill>
                  <a:schemeClr val="tx1">
                    <a:tint val="75000"/>
                  </a:schemeClr>
                </a:solidFill>
              </a:defRPr>
            </a:lvl2pPr>
            <a:lvl3pPr marL="1452524" indent="0">
              <a:buNone/>
              <a:defRPr sz="2500">
                <a:solidFill>
                  <a:schemeClr val="tx1">
                    <a:tint val="75000"/>
                  </a:schemeClr>
                </a:solidFill>
              </a:defRPr>
            </a:lvl3pPr>
            <a:lvl4pPr marL="2178787" indent="0">
              <a:buNone/>
              <a:defRPr sz="2200">
                <a:solidFill>
                  <a:schemeClr val="tx1">
                    <a:tint val="75000"/>
                  </a:schemeClr>
                </a:solidFill>
              </a:defRPr>
            </a:lvl4pPr>
            <a:lvl5pPr marL="2905049" indent="0">
              <a:buNone/>
              <a:defRPr sz="2200">
                <a:solidFill>
                  <a:schemeClr val="tx1">
                    <a:tint val="75000"/>
                  </a:schemeClr>
                </a:solidFill>
              </a:defRPr>
            </a:lvl5pPr>
            <a:lvl6pPr marL="3631311" indent="0">
              <a:buNone/>
              <a:defRPr sz="2200">
                <a:solidFill>
                  <a:schemeClr val="tx1">
                    <a:tint val="75000"/>
                  </a:schemeClr>
                </a:solidFill>
              </a:defRPr>
            </a:lvl6pPr>
            <a:lvl7pPr marL="4357573" indent="0">
              <a:buNone/>
              <a:defRPr sz="2200">
                <a:solidFill>
                  <a:schemeClr val="tx1">
                    <a:tint val="75000"/>
                  </a:schemeClr>
                </a:solidFill>
              </a:defRPr>
            </a:lvl7pPr>
            <a:lvl8pPr marL="5083835" indent="0">
              <a:buNone/>
              <a:defRPr sz="2200">
                <a:solidFill>
                  <a:schemeClr val="tx1">
                    <a:tint val="75000"/>
                  </a:schemeClr>
                </a:solidFill>
              </a:defRPr>
            </a:lvl8pPr>
            <a:lvl9pPr marL="5810098"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80153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9640" y="2844800"/>
            <a:ext cx="12899800"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4620717" y="2844800"/>
            <a:ext cx="12902627"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4B3276-3901-471F-8285-C92A8E75787C}" type="datetimeFigureOut">
              <a:rPr lang="en-US" smtClean="0"/>
              <a:t>3/21/2023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066589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4B3276-3901-471F-8285-C92A8E75787C}" type="datetimeFigureOut">
              <a:rPr lang="en-US" smtClean="0"/>
              <a:t>3/21/2023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77644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4B3276-3901-471F-8285-C92A8E75787C}" type="datetimeFigureOut">
              <a:rPr lang="en-US" smtClean="0"/>
              <a:t>3/21/2023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78900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3/21/2023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90407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6363713" y="364067"/>
            <a:ext cx="9099093"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3833" y="1913467"/>
            <a:ext cx="5354902" cy="6254751"/>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3/21/2023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17497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0"/>
            <a:ext cx="9765983" cy="755651"/>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3190335" y="817033"/>
            <a:ext cx="9765983" cy="5486400"/>
          </a:xfrm>
        </p:spPr>
        <p:txBody>
          <a:bodyPr/>
          <a:lstStyle>
            <a:lvl1pPr marL="0" indent="0">
              <a:buNone/>
              <a:defRPr sz="5100"/>
            </a:lvl1pPr>
            <a:lvl2pPr marL="726262" indent="0">
              <a:buNone/>
              <a:defRPr sz="4400"/>
            </a:lvl2pPr>
            <a:lvl3pPr marL="1452524" indent="0">
              <a:buNone/>
              <a:defRPr sz="3800"/>
            </a:lvl3pPr>
            <a:lvl4pPr marL="2178787" indent="0">
              <a:buNone/>
              <a:defRPr sz="3200"/>
            </a:lvl4pPr>
            <a:lvl5pPr marL="2905049" indent="0">
              <a:buNone/>
              <a:defRPr sz="3200"/>
            </a:lvl5pPr>
            <a:lvl6pPr marL="3631311" indent="0">
              <a:buNone/>
              <a:defRPr sz="3200"/>
            </a:lvl6pPr>
            <a:lvl7pPr marL="4357573" indent="0">
              <a:buNone/>
              <a:defRPr sz="3200"/>
            </a:lvl7pPr>
            <a:lvl8pPr marL="5083835" indent="0">
              <a:buNone/>
              <a:defRPr sz="3200"/>
            </a:lvl8pPr>
            <a:lvl9pPr marL="5810098" indent="0">
              <a:buNone/>
              <a:defRPr sz="3200"/>
            </a:lvl9pPr>
          </a:lstStyle>
          <a:p>
            <a:endParaRPr lang="en-US"/>
          </a:p>
        </p:txBody>
      </p:sp>
      <p:sp>
        <p:nvSpPr>
          <p:cNvPr id="4" name="Text Placeholder 3"/>
          <p:cNvSpPr>
            <a:spLocks noGrp="1"/>
          </p:cNvSpPr>
          <p:nvPr>
            <p:ph type="body" sz="half" idx="2"/>
          </p:nvPr>
        </p:nvSpPr>
        <p:spPr>
          <a:xfrm>
            <a:off x="3190335" y="7156451"/>
            <a:ext cx="9765983" cy="1073149"/>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3/21/2023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56998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813832" y="2133601"/>
            <a:ext cx="14648974" cy="6034617"/>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3832" y="8475134"/>
            <a:ext cx="3797882" cy="486833"/>
          </a:xfrm>
          <a:prstGeom prst="rect">
            <a:avLst/>
          </a:prstGeom>
        </p:spPr>
        <p:txBody>
          <a:bodyPr vert="horz" lIns="145252" tIns="72626" rIns="145252" bIns="72626" rtlCol="0" anchor="ctr"/>
          <a:lstStyle>
            <a:lvl1pPr algn="l">
              <a:defRPr sz="1900">
                <a:solidFill>
                  <a:schemeClr val="tx1">
                    <a:tint val="75000"/>
                  </a:schemeClr>
                </a:solidFill>
              </a:defRPr>
            </a:lvl1pPr>
          </a:lstStyle>
          <a:p>
            <a:fld id="{774B3276-3901-471F-8285-C92A8E75787C}" type="datetimeFigureOut">
              <a:rPr lang="en-US" smtClean="0"/>
              <a:t>3/21/2023</a:t>
            </a:fld>
            <a:endParaRPr lang="en-US"/>
          </a:p>
        </p:txBody>
      </p:sp>
      <p:sp>
        <p:nvSpPr>
          <p:cNvPr id="5" name="Footer Placeholder 4"/>
          <p:cNvSpPr>
            <a:spLocks noGrp="1"/>
          </p:cNvSpPr>
          <p:nvPr>
            <p:ph type="ftr" sz="quarter" idx="3"/>
          </p:nvPr>
        </p:nvSpPr>
        <p:spPr>
          <a:xfrm>
            <a:off x="5561185" y="8475134"/>
            <a:ext cx="5154269" cy="486833"/>
          </a:xfrm>
          <a:prstGeom prst="rect">
            <a:avLst/>
          </a:prstGeom>
        </p:spPr>
        <p:txBody>
          <a:bodyPr vert="horz" lIns="145252" tIns="72626" rIns="145252" bIns="72626" rtlCol="0" anchor="ctr"/>
          <a:lstStyle>
            <a:lvl1pPr algn="ctr">
              <a:defRPr sz="1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64924" y="8475134"/>
            <a:ext cx="3797882" cy="486833"/>
          </a:xfrm>
          <a:prstGeom prst="rect">
            <a:avLst/>
          </a:prstGeom>
        </p:spPr>
        <p:txBody>
          <a:bodyPr vert="horz" lIns="145252" tIns="72626" rIns="145252" bIns="72626" rtlCol="0" anchor="ctr"/>
          <a:lstStyle>
            <a:lvl1pPr algn="r">
              <a:defRPr sz="1900">
                <a:solidFill>
                  <a:schemeClr val="tx1">
                    <a:tint val="75000"/>
                  </a:schemeClr>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2265790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52524" rtl="0" eaLnBrk="1" latinLnBrk="0" hangingPunct="1">
        <a:spcBef>
          <a:spcPct val="0"/>
        </a:spcBef>
        <a:buNone/>
        <a:defRPr sz="7000" kern="1200">
          <a:solidFill>
            <a:schemeClr val="tx1"/>
          </a:solidFill>
          <a:latin typeface="+mj-lt"/>
          <a:ea typeface="+mj-ea"/>
          <a:cs typeface="+mj-cs"/>
        </a:defRPr>
      </a:lvl1pPr>
    </p:titleStyle>
    <p:bodyStyle>
      <a:lvl1pPr marL="544697" indent="-544697" algn="l" defTabSz="1452524"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80176" indent="-453914" algn="l" defTabSz="1452524"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5656" indent="-363131" algn="l" defTabSz="1452524"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41918"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8180"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4442"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20704"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6967"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73229"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ổng hợp hơn 60 hình nền slide đẹp nhất - Hình nền máy tính | Powerpoint  background design, Powerpoint background templates, Background for  powerpoint presentation">
            <a:extLst>
              <a:ext uri="{FF2B5EF4-FFF2-40B4-BE49-F238E27FC236}">
                <a16:creationId xmlns:a16="http://schemas.microsoft.com/office/drawing/2014/main" id="{49064009-EC7B-D43A-D9F7-756D7E251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58" y="56564"/>
            <a:ext cx="14264640" cy="9087436"/>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3">
            <a:extLst>
              <a:ext uri="{FF2B5EF4-FFF2-40B4-BE49-F238E27FC236}">
                <a16:creationId xmlns:a16="http://schemas.microsoft.com/office/drawing/2014/main" id="{8B7771EF-3CD8-19A1-75EF-CE3B8C7D5939}"/>
              </a:ext>
            </a:extLst>
          </p:cNvPr>
          <p:cNvSpPr txBox="1">
            <a:spLocks noChangeArrowheads="1"/>
          </p:cNvSpPr>
          <p:nvPr/>
        </p:nvSpPr>
        <p:spPr bwMode="auto">
          <a:xfrm>
            <a:off x="2130373" y="847770"/>
            <a:ext cx="10024533" cy="68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507" tIns="71753" rIns="143507" bIns="71753">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496" b="1" dirty="0">
                <a:solidFill>
                  <a:srgbClr val="FF0066"/>
                </a:solidFill>
                <a:latin typeface="Times New Roman" pitchFamily="18" charset="0"/>
              </a:rPr>
              <a:t>TRƯỜNG TIỂU HỌC GIANG BIÊN</a:t>
            </a:r>
          </a:p>
        </p:txBody>
      </p:sp>
      <p:sp>
        <p:nvSpPr>
          <p:cNvPr id="6" name="Rectangle 5">
            <a:extLst>
              <a:ext uri="{FF2B5EF4-FFF2-40B4-BE49-F238E27FC236}">
                <a16:creationId xmlns:a16="http://schemas.microsoft.com/office/drawing/2014/main" id="{95B00CE2-AF4C-1751-F683-0863E4C5842E}"/>
              </a:ext>
            </a:extLst>
          </p:cNvPr>
          <p:cNvSpPr/>
          <p:nvPr/>
        </p:nvSpPr>
        <p:spPr>
          <a:xfrm>
            <a:off x="1127919" y="1901360"/>
            <a:ext cx="11658599" cy="954107"/>
          </a:xfrm>
          <a:prstGeom prst="rect">
            <a:avLst/>
          </a:prstGeom>
          <a:noFill/>
        </p:spPr>
        <p:txBody>
          <a:bodyPr wrap="square" lIns="121920" tIns="60960" rIns="121920" bIns="60960">
            <a:spAutoFit/>
          </a:bodyPr>
          <a:lstStyle/>
          <a:p>
            <a:pPr algn="ctr"/>
            <a:r>
              <a:rPr lang="en-US" sz="5400" b="1" dirty="0">
                <a:ln w="12700">
                  <a:solidFill>
                    <a:schemeClr val="accent1"/>
                  </a:solidFill>
                  <a:prstDash val="solid"/>
                </a:ln>
                <a:solidFill>
                  <a:srgbClr val="6600CC"/>
                </a:solidFill>
                <a:effectLst>
                  <a:outerShdw dist="38100" dir="2640000" algn="bl" rotWithShape="0">
                    <a:schemeClr val="accent1"/>
                  </a:outerShdw>
                </a:effectLst>
              </a:rPr>
              <a:t>NHIỆT LIỆT CHÀO MỪNG CÁC EM</a:t>
            </a:r>
          </a:p>
        </p:txBody>
      </p:sp>
      <p:sp>
        <p:nvSpPr>
          <p:cNvPr id="8" name="Text Box 14">
            <a:extLst>
              <a:ext uri="{FF2B5EF4-FFF2-40B4-BE49-F238E27FC236}">
                <a16:creationId xmlns:a16="http://schemas.microsoft.com/office/drawing/2014/main" id="{0E942982-D1D8-620B-7D07-DD4E103E24C6}"/>
              </a:ext>
            </a:extLst>
          </p:cNvPr>
          <p:cNvSpPr txBox="1">
            <a:spLocks noChangeArrowheads="1"/>
          </p:cNvSpPr>
          <p:nvPr/>
        </p:nvSpPr>
        <p:spPr bwMode="auto">
          <a:xfrm>
            <a:off x="868310" y="6607525"/>
            <a:ext cx="6320368" cy="1237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507" tIns="71753" rIns="143507" bIns="71753">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ts val="1797"/>
              </a:spcBef>
              <a:defRPr/>
            </a:pPr>
            <a:r>
              <a:rPr lang="en-US" sz="2800" b="1" i="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Giáo</a:t>
            </a:r>
            <a:r>
              <a:rPr lang="en-US" sz="2800" b="1" i="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i="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viên</a:t>
            </a:r>
            <a:r>
              <a:rPr lang="en-US" sz="2800" b="1" i="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i="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thực</a:t>
            </a:r>
            <a:r>
              <a:rPr lang="en-US" sz="2800" b="1" i="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i="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hiện</a:t>
            </a:r>
            <a:r>
              <a:rPr lang="en-US" sz="2800" b="1" i="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i="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Nguyễn</a:t>
            </a:r>
            <a:r>
              <a:rPr lang="en-US" sz="2800" b="1" i="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i="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Thị</a:t>
            </a:r>
            <a:r>
              <a:rPr lang="en-US" sz="2800" b="1" i="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i="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Hương</a:t>
            </a:r>
            <a:endParaRPr lang="en-US" sz="2800" b="1" i="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a:p>
            <a:pPr algn="r" eaLnBrk="1" hangingPunct="1">
              <a:spcBef>
                <a:spcPts val="1797"/>
              </a:spcBef>
              <a:defRPr/>
            </a:pPr>
            <a:r>
              <a:rPr lang="en-US" sz="2800" b="1" i="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2800" b="1" i="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3A1</a:t>
            </a:r>
          </a:p>
        </p:txBody>
      </p:sp>
      <p:sp>
        <p:nvSpPr>
          <p:cNvPr id="5" name="Text Box 14">
            <a:extLst>
              <a:ext uri="{FF2B5EF4-FFF2-40B4-BE49-F238E27FC236}">
                <a16:creationId xmlns:a16="http://schemas.microsoft.com/office/drawing/2014/main" id="{891AE500-4561-C6E7-4D52-3A4429CC62ED}"/>
              </a:ext>
            </a:extLst>
          </p:cNvPr>
          <p:cNvSpPr txBox="1">
            <a:spLocks noChangeArrowheads="1"/>
          </p:cNvSpPr>
          <p:nvPr/>
        </p:nvSpPr>
        <p:spPr bwMode="auto">
          <a:xfrm>
            <a:off x="76837" y="2831999"/>
            <a:ext cx="10657521" cy="3022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Toán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85: CHIA CHO SỐ CÓ MỘT CHỮ SỐ TRONG PHẠM VI 100 000 (</a:t>
            </a:r>
            <a:r>
              <a:rPr lang="en-US" sz="4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tiếp</a:t>
            </a:r>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theo</a:t>
            </a:r>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(T2)</a:t>
            </a:r>
            <a:endPar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 name="Picture 2" descr="Logo, company name&#10;&#10;Description automatically generated">
            <a:extLst>
              <a:ext uri="{FF2B5EF4-FFF2-40B4-BE49-F238E27FC236}">
                <a16:creationId xmlns:a16="http://schemas.microsoft.com/office/drawing/2014/main" id="{445A736B-E18F-C1DA-4B17-E347245D5A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68" y="-6531"/>
            <a:ext cx="1743075" cy="1736103"/>
          </a:xfrm>
          <a:prstGeom prst="rect">
            <a:avLst/>
          </a:prstGeom>
        </p:spPr>
      </p:pic>
      <p:pic>
        <p:nvPicPr>
          <p:cNvPr id="7" name="Picture 6" descr="A screenshot of a video game&#10;&#10;Description automatically generated with low confidence">
            <a:extLst>
              <a:ext uri="{FF2B5EF4-FFF2-40B4-BE49-F238E27FC236}">
                <a16:creationId xmlns:a16="http://schemas.microsoft.com/office/drawing/2014/main" id="{C7968E7E-D71F-2048-F214-07EF8A2CB0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6207" y="4343400"/>
            <a:ext cx="3369511" cy="4572000"/>
          </a:xfrm>
          <a:prstGeom prst="rect">
            <a:avLst/>
          </a:prstGeom>
        </p:spPr>
      </p:pic>
    </p:spTree>
    <p:extLst>
      <p:ext uri="{BB962C8B-B14F-4D97-AF65-F5344CB8AC3E}">
        <p14:creationId xmlns:p14="http://schemas.microsoft.com/office/powerpoint/2010/main" val="1221895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ntitled Projec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119" y="25399"/>
            <a:ext cx="16002000" cy="8992343"/>
          </a:xfrm>
          <a:prstGeom prst="rect">
            <a:avLst/>
          </a:prstGeom>
        </p:spPr>
      </p:pic>
    </p:spTree>
    <p:extLst>
      <p:ext uri="{BB962C8B-B14F-4D97-AF65-F5344CB8AC3E}">
        <p14:creationId xmlns:p14="http://schemas.microsoft.com/office/powerpoint/2010/main" val="3120436675"/>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4"/>
          <p:cNvSpPr txBox="1">
            <a:spLocks noChangeArrowheads="1"/>
          </p:cNvSpPr>
          <p:nvPr/>
        </p:nvSpPr>
        <p:spPr bwMode="auto">
          <a:xfrm>
            <a:off x="594520" y="280401"/>
            <a:ext cx="85344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a:solidFill>
                  <a:srgbClr val="0000FF"/>
                </a:solidFill>
                <a:effectLst>
                  <a:outerShdw blurRad="38100" dist="38100" dir="2700000" algn="tl">
                    <a:srgbClr val="000000">
                      <a:alpha val="43137"/>
                    </a:srgbClr>
                  </a:outerShdw>
                </a:effectLst>
                <a:latin typeface="Times New Roman" pitchFamily="18" charset="0"/>
              </a:rPr>
              <a:t>Bài</a:t>
            </a:r>
            <a:r>
              <a:rPr lang="en-US" sz="2800" b="1" dirty="0">
                <a:solidFill>
                  <a:srgbClr val="0000FF"/>
                </a:solidFill>
                <a:effectLst>
                  <a:outerShdw blurRad="38100" dist="38100" dir="2700000" algn="tl">
                    <a:srgbClr val="000000">
                      <a:alpha val="43137"/>
                    </a:srgbClr>
                  </a:outerShdw>
                </a:effectLst>
                <a:latin typeface="Times New Roman" pitchFamily="18" charset="0"/>
              </a:rPr>
              <a:t> 85: </a:t>
            </a:r>
            <a:r>
              <a:rPr lang="en-US" sz="2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CHIA CHO SỐ CÓ MỘT CHỮ </a:t>
            </a:r>
            <a:r>
              <a:rPr lang="en-US" sz="28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SỐ</a:t>
            </a:r>
          </a:p>
          <a:p>
            <a:pPr algn="ctr" eaLnBrk="1" hangingPunct="1">
              <a:spcBef>
                <a:spcPts val="0"/>
              </a:spcBef>
              <a:defRPr/>
            </a:pPr>
            <a:r>
              <a:rPr lang="en-US" sz="28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TRONG PHẠM VI 100 000 (</a:t>
            </a:r>
            <a:r>
              <a:rPr lang="en-US" sz="28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tiếp</a:t>
            </a:r>
            <a:r>
              <a:rPr lang="en-US" sz="2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theo</a:t>
            </a:r>
            <a:r>
              <a:rPr lang="en-US" sz="2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tiết</a:t>
            </a:r>
            <a:r>
              <a:rPr lang="en-US" sz="2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2)</a:t>
            </a:r>
            <a:endParaRPr lang="en-US" sz="2800" b="1" dirty="0">
              <a:solidFill>
                <a:srgbClr val="0000CC"/>
              </a:solidFill>
              <a:effectLst>
                <a:outerShdw blurRad="38100" dist="38100" dir="2700000" algn="tl">
                  <a:srgbClr val="000000">
                    <a:alpha val="43137"/>
                  </a:srgbClr>
                </a:outerShdw>
              </a:effectLst>
              <a:latin typeface="Times New Roman" pitchFamily="18" charset="0"/>
            </a:endParaRPr>
          </a:p>
        </p:txBody>
      </p:sp>
      <p:grpSp>
        <p:nvGrpSpPr>
          <p:cNvPr id="12" name="Group 11"/>
          <p:cNvGrpSpPr/>
          <p:nvPr/>
        </p:nvGrpSpPr>
        <p:grpSpPr>
          <a:xfrm>
            <a:off x="1470819" y="1752600"/>
            <a:ext cx="4349354" cy="681454"/>
            <a:chOff x="1470819" y="1943100"/>
            <a:chExt cx="4349354" cy="681454"/>
          </a:xfrm>
        </p:grpSpPr>
        <p:grpSp>
          <p:nvGrpSpPr>
            <p:cNvPr id="10" name="Group 9"/>
            <p:cNvGrpSpPr/>
            <p:nvPr/>
          </p:nvGrpSpPr>
          <p:grpSpPr>
            <a:xfrm>
              <a:off x="1470819" y="1943100"/>
              <a:ext cx="533400" cy="646331"/>
              <a:chOff x="1737519" y="1943100"/>
              <a:chExt cx="533400" cy="646331"/>
            </a:xfrm>
          </p:grpSpPr>
          <p:sp>
            <p:nvSpPr>
              <p:cNvPr id="8" name="Oval 7"/>
              <p:cNvSpPr/>
              <p:nvPr/>
            </p:nvSpPr>
            <p:spPr>
              <a:xfrm>
                <a:off x="1737519" y="2019300"/>
                <a:ext cx="533400" cy="533400"/>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TextBox 8"/>
              <p:cNvSpPr txBox="1"/>
              <p:nvPr/>
            </p:nvSpPr>
            <p:spPr>
              <a:xfrm>
                <a:off x="1804609" y="1943100"/>
                <a:ext cx="415498" cy="646331"/>
              </a:xfrm>
              <a:prstGeom prst="rect">
                <a:avLst/>
              </a:prstGeom>
              <a:noFill/>
            </p:spPr>
            <p:txBody>
              <a:bodyPr wrap="none" rtlCol="0">
                <a:spAutoFit/>
              </a:bodyPr>
              <a:lstStyle/>
              <a:p>
                <a:r>
                  <a:rPr lang="en-US" sz="3600" b="1">
                    <a:solidFill>
                      <a:srgbClr val="FF0000"/>
                    </a:solidFill>
                    <a:latin typeface="Times New Roman" pitchFamily="18" charset="0"/>
                    <a:cs typeface="Times New Roman" pitchFamily="18" charset="0"/>
                  </a:rPr>
                  <a:t>2</a:t>
                </a:r>
              </a:p>
            </p:txBody>
          </p:sp>
        </p:grpSp>
        <p:sp>
          <p:nvSpPr>
            <p:cNvPr id="11" name="TextBox 10"/>
            <p:cNvSpPr txBox="1"/>
            <p:nvPr/>
          </p:nvSpPr>
          <p:spPr>
            <a:xfrm>
              <a:off x="2118519" y="1947446"/>
              <a:ext cx="3701654" cy="677108"/>
            </a:xfrm>
            <a:prstGeom prst="rect">
              <a:avLst/>
            </a:prstGeom>
            <a:noFill/>
          </p:spPr>
          <p:txBody>
            <a:bodyPr wrap="none" rtlCol="0">
              <a:spAutoFit/>
            </a:bodyPr>
            <a:lstStyle/>
            <a:p>
              <a:r>
                <a:rPr lang="en-US" sz="3800" b="1">
                  <a:solidFill>
                    <a:srgbClr val="0000FF"/>
                  </a:solidFill>
                  <a:latin typeface="Times New Roman" pitchFamily="18" charset="0"/>
                  <a:cs typeface="Times New Roman" pitchFamily="18" charset="0"/>
                </a:rPr>
                <a:t>Đặt tính rồi tính.</a:t>
              </a:r>
            </a:p>
          </p:txBody>
        </p:sp>
      </p:grpSp>
      <p:sp>
        <p:nvSpPr>
          <p:cNvPr id="23" name="TextBox 22">
            <a:extLst>
              <a:ext uri="{FF2B5EF4-FFF2-40B4-BE49-F238E27FC236}">
                <a16:creationId xmlns:a16="http://schemas.microsoft.com/office/drawing/2014/main" id="{3D51B5F6-C53C-9483-C493-1A393AA9021A}"/>
              </a:ext>
            </a:extLst>
          </p:cNvPr>
          <p:cNvSpPr txBox="1"/>
          <p:nvPr/>
        </p:nvSpPr>
        <p:spPr>
          <a:xfrm>
            <a:off x="1204119" y="2971800"/>
            <a:ext cx="3200400" cy="1938992"/>
          </a:xfrm>
          <a:prstGeom prst="rect">
            <a:avLst/>
          </a:prstGeom>
          <a:noFill/>
        </p:spPr>
        <p:txBody>
          <a:bodyPr wrap="square" rtlCol="0">
            <a:spAutoFit/>
          </a:bodyPr>
          <a:lstStyle/>
          <a:p>
            <a:pPr marL="514350" indent="-514350">
              <a:buAutoNum type="alphaLcParenR"/>
            </a:pPr>
            <a:r>
              <a:rPr lang="en-US" sz="3600" b="1" dirty="0">
                <a:latin typeface="Times New Roman" panose="02020603050405020304" pitchFamily="18" charset="0"/>
                <a:cs typeface="Times New Roman" panose="02020603050405020304" pitchFamily="18" charset="0"/>
              </a:rPr>
              <a:t>955 : 5</a:t>
            </a:r>
          </a:p>
          <a:p>
            <a:r>
              <a:rPr lang="en-US" sz="3600" b="1" dirty="0">
                <a:latin typeface="Times New Roman" panose="02020603050405020304" pitchFamily="18" charset="0"/>
                <a:cs typeface="Times New Roman" panose="02020603050405020304" pitchFamily="18" charset="0"/>
              </a:rPr>
              <a:t>    348 : 3</a:t>
            </a:r>
          </a:p>
          <a:p>
            <a:r>
              <a:rPr lang="en-US" sz="3600" b="1" dirty="0">
                <a:solidFill>
                  <a:srgbClr val="0000FF"/>
                </a:solidFill>
                <a:latin typeface="Times New Roman" panose="02020603050405020304" pitchFamily="18" charset="0"/>
                <a:cs typeface="Times New Roman" panose="02020603050405020304" pitchFamily="18" charset="0"/>
              </a:rPr>
              <a:t>    </a:t>
            </a:r>
            <a:r>
              <a:rPr lang="en-US" sz="4800" b="1" dirty="0">
                <a:solidFill>
                  <a:srgbClr val="0000FF"/>
                </a:solidFill>
                <a:latin typeface="Times New Roman" panose="02020603050405020304" pitchFamily="18" charset="0"/>
                <a:cs typeface="Times New Roman" panose="02020603050405020304" pitchFamily="18" charset="0"/>
              </a:rPr>
              <a:t>764 : 4</a:t>
            </a:r>
          </a:p>
        </p:txBody>
      </p:sp>
      <p:sp>
        <p:nvSpPr>
          <p:cNvPr id="148" name="TextBox 147">
            <a:extLst>
              <a:ext uri="{FF2B5EF4-FFF2-40B4-BE49-F238E27FC236}">
                <a16:creationId xmlns:a16="http://schemas.microsoft.com/office/drawing/2014/main" id="{EB170B75-AC25-86D2-CF37-212F5BDF2F8C}"/>
              </a:ext>
            </a:extLst>
          </p:cNvPr>
          <p:cNvSpPr txBox="1"/>
          <p:nvPr/>
        </p:nvSpPr>
        <p:spPr>
          <a:xfrm>
            <a:off x="5588547" y="2971800"/>
            <a:ext cx="3200400" cy="2123658"/>
          </a:xfrm>
          <a:prstGeom prst="rect">
            <a:avLst/>
          </a:prstGeom>
          <a:noFill/>
        </p:spPr>
        <p:txBody>
          <a:bodyPr wrap="square" rtlCol="0">
            <a:spAutoFit/>
          </a:bodyPr>
          <a:lstStyle/>
          <a:p>
            <a:r>
              <a:rPr lang="en-US" sz="3600" b="1" dirty="0">
                <a:solidFill>
                  <a:srgbClr val="0000FF"/>
                </a:solidFill>
                <a:latin typeface="Times New Roman" panose="02020603050405020304" pitchFamily="18" charset="0"/>
                <a:cs typeface="Times New Roman" panose="02020603050405020304" pitchFamily="18" charset="0"/>
              </a:rPr>
              <a:t>b, </a:t>
            </a:r>
            <a:r>
              <a:rPr lang="en-US" sz="3600" b="1" dirty="0">
                <a:latin typeface="Times New Roman" panose="02020603050405020304" pitchFamily="18" charset="0"/>
                <a:cs typeface="Times New Roman" panose="02020603050405020304" pitchFamily="18" charset="0"/>
              </a:rPr>
              <a:t>5 428: 2</a:t>
            </a:r>
          </a:p>
          <a:p>
            <a:r>
              <a:rPr lang="en-US" sz="3600" b="1" dirty="0">
                <a:solidFill>
                  <a:srgbClr val="0000FF"/>
                </a:solidFill>
                <a:latin typeface="Times New Roman" panose="02020603050405020304" pitchFamily="18" charset="0"/>
                <a:cs typeface="Times New Roman" panose="02020603050405020304" pitchFamily="18" charset="0"/>
              </a:rPr>
              <a:t>    </a:t>
            </a:r>
            <a:r>
              <a:rPr lang="en-US" sz="4800" b="1" dirty="0">
                <a:solidFill>
                  <a:srgbClr val="0000FF"/>
                </a:solidFill>
                <a:latin typeface="Times New Roman" panose="02020603050405020304" pitchFamily="18" charset="0"/>
                <a:cs typeface="Times New Roman" panose="02020603050405020304" pitchFamily="18" charset="0"/>
              </a:rPr>
              <a:t>6 729 : 3</a:t>
            </a:r>
          </a:p>
          <a:p>
            <a:r>
              <a:rPr lang="en-US" sz="4800" b="1" dirty="0">
                <a:solidFill>
                  <a:srgbClr val="0000FF"/>
                </a:solidFill>
                <a:latin typeface="Times New Roman" panose="02020603050405020304" pitchFamily="18" charset="0"/>
                <a:cs typeface="Times New Roman" panose="02020603050405020304" pitchFamily="18" charset="0"/>
              </a:rPr>
              <a:t>    4 856: 4</a:t>
            </a:r>
          </a:p>
        </p:txBody>
      </p:sp>
      <p:sp>
        <p:nvSpPr>
          <p:cNvPr id="149" name="TextBox 148">
            <a:extLst>
              <a:ext uri="{FF2B5EF4-FFF2-40B4-BE49-F238E27FC236}">
                <a16:creationId xmlns:a16="http://schemas.microsoft.com/office/drawing/2014/main" id="{17D82F75-CF75-06A6-CDA2-4C53222675BB}"/>
              </a:ext>
            </a:extLst>
          </p:cNvPr>
          <p:cNvSpPr txBox="1"/>
          <p:nvPr/>
        </p:nvSpPr>
        <p:spPr>
          <a:xfrm>
            <a:off x="9972975" y="2971800"/>
            <a:ext cx="3657600" cy="2123658"/>
          </a:xfrm>
          <a:prstGeom prst="rect">
            <a:avLst/>
          </a:prstGeom>
          <a:noFill/>
        </p:spPr>
        <p:txBody>
          <a:bodyPr wrap="square" rtlCol="0">
            <a:spAutoFit/>
          </a:bodyPr>
          <a:lstStyle/>
          <a:p>
            <a:r>
              <a:rPr lang="en-US" sz="3600" b="1" dirty="0">
                <a:solidFill>
                  <a:srgbClr val="0000FF"/>
                </a:solidFill>
                <a:latin typeface="Times New Roman" panose="02020603050405020304" pitchFamily="18" charset="0"/>
                <a:cs typeface="Times New Roman" panose="02020603050405020304" pitchFamily="18" charset="0"/>
              </a:rPr>
              <a:t>c, </a:t>
            </a:r>
            <a:r>
              <a:rPr lang="en-US" sz="3600" b="1" dirty="0">
                <a:latin typeface="Times New Roman" panose="02020603050405020304" pitchFamily="18" charset="0"/>
                <a:cs typeface="Times New Roman" panose="02020603050405020304" pitchFamily="18" charset="0"/>
              </a:rPr>
              <a:t>32 457 : 2</a:t>
            </a:r>
          </a:p>
          <a:p>
            <a:r>
              <a:rPr lang="en-US" sz="3600" b="1" dirty="0">
                <a:solidFill>
                  <a:srgbClr val="0000FF"/>
                </a:solidFill>
                <a:latin typeface="Times New Roman" panose="02020603050405020304" pitchFamily="18" charset="0"/>
                <a:cs typeface="Times New Roman" panose="02020603050405020304" pitchFamily="18" charset="0"/>
              </a:rPr>
              <a:t>    </a:t>
            </a:r>
            <a:r>
              <a:rPr lang="en-US" sz="4800" b="1" dirty="0">
                <a:solidFill>
                  <a:srgbClr val="0000FF"/>
                </a:solidFill>
                <a:latin typeface="Times New Roman" panose="02020603050405020304" pitchFamily="18" charset="0"/>
                <a:cs typeface="Times New Roman" panose="02020603050405020304" pitchFamily="18" charset="0"/>
              </a:rPr>
              <a:t>52 645 : 4</a:t>
            </a:r>
          </a:p>
          <a:p>
            <a:r>
              <a:rPr lang="en-US" sz="4800" b="1" dirty="0">
                <a:solidFill>
                  <a:srgbClr val="0000FF"/>
                </a:solidFill>
                <a:latin typeface="Times New Roman" panose="02020603050405020304" pitchFamily="18" charset="0"/>
                <a:cs typeface="Times New Roman" panose="02020603050405020304" pitchFamily="18" charset="0"/>
              </a:rPr>
              <a:t>    84 674 : 6</a:t>
            </a:r>
          </a:p>
        </p:txBody>
      </p:sp>
    </p:spTree>
    <p:extLst>
      <p:ext uri="{BB962C8B-B14F-4D97-AF65-F5344CB8AC3E}">
        <p14:creationId xmlns:p14="http://schemas.microsoft.com/office/powerpoint/2010/main" val="26120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8"/>
                                        </p:tgtEl>
                                        <p:attrNameLst>
                                          <p:attrName>style.visibility</p:attrName>
                                        </p:attrNameLst>
                                      </p:cBhvr>
                                      <p:to>
                                        <p:strVal val="visible"/>
                                      </p:to>
                                    </p:set>
                                    <p:animEffect transition="in" filter="barn(inVertical)">
                                      <p:cBhvr>
                                        <p:cTn id="17" dur="500"/>
                                        <p:tgtEl>
                                          <p:spTgt spid="14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9"/>
                                        </p:tgtEl>
                                        <p:attrNameLst>
                                          <p:attrName>style.visibility</p:attrName>
                                        </p:attrNameLst>
                                      </p:cBhvr>
                                      <p:to>
                                        <p:strVal val="visible"/>
                                      </p:to>
                                    </p:set>
                                    <p:animEffect transition="in" filter="barn(inVertical)">
                                      <p:cBhvr>
                                        <p:cTn id="22" dur="5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48" grpId="0"/>
      <p:bldP spid="14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07280" y="111473"/>
            <a:ext cx="6255239" cy="992290"/>
            <a:chOff x="4539228" y="172432"/>
            <a:chExt cx="6149694" cy="992290"/>
          </a:xfrm>
        </p:grpSpPr>
        <p:grpSp>
          <p:nvGrpSpPr>
            <p:cNvPr id="3" name="Group 2"/>
            <p:cNvGrpSpPr/>
            <p:nvPr/>
          </p:nvGrpSpPr>
          <p:grpSpPr>
            <a:xfrm>
              <a:off x="4539228" y="172432"/>
              <a:ext cx="6149694" cy="992290"/>
              <a:chOff x="4539228" y="172432"/>
              <a:chExt cx="6149694" cy="992290"/>
            </a:xfrm>
          </p:grpSpPr>
          <p:sp>
            <p:nvSpPr>
              <p:cNvPr id="5" name="TextBox 4"/>
              <p:cNvSpPr txBox="1"/>
              <p:nvPr/>
            </p:nvSpPr>
            <p:spPr>
              <a:xfrm>
                <a:off x="4539228" y="172432"/>
                <a:ext cx="6149694" cy="584775"/>
              </a:xfrm>
              <a:prstGeom prst="rect">
                <a:avLst/>
              </a:prstGeom>
              <a:noFill/>
            </p:spPr>
            <p:txBody>
              <a:bodyPr wrap="none" rtlCol="0">
                <a:spAutoFit/>
              </a:bodyPr>
              <a:lstStyle/>
              <a:p>
                <a:r>
                  <a:rPr lang="en-US" sz="32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7022642" y="641502"/>
                <a:ext cx="1194827"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TOÁN</a:t>
                </a:r>
              </a:p>
            </p:txBody>
          </p:sp>
        </p:grpSp>
        <p:cxnSp>
          <p:nvCxnSpPr>
            <p:cNvPr id="4" name="Straight Connector 3"/>
            <p:cNvCxnSpPr/>
            <p:nvPr/>
          </p:nvCxnSpPr>
          <p:spPr>
            <a:xfrm>
              <a:off x="7153434" y="1085354"/>
              <a:ext cx="8989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7" name="Text Box 14"/>
          <p:cNvSpPr txBox="1">
            <a:spLocks noChangeArrowheads="1"/>
          </p:cNvSpPr>
          <p:nvPr/>
        </p:nvSpPr>
        <p:spPr bwMode="auto">
          <a:xfrm>
            <a:off x="1515270" y="1041400"/>
            <a:ext cx="13246099"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FF"/>
                </a:solidFill>
                <a:effectLst>
                  <a:outerShdw blurRad="38100" dist="38100" dir="2700000" algn="tl">
                    <a:srgbClr val="000000">
                      <a:alpha val="43137"/>
                    </a:srgbClr>
                  </a:outerShdw>
                </a:effectLst>
                <a:latin typeface="Times New Roman" pitchFamily="18" charset="0"/>
              </a:rPr>
              <a:t>Bài 85: </a:t>
            </a:r>
            <a:r>
              <a:rPr lang="en-US" sz="28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CHIA CHO SỐ CÓ MỘT CHỮ SỐ TRONG PHẠM VI 100 000 (tiếp theo)</a:t>
            </a:r>
          </a:p>
          <a:p>
            <a:pPr algn="ctr" eaLnBrk="1" hangingPunct="1">
              <a:spcBef>
                <a:spcPts val="0"/>
              </a:spcBef>
              <a:defRPr/>
            </a:pPr>
            <a:r>
              <a:rPr lang="en-US" sz="28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(Tiết 2)</a:t>
            </a:r>
            <a:endParaRPr lang="en-US" sz="2800" b="1">
              <a:solidFill>
                <a:srgbClr val="0000CC"/>
              </a:solidFill>
              <a:effectLst>
                <a:outerShdw blurRad="38100" dist="38100" dir="2700000" algn="tl">
                  <a:srgbClr val="000000">
                    <a:alpha val="43137"/>
                  </a:srgbClr>
                </a:outerShdw>
              </a:effectLst>
              <a:latin typeface="Times New Roman" pitchFamily="18" charset="0"/>
            </a:endParaRPr>
          </a:p>
        </p:txBody>
      </p:sp>
      <p:sp>
        <p:nvSpPr>
          <p:cNvPr id="76" name="TextBox 75">
            <a:extLst>
              <a:ext uri="{FF2B5EF4-FFF2-40B4-BE49-F238E27FC236}">
                <a16:creationId xmlns:a16="http://schemas.microsoft.com/office/drawing/2014/main" id="{01EB9F56-59D5-2311-F53B-E98895D98897}"/>
              </a:ext>
            </a:extLst>
          </p:cNvPr>
          <p:cNvSpPr txBox="1">
            <a:spLocks/>
          </p:cNvSpPr>
          <p:nvPr/>
        </p:nvSpPr>
        <p:spPr>
          <a:xfrm>
            <a:off x="2691495" y="3930246"/>
            <a:ext cx="421279"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5</a:t>
            </a:r>
          </a:p>
        </p:txBody>
      </p:sp>
      <p:sp>
        <p:nvSpPr>
          <p:cNvPr id="77" name="TextBox 76">
            <a:extLst>
              <a:ext uri="{FF2B5EF4-FFF2-40B4-BE49-F238E27FC236}">
                <a16:creationId xmlns:a16="http://schemas.microsoft.com/office/drawing/2014/main" id="{15B2CAC1-9D31-8817-85D2-6DF1D5CFB3D2}"/>
              </a:ext>
            </a:extLst>
          </p:cNvPr>
          <p:cNvSpPr txBox="1">
            <a:spLocks/>
          </p:cNvSpPr>
          <p:nvPr/>
        </p:nvSpPr>
        <p:spPr>
          <a:xfrm>
            <a:off x="3859141" y="3958964"/>
            <a:ext cx="320484"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1</a:t>
            </a:r>
          </a:p>
        </p:txBody>
      </p:sp>
      <p:cxnSp>
        <p:nvCxnSpPr>
          <p:cNvPr id="78" name="Straight Connector 77">
            <a:extLst>
              <a:ext uri="{FF2B5EF4-FFF2-40B4-BE49-F238E27FC236}">
                <a16:creationId xmlns:a16="http://schemas.microsoft.com/office/drawing/2014/main" id="{5C43661A-4E78-F5FA-D5A9-DC9ABE9EE083}"/>
              </a:ext>
            </a:extLst>
          </p:cNvPr>
          <p:cNvCxnSpPr>
            <a:cxnSpLocks/>
          </p:cNvCxnSpPr>
          <p:nvPr/>
        </p:nvCxnSpPr>
        <p:spPr>
          <a:xfrm>
            <a:off x="3318287" y="6956837"/>
            <a:ext cx="631948"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79" name="TextBox 78">
            <a:extLst>
              <a:ext uri="{FF2B5EF4-FFF2-40B4-BE49-F238E27FC236}">
                <a16:creationId xmlns:a16="http://schemas.microsoft.com/office/drawing/2014/main" id="{4517E5FD-7B39-719B-06E9-8D4D60A3B7DB}"/>
              </a:ext>
            </a:extLst>
          </p:cNvPr>
          <p:cNvSpPr txBox="1">
            <a:spLocks/>
          </p:cNvSpPr>
          <p:nvPr/>
        </p:nvSpPr>
        <p:spPr>
          <a:xfrm>
            <a:off x="2691495" y="4560723"/>
            <a:ext cx="457930"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4</a:t>
            </a:r>
          </a:p>
        </p:txBody>
      </p:sp>
      <p:sp>
        <p:nvSpPr>
          <p:cNvPr id="80" name="TextBox 79">
            <a:extLst>
              <a:ext uri="{FF2B5EF4-FFF2-40B4-BE49-F238E27FC236}">
                <a16:creationId xmlns:a16="http://schemas.microsoft.com/office/drawing/2014/main" id="{F4EB255E-C1D7-EBCF-A1CC-DD00B5EB0EB5}"/>
              </a:ext>
            </a:extLst>
          </p:cNvPr>
          <p:cNvSpPr txBox="1">
            <a:spLocks/>
          </p:cNvSpPr>
          <p:nvPr/>
        </p:nvSpPr>
        <p:spPr>
          <a:xfrm>
            <a:off x="2987199" y="4566974"/>
            <a:ext cx="457930"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5</a:t>
            </a:r>
          </a:p>
        </p:txBody>
      </p:sp>
      <p:sp>
        <p:nvSpPr>
          <p:cNvPr id="81" name="TextBox 80">
            <a:extLst>
              <a:ext uri="{FF2B5EF4-FFF2-40B4-BE49-F238E27FC236}">
                <a16:creationId xmlns:a16="http://schemas.microsoft.com/office/drawing/2014/main" id="{B7EB7AC4-EAC7-4AFE-4DD1-643B7543681F}"/>
              </a:ext>
            </a:extLst>
          </p:cNvPr>
          <p:cNvSpPr txBox="1">
            <a:spLocks/>
          </p:cNvSpPr>
          <p:nvPr/>
        </p:nvSpPr>
        <p:spPr>
          <a:xfrm>
            <a:off x="4141089" y="3958964"/>
            <a:ext cx="320484"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9</a:t>
            </a:r>
          </a:p>
        </p:txBody>
      </p:sp>
      <p:sp>
        <p:nvSpPr>
          <p:cNvPr id="82" name="TextBox 81">
            <a:extLst>
              <a:ext uri="{FF2B5EF4-FFF2-40B4-BE49-F238E27FC236}">
                <a16:creationId xmlns:a16="http://schemas.microsoft.com/office/drawing/2014/main" id="{386F10C4-8A00-E5F7-E5D4-D47E69F8B727}"/>
              </a:ext>
            </a:extLst>
          </p:cNvPr>
          <p:cNvSpPr txBox="1">
            <a:spLocks/>
          </p:cNvSpPr>
          <p:nvPr/>
        </p:nvSpPr>
        <p:spPr>
          <a:xfrm>
            <a:off x="2704374" y="5160664"/>
            <a:ext cx="780003"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45</a:t>
            </a:r>
          </a:p>
        </p:txBody>
      </p:sp>
      <p:sp>
        <p:nvSpPr>
          <p:cNvPr id="84" name="TextBox 83">
            <a:extLst>
              <a:ext uri="{FF2B5EF4-FFF2-40B4-BE49-F238E27FC236}">
                <a16:creationId xmlns:a16="http://schemas.microsoft.com/office/drawing/2014/main" id="{75E95097-7067-71F1-8E0E-DF4284BA3F2F}"/>
              </a:ext>
            </a:extLst>
          </p:cNvPr>
          <p:cNvSpPr txBox="1">
            <a:spLocks/>
          </p:cNvSpPr>
          <p:nvPr/>
        </p:nvSpPr>
        <p:spPr>
          <a:xfrm>
            <a:off x="3048123" y="5766304"/>
            <a:ext cx="457930"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0</a:t>
            </a:r>
          </a:p>
        </p:txBody>
      </p:sp>
      <p:sp>
        <p:nvSpPr>
          <p:cNvPr id="86" name="TextBox 85">
            <a:extLst>
              <a:ext uri="{FF2B5EF4-FFF2-40B4-BE49-F238E27FC236}">
                <a16:creationId xmlns:a16="http://schemas.microsoft.com/office/drawing/2014/main" id="{B70FF918-8E41-F747-53E1-05EA0F0A15DB}"/>
              </a:ext>
            </a:extLst>
          </p:cNvPr>
          <p:cNvSpPr txBox="1">
            <a:spLocks/>
          </p:cNvSpPr>
          <p:nvPr/>
        </p:nvSpPr>
        <p:spPr>
          <a:xfrm>
            <a:off x="4445789" y="3958964"/>
            <a:ext cx="320484"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1</a:t>
            </a:r>
          </a:p>
        </p:txBody>
      </p:sp>
      <p:sp>
        <p:nvSpPr>
          <p:cNvPr id="87" name="TextBox 86">
            <a:extLst>
              <a:ext uri="{FF2B5EF4-FFF2-40B4-BE49-F238E27FC236}">
                <a16:creationId xmlns:a16="http://schemas.microsoft.com/office/drawing/2014/main" id="{A58450D7-4717-8F56-AD74-6275769C4A0F}"/>
              </a:ext>
            </a:extLst>
          </p:cNvPr>
          <p:cNvSpPr txBox="1">
            <a:spLocks/>
          </p:cNvSpPr>
          <p:nvPr/>
        </p:nvSpPr>
        <p:spPr>
          <a:xfrm>
            <a:off x="3308383" y="6313865"/>
            <a:ext cx="320484"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5</a:t>
            </a:r>
          </a:p>
        </p:txBody>
      </p:sp>
      <p:sp>
        <p:nvSpPr>
          <p:cNvPr id="89" name="TextBox 88">
            <a:extLst>
              <a:ext uri="{FF2B5EF4-FFF2-40B4-BE49-F238E27FC236}">
                <a16:creationId xmlns:a16="http://schemas.microsoft.com/office/drawing/2014/main" id="{D58294FE-9F91-6B77-35A0-88352C02CCF9}"/>
              </a:ext>
            </a:extLst>
          </p:cNvPr>
          <p:cNvSpPr txBox="1">
            <a:spLocks/>
          </p:cNvSpPr>
          <p:nvPr/>
        </p:nvSpPr>
        <p:spPr>
          <a:xfrm>
            <a:off x="3294595" y="6988314"/>
            <a:ext cx="457930"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0</a:t>
            </a:r>
          </a:p>
        </p:txBody>
      </p:sp>
      <p:sp>
        <p:nvSpPr>
          <p:cNvPr id="90" name="TextBox 89">
            <a:extLst>
              <a:ext uri="{FF2B5EF4-FFF2-40B4-BE49-F238E27FC236}">
                <a16:creationId xmlns:a16="http://schemas.microsoft.com/office/drawing/2014/main" id="{A505344C-B444-850C-5A8C-63AB4FF18B57}"/>
              </a:ext>
            </a:extLst>
          </p:cNvPr>
          <p:cNvSpPr txBox="1">
            <a:spLocks/>
          </p:cNvSpPr>
          <p:nvPr/>
        </p:nvSpPr>
        <p:spPr>
          <a:xfrm>
            <a:off x="3315377" y="5764120"/>
            <a:ext cx="457930"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5</a:t>
            </a:r>
          </a:p>
        </p:txBody>
      </p:sp>
      <p:sp>
        <p:nvSpPr>
          <p:cNvPr id="141" name="TextBox 140">
            <a:extLst>
              <a:ext uri="{FF2B5EF4-FFF2-40B4-BE49-F238E27FC236}">
                <a16:creationId xmlns:a16="http://schemas.microsoft.com/office/drawing/2014/main" id="{210D6A8A-C9BB-60A8-B3BE-B65266E3BE41}"/>
              </a:ext>
            </a:extLst>
          </p:cNvPr>
          <p:cNvSpPr txBox="1">
            <a:spLocks/>
          </p:cNvSpPr>
          <p:nvPr/>
        </p:nvSpPr>
        <p:spPr>
          <a:xfrm>
            <a:off x="2099087" y="3313371"/>
            <a:ext cx="1631360" cy="707886"/>
          </a:xfrm>
          <a:prstGeom prst="rect">
            <a:avLst/>
          </a:prstGeom>
          <a:noFill/>
        </p:spPr>
        <p:txBody>
          <a:bodyPr wrap="square" rtlCol="0">
            <a:spAutoFit/>
          </a:bodyPr>
          <a:lstStyle/>
          <a:p>
            <a:pPr algn="r"/>
            <a:r>
              <a:rPr lang="en-US" sz="4000" b="1" dirty="0">
                <a:latin typeface="Arial" panose="020B0604020202020204" pitchFamily="34" charset="0"/>
                <a:cs typeface="Arial" panose="020B0604020202020204" pitchFamily="34" charset="0"/>
              </a:rPr>
              <a:t>955</a:t>
            </a:r>
          </a:p>
        </p:txBody>
      </p:sp>
      <p:grpSp>
        <p:nvGrpSpPr>
          <p:cNvPr id="17" name="Group 16"/>
          <p:cNvGrpSpPr/>
          <p:nvPr/>
        </p:nvGrpSpPr>
        <p:grpSpPr>
          <a:xfrm>
            <a:off x="3855979" y="3293911"/>
            <a:ext cx="1295400" cy="1963967"/>
            <a:chOff x="3333382" y="2531790"/>
            <a:chExt cx="1295400" cy="1963967"/>
          </a:xfrm>
        </p:grpSpPr>
        <p:sp>
          <p:nvSpPr>
            <p:cNvPr id="142" name="TextBox 141">
              <a:extLst>
                <a:ext uri="{FF2B5EF4-FFF2-40B4-BE49-F238E27FC236}">
                  <a16:creationId xmlns:a16="http://schemas.microsoft.com/office/drawing/2014/main" id="{1463E924-8BA6-1539-FFE0-8A9F073E814E}"/>
                </a:ext>
              </a:extLst>
            </p:cNvPr>
            <p:cNvSpPr txBox="1">
              <a:spLocks/>
            </p:cNvSpPr>
            <p:nvPr/>
          </p:nvSpPr>
          <p:spPr>
            <a:xfrm>
              <a:off x="3407045" y="2531790"/>
              <a:ext cx="663820"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5</a:t>
              </a:r>
            </a:p>
          </p:txBody>
        </p:sp>
        <p:grpSp>
          <p:nvGrpSpPr>
            <p:cNvPr id="15" name="Group 14"/>
            <p:cNvGrpSpPr/>
            <p:nvPr/>
          </p:nvGrpSpPr>
          <p:grpSpPr>
            <a:xfrm>
              <a:off x="3333382" y="2531790"/>
              <a:ext cx="1295400" cy="1963967"/>
              <a:chOff x="4127910" y="2102300"/>
              <a:chExt cx="1295400" cy="1963967"/>
            </a:xfrm>
          </p:grpSpPr>
          <p:cxnSp>
            <p:nvCxnSpPr>
              <p:cNvPr id="143" name="Straight Connector 142">
                <a:extLst>
                  <a:ext uri="{FF2B5EF4-FFF2-40B4-BE49-F238E27FC236}">
                    <a16:creationId xmlns:a16="http://schemas.microsoft.com/office/drawing/2014/main" id="{813A846E-8FF8-152E-3597-F86DBB41AF9E}"/>
                  </a:ext>
                </a:extLst>
              </p:cNvPr>
              <p:cNvCxnSpPr>
                <a:cxnSpLocks/>
              </p:cNvCxnSpPr>
              <p:nvPr/>
            </p:nvCxnSpPr>
            <p:spPr>
              <a:xfrm>
                <a:off x="4127910" y="2102300"/>
                <a:ext cx="0" cy="1963967"/>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182" name="Straight Connector 181">
                <a:extLst>
                  <a:ext uri="{FF2B5EF4-FFF2-40B4-BE49-F238E27FC236}">
                    <a16:creationId xmlns:a16="http://schemas.microsoft.com/office/drawing/2014/main" id="{813A846E-8FF8-152E-3597-F86DBB41AF9E}"/>
                  </a:ext>
                </a:extLst>
              </p:cNvPr>
              <p:cNvCxnSpPr>
                <a:cxnSpLocks/>
              </p:cNvCxnSpPr>
              <p:nvPr/>
            </p:nvCxnSpPr>
            <p:spPr>
              <a:xfrm>
                <a:off x="4127910" y="2768938"/>
                <a:ext cx="1295400"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grpSp>
      </p:grpSp>
      <p:cxnSp>
        <p:nvCxnSpPr>
          <p:cNvPr id="64" name="Straight Connector 63">
            <a:extLst>
              <a:ext uri="{FF2B5EF4-FFF2-40B4-BE49-F238E27FC236}">
                <a16:creationId xmlns:a16="http://schemas.microsoft.com/office/drawing/2014/main" id="{5C43661A-4E78-F5FA-D5A9-DC9ABE9EE083}"/>
              </a:ext>
            </a:extLst>
          </p:cNvPr>
          <p:cNvCxnSpPr>
            <a:cxnSpLocks/>
          </p:cNvCxnSpPr>
          <p:nvPr/>
        </p:nvCxnSpPr>
        <p:spPr>
          <a:xfrm>
            <a:off x="2730445" y="4552496"/>
            <a:ext cx="621629"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67" name="Straight Connector 66">
            <a:extLst>
              <a:ext uri="{FF2B5EF4-FFF2-40B4-BE49-F238E27FC236}">
                <a16:creationId xmlns:a16="http://schemas.microsoft.com/office/drawing/2014/main" id="{5C43661A-4E78-F5FA-D5A9-DC9ABE9EE083}"/>
              </a:ext>
            </a:extLst>
          </p:cNvPr>
          <p:cNvCxnSpPr>
            <a:cxnSpLocks/>
          </p:cNvCxnSpPr>
          <p:nvPr/>
        </p:nvCxnSpPr>
        <p:spPr>
          <a:xfrm>
            <a:off x="2784887" y="5812494"/>
            <a:ext cx="695143"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38" name="TextBox 37">
            <a:extLst>
              <a:ext uri="{FF2B5EF4-FFF2-40B4-BE49-F238E27FC236}">
                <a16:creationId xmlns:a16="http://schemas.microsoft.com/office/drawing/2014/main" id="{75A22485-DBC1-7820-0674-2AABBA80D061}"/>
              </a:ext>
            </a:extLst>
          </p:cNvPr>
          <p:cNvSpPr txBox="1">
            <a:spLocks/>
          </p:cNvSpPr>
          <p:nvPr/>
        </p:nvSpPr>
        <p:spPr>
          <a:xfrm>
            <a:off x="7297701" y="3825230"/>
            <a:ext cx="421279"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3</a:t>
            </a:r>
          </a:p>
        </p:txBody>
      </p:sp>
      <p:sp>
        <p:nvSpPr>
          <p:cNvPr id="39" name="TextBox 38">
            <a:extLst>
              <a:ext uri="{FF2B5EF4-FFF2-40B4-BE49-F238E27FC236}">
                <a16:creationId xmlns:a16="http://schemas.microsoft.com/office/drawing/2014/main" id="{C064B17D-3EF2-1B0E-E79C-F71E8BF7A218}"/>
              </a:ext>
            </a:extLst>
          </p:cNvPr>
          <p:cNvSpPr txBox="1">
            <a:spLocks/>
          </p:cNvSpPr>
          <p:nvPr/>
        </p:nvSpPr>
        <p:spPr>
          <a:xfrm>
            <a:off x="8773141" y="3884649"/>
            <a:ext cx="320484"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1</a:t>
            </a:r>
          </a:p>
        </p:txBody>
      </p:sp>
      <p:cxnSp>
        <p:nvCxnSpPr>
          <p:cNvPr id="40" name="Straight Connector 39">
            <a:extLst>
              <a:ext uri="{FF2B5EF4-FFF2-40B4-BE49-F238E27FC236}">
                <a16:creationId xmlns:a16="http://schemas.microsoft.com/office/drawing/2014/main" id="{46132465-D73D-011F-25A6-AE510829ED49}"/>
              </a:ext>
            </a:extLst>
          </p:cNvPr>
          <p:cNvCxnSpPr>
            <a:cxnSpLocks/>
          </p:cNvCxnSpPr>
          <p:nvPr/>
        </p:nvCxnSpPr>
        <p:spPr>
          <a:xfrm>
            <a:off x="7816259" y="6831039"/>
            <a:ext cx="631948"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41" name="TextBox 40">
            <a:extLst>
              <a:ext uri="{FF2B5EF4-FFF2-40B4-BE49-F238E27FC236}">
                <a16:creationId xmlns:a16="http://schemas.microsoft.com/office/drawing/2014/main" id="{946A329D-CF71-118B-D15D-304379AFD380}"/>
              </a:ext>
            </a:extLst>
          </p:cNvPr>
          <p:cNvSpPr txBox="1">
            <a:spLocks/>
          </p:cNvSpPr>
          <p:nvPr/>
        </p:nvSpPr>
        <p:spPr>
          <a:xfrm>
            <a:off x="7297700" y="4455707"/>
            <a:ext cx="491163"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0</a:t>
            </a:r>
          </a:p>
        </p:txBody>
      </p:sp>
      <p:sp>
        <p:nvSpPr>
          <p:cNvPr id="42" name="TextBox 41">
            <a:extLst>
              <a:ext uri="{FF2B5EF4-FFF2-40B4-BE49-F238E27FC236}">
                <a16:creationId xmlns:a16="http://schemas.microsoft.com/office/drawing/2014/main" id="{036DC0FB-DEE8-12C6-2E7C-AB3E0DB431E8}"/>
              </a:ext>
            </a:extLst>
          </p:cNvPr>
          <p:cNvSpPr txBox="1">
            <a:spLocks/>
          </p:cNvSpPr>
          <p:nvPr/>
        </p:nvSpPr>
        <p:spPr>
          <a:xfrm>
            <a:off x="7588130" y="4463802"/>
            <a:ext cx="248360"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4</a:t>
            </a:r>
          </a:p>
        </p:txBody>
      </p:sp>
      <p:sp>
        <p:nvSpPr>
          <p:cNvPr id="43" name="TextBox 42">
            <a:extLst>
              <a:ext uri="{FF2B5EF4-FFF2-40B4-BE49-F238E27FC236}">
                <a16:creationId xmlns:a16="http://schemas.microsoft.com/office/drawing/2014/main" id="{E4DA6D69-63EA-E261-1258-E2DD435E256B}"/>
              </a:ext>
            </a:extLst>
          </p:cNvPr>
          <p:cNvSpPr txBox="1">
            <a:spLocks/>
          </p:cNvSpPr>
          <p:nvPr/>
        </p:nvSpPr>
        <p:spPr>
          <a:xfrm>
            <a:off x="8448790" y="3895464"/>
            <a:ext cx="320484"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1</a:t>
            </a:r>
          </a:p>
        </p:txBody>
      </p:sp>
      <p:sp>
        <p:nvSpPr>
          <p:cNvPr id="44" name="TextBox 43">
            <a:extLst>
              <a:ext uri="{FF2B5EF4-FFF2-40B4-BE49-F238E27FC236}">
                <a16:creationId xmlns:a16="http://schemas.microsoft.com/office/drawing/2014/main" id="{82F95EA7-8DFB-0843-A0F8-52C75F0B41A1}"/>
              </a:ext>
            </a:extLst>
          </p:cNvPr>
          <p:cNvSpPr txBox="1">
            <a:spLocks/>
          </p:cNvSpPr>
          <p:nvPr/>
        </p:nvSpPr>
        <p:spPr>
          <a:xfrm>
            <a:off x="7603152" y="5072132"/>
            <a:ext cx="896289"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3</a:t>
            </a:r>
          </a:p>
        </p:txBody>
      </p:sp>
      <p:sp>
        <p:nvSpPr>
          <p:cNvPr id="45" name="TextBox 44">
            <a:extLst>
              <a:ext uri="{FF2B5EF4-FFF2-40B4-BE49-F238E27FC236}">
                <a16:creationId xmlns:a16="http://schemas.microsoft.com/office/drawing/2014/main" id="{AD66BD8B-DCC0-C85D-F3E2-1D4C4A1A5842}"/>
              </a:ext>
            </a:extLst>
          </p:cNvPr>
          <p:cNvSpPr txBox="1">
            <a:spLocks/>
          </p:cNvSpPr>
          <p:nvPr/>
        </p:nvSpPr>
        <p:spPr>
          <a:xfrm>
            <a:off x="7580028" y="5659104"/>
            <a:ext cx="457930"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1</a:t>
            </a:r>
          </a:p>
        </p:txBody>
      </p:sp>
      <p:sp>
        <p:nvSpPr>
          <p:cNvPr id="46" name="TextBox 45">
            <a:extLst>
              <a:ext uri="{FF2B5EF4-FFF2-40B4-BE49-F238E27FC236}">
                <a16:creationId xmlns:a16="http://schemas.microsoft.com/office/drawing/2014/main" id="{200C29CE-D664-6B93-3C5A-58CCCC4707A1}"/>
              </a:ext>
            </a:extLst>
          </p:cNvPr>
          <p:cNvSpPr txBox="1">
            <a:spLocks/>
          </p:cNvSpPr>
          <p:nvPr/>
        </p:nvSpPr>
        <p:spPr>
          <a:xfrm>
            <a:off x="9084891" y="3896044"/>
            <a:ext cx="320484"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6</a:t>
            </a:r>
          </a:p>
        </p:txBody>
      </p:sp>
      <p:sp>
        <p:nvSpPr>
          <p:cNvPr id="47" name="TextBox 46">
            <a:extLst>
              <a:ext uri="{FF2B5EF4-FFF2-40B4-BE49-F238E27FC236}">
                <a16:creationId xmlns:a16="http://schemas.microsoft.com/office/drawing/2014/main" id="{500B4401-2840-6328-13A4-CE407DB536B5}"/>
              </a:ext>
            </a:extLst>
          </p:cNvPr>
          <p:cNvSpPr txBox="1">
            <a:spLocks/>
          </p:cNvSpPr>
          <p:nvPr/>
        </p:nvSpPr>
        <p:spPr>
          <a:xfrm>
            <a:off x="7582896" y="6226310"/>
            <a:ext cx="831916"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18</a:t>
            </a:r>
          </a:p>
        </p:txBody>
      </p:sp>
      <p:sp>
        <p:nvSpPr>
          <p:cNvPr id="48" name="TextBox 47">
            <a:extLst>
              <a:ext uri="{FF2B5EF4-FFF2-40B4-BE49-F238E27FC236}">
                <a16:creationId xmlns:a16="http://schemas.microsoft.com/office/drawing/2014/main" id="{DEB865E7-B722-F586-4AC7-338CE4F941A7}"/>
              </a:ext>
            </a:extLst>
          </p:cNvPr>
          <p:cNvSpPr txBox="1">
            <a:spLocks/>
          </p:cNvSpPr>
          <p:nvPr/>
        </p:nvSpPr>
        <p:spPr>
          <a:xfrm>
            <a:off x="7883606" y="6862501"/>
            <a:ext cx="457930"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0</a:t>
            </a:r>
          </a:p>
        </p:txBody>
      </p:sp>
      <p:sp>
        <p:nvSpPr>
          <p:cNvPr id="49" name="TextBox 48">
            <a:extLst>
              <a:ext uri="{FF2B5EF4-FFF2-40B4-BE49-F238E27FC236}">
                <a16:creationId xmlns:a16="http://schemas.microsoft.com/office/drawing/2014/main" id="{EABDB6E8-3C48-6DB4-225A-79DF2A984397}"/>
              </a:ext>
            </a:extLst>
          </p:cNvPr>
          <p:cNvSpPr txBox="1">
            <a:spLocks/>
          </p:cNvSpPr>
          <p:nvPr/>
        </p:nvSpPr>
        <p:spPr>
          <a:xfrm>
            <a:off x="7878725" y="5659104"/>
            <a:ext cx="457930"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8</a:t>
            </a:r>
          </a:p>
        </p:txBody>
      </p:sp>
      <p:sp>
        <p:nvSpPr>
          <p:cNvPr id="54" name="TextBox 53">
            <a:extLst>
              <a:ext uri="{FF2B5EF4-FFF2-40B4-BE49-F238E27FC236}">
                <a16:creationId xmlns:a16="http://schemas.microsoft.com/office/drawing/2014/main" id="{97849B8F-5889-3AFC-3977-5A54A9F9C4F9}"/>
              </a:ext>
            </a:extLst>
          </p:cNvPr>
          <p:cNvSpPr txBox="1">
            <a:spLocks/>
          </p:cNvSpPr>
          <p:nvPr/>
        </p:nvSpPr>
        <p:spPr>
          <a:xfrm>
            <a:off x="6699919" y="3208355"/>
            <a:ext cx="1631360" cy="707886"/>
          </a:xfrm>
          <a:prstGeom prst="rect">
            <a:avLst/>
          </a:prstGeom>
          <a:noFill/>
        </p:spPr>
        <p:txBody>
          <a:bodyPr wrap="square" rtlCol="0">
            <a:spAutoFit/>
          </a:bodyPr>
          <a:lstStyle/>
          <a:p>
            <a:pPr algn="r"/>
            <a:r>
              <a:rPr lang="en-US" sz="4000" b="1">
                <a:latin typeface="Arial" panose="020B0604020202020204" pitchFamily="34" charset="0"/>
                <a:cs typeface="Arial" panose="020B0604020202020204" pitchFamily="34" charset="0"/>
              </a:rPr>
              <a:t>348</a:t>
            </a:r>
          </a:p>
        </p:txBody>
      </p:sp>
      <p:grpSp>
        <p:nvGrpSpPr>
          <p:cNvPr id="55" name="Group 54">
            <a:extLst>
              <a:ext uri="{FF2B5EF4-FFF2-40B4-BE49-F238E27FC236}">
                <a16:creationId xmlns:a16="http://schemas.microsoft.com/office/drawing/2014/main" id="{000595E1-1AC0-CA04-85A8-38C46AFC0EBE}"/>
              </a:ext>
            </a:extLst>
          </p:cNvPr>
          <p:cNvGrpSpPr/>
          <p:nvPr/>
        </p:nvGrpSpPr>
        <p:grpSpPr>
          <a:xfrm>
            <a:off x="8378906" y="3210068"/>
            <a:ext cx="1295400" cy="1963967"/>
            <a:chOff x="3333382" y="2531790"/>
            <a:chExt cx="1295400" cy="1963967"/>
          </a:xfrm>
        </p:grpSpPr>
        <p:sp>
          <p:nvSpPr>
            <p:cNvPr id="56" name="TextBox 55">
              <a:extLst>
                <a:ext uri="{FF2B5EF4-FFF2-40B4-BE49-F238E27FC236}">
                  <a16:creationId xmlns:a16="http://schemas.microsoft.com/office/drawing/2014/main" id="{BEE5E766-D913-1D28-15A0-E62A980FA7AA}"/>
                </a:ext>
              </a:extLst>
            </p:cNvPr>
            <p:cNvSpPr txBox="1">
              <a:spLocks/>
            </p:cNvSpPr>
            <p:nvPr/>
          </p:nvSpPr>
          <p:spPr>
            <a:xfrm>
              <a:off x="3407045" y="2531790"/>
              <a:ext cx="663820"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3</a:t>
              </a:r>
            </a:p>
          </p:txBody>
        </p:sp>
        <p:grpSp>
          <p:nvGrpSpPr>
            <p:cNvPr id="57" name="Group 56">
              <a:extLst>
                <a:ext uri="{FF2B5EF4-FFF2-40B4-BE49-F238E27FC236}">
                  <a16:creationId xmlns:a16="http://schemas.microsoft.com/office/drawing/2014/main" id="{6E306749-FDD4-43EF-DA96-C2ACD3FA9B84}"/>
                </a:ext>
              </a:extLst>
            </p:cNvPr>
            <p:cNvGrpSpPr/>
            <p:nvPr/>
          </p:nvGrpSpPr>
          <p:grpSpPr>
            <a:xfrm>
              <a:off x="3333382" y="2531790"/>
              <a:ext cx="1295400" cy="1963967"/>
              <a:chOff x="4127910" y="2102300"/>
              <a:chExt cx="1295400" cy="1963967"/>
            </a:xfrm>
          </p:grpSpPr>
          <p:cxnSp>
            <p:nvCxnSpPr>
              <p:cNvPr id="58" name="Straight Connector 57">
                <a:extLst>
                  <a:ext uri="{FF2B5EF4-FFF2-40B4-BE49-F238E27FC236}">
                    <a16:creationId xmlns:a16="http://schemas.microsoft.com/office/drawing/2014/main" id="{64828B94-E468-3BAA-CE21-5DDE3FE32739}"/>
                  </a:ext>
                </a:extLst>
              </p:cNvPr>
              <p:cNvCxnSpPr>
                <a:cxnSpLocks/>
              </p:cNvCxnSpPr>
              <p:nvPr/>
            </p:nvCxnSpPr>
            <p:spPr>
              <a:xfrm>
                <a:off x="4127910" y="2102300"/>
                <a:ext cx="0" cy="1963967"/>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59" name="Straight Connector 58">
                <a:extLst>
                  <a:ext uri="{FF2B5EF4-FFF2-40B4-BE49-F238E27FC236}">
                    <a16:creationId xmlns:a16="http://schemas.microsoft.com/office/drawing/2014/main" id="{E0D24B30-A4CC-2589-F528-3E61EF8DDCF9}"/>
                  </a:ext>
                </a:extLst>
              </p:cNvPr>
              <p:cNvCxnSpPr>
                <a:cxnSpLocks/>
              </p:cNvCxnSpPr>
              <p:nvPr/>
            </p:nvCxnSpPr>
            <p:spPr>
              <a:xfrm>
                <a:off x="4127910" y="2768938"/>
                <a:ext cx="1295400"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grpSp>
      </p:grpSp>
      <p:cxnSp>
        <p:nvCxnSpPr>
          <p:cNvPr id="60" name="Straight Connector 59">
            <a:extLst>
              <a:ext uri="{FF2B5EF4-FFF2-40B4-BE49-F238E27FC236}">
                <a16:creationId xmlns:a16="http://schemas.microsoft.com/office/drawing/2014/main" id="{49FD495F-C55E-B727-B13B-E478DA2B0DB8}"/>
              </a:ext>
            </a:extLst>
          </p:cNvPr>
          <p:cNvCxnSpPr>
            <a:cxnSpLocks/>
          </p:cNvCxnSpPr>
          <p:nvPr/>
        </p:nvCxnSpPr>
        <p:spPr>
          <a:xfrm>
            <a:off x="7336651" y="4447480"/>
            <a:ext cx="621629"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61" name="Straight Connector 60">
            <a:extLst>
              <a:ext uri="{FF2B5EF4-FFF2-40B4-BE49-F238E27FC236}">
                <a16:creationId xmlns:a16="http://schemas.microsoft.com/office/drawing/2014/main" id="{007A2994-DCA0-8612-B8EB-7C06AF2A272B}"/>
              </a:ext>
            </a:extLst>
          </p:cNvPr>
          <p:cNvCxnSpPr>
            <a:cxnSpLocks/>
          </p:cNvCxnSpPr>
          <p:nvPr/>
        </p:nvCxnSpPr>
        <p:spPr>
          <a:xfrm>
            <a:off x="7403662" y="5708803"/>
            <a:ext cx="695143"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94" name="TextBox 93">
            <a:extLst>
              <a:ext uri="{FF2B5EF4-FFF2-40B4-BE49-F238E27FC236}">
                <a16:creationId xmlns:a16="http://schemas.microsoft.com/office/drawing/2014/main" id="{0D1B4518-A6DE-069E-C870-B93533985C83}"/>
              </a:ext>
            </a:extLst>
          </p:cNvPr>
          <p:cNvSpPr txBox="1">
            <a:spLocks/>
          </p:cNvSpPr>
          <p:nvPr/>
        </p:nvSpPr>
        <p:spPr>
          <a:xfrm>
            <a:off x="11932258" y="3898638"/>
            <a:ext cx="421279" cy="769441"/>
          </a:xfrm>
          <a:prstGeom prst="rect">
            <a:avLst/>
          </a:prstGeom>
          <a:noFill/>
        </p:spPr>
        <p:txBody>
          <a:bodyPr wrap="square" rtlCol="0">
            <a:spAutoFit/>
          </a:bodyPr>
          <a:lstStyle/>
          <a:p>
            <a:r>
              <a:rPr lang="en-US" sz="4400" b="1">
                <a:solidFill>
                  <a:srgbClr val="0000FF"/>
                </a:solidFill>
                <a:latin typeface="Arial" panose="020B0604020202020204" pitchFamily="34" charset="0"/>
                <a:cs typeface="Arial" panose="020B0604020202020204" pitchFamily="34" charset="0"/>
              </a:rPr>
              <a:t>4</a:t>
            </a:r>
          </a:p>
        </p:txBody>
      </p:sp>
      <p:sp>
        <p:nvSpPr>
          <p:cNvPr id="96" name="TextBox 95">
            <a:extLst>
              <a:ext uri="{FF2B5EF4-FFF2-40B4-BE49-F238E27FC236}">
                <a16:creationId xmlns:a16="http://schemas.microsoft.com/office/drawing/2014/main" id="{83B48F94-B6BF-716D-7FB8-D55578B145C7}"/>
              </a:ext>
            </a:extLst>
          </p:cNvPr>
          <p:cNvSpPr txBox="1">
            <a:spLocks/>
          </p:cNvSpPr>
          <p:nvPr/>
        </p:nvSpPr>
        <p:spPr>
          <a:xfrm>
            <a:off x="13407698" y="3958057"/>
            <a:ext cx="320484" cy="769441"/>
          </a:xfrm>
          <a:prstGeom prst="rect">
            <a:avLst/>
          </a:prstGeom>
          <a:noFill/>
        </p:spPr>
        <p:txBody>
          <a:bodyPr wrap="square" rtlCol="0">
            <a:spAutoFit/>
          </a:bodyPr>
          <a:lstStyle/>
          <a:p>
            <a:r>
              <a:rPr lang="en-US" sz="4400" b="1">
                <a:solidFill>
                  <a:srgbClr val="FF0000"/>
                </a:solidFill>
                <a:latin typeface="Arial" panose="020B0604020202020204" pitchFamily="34" charset="0"/>
                <a:cs typeface="Arial" panose="020B0604020202020204" pitchFamily="34" charset="0"/>
              </a:rPr>
              <a:t>9</a:t>
            </a:r>
          </a:p>
        </p:txBody>
      </p:sp>
      <p:cxnSp>
        <p:nvCxnSpPr>
          <p:cNvPr id="97" name="Straight Connector 96">
            <a:extLst>
              <a:ext uri="{FF2B5EF4-FFF2-40B4-BE49-F238E27FC236}">
                <a16:creationId xmlns:a16="http://schemas.microsoft.com/office/drawing/2014/main" id="{8255CFC5-B48D-0CD4-EC2F-EB57D0C9AD98}"/>
              </a:ext>
            </a:extLst>
          </p:cNvPr>
          <p:cNvCxnSpPr>
            <a:cxnSpLocks/>
          </p:cNvCxnSpPr>
          <p:nvPr/>
        </p:nvCxnSpPr>
        <p:spPr>
          <a:xfrm>
            <a:off x="12450816" y="6904447"/>
            <a:ext cx="631948"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98" name="TextBox 97">
            <a:extLst>
              <a:ext uri="{FF2B5EF4-FFF2-40B4-BE49-F238E27FC236}">
                <a16:creationId xmlns:a16="http://schemas.microsoft.com/office/drawing/2014/main" id="{A304BD56-14EF-8FD6-0C20-A7D97B1BC42B}"/>
              </a:ext>
            </a:extLst>
          </p:cNvPr>
          <p:cNvSpPr txBox="1">
            <a:spLocks/>
          </p:cNvSpPr>
          <p:nvPr/>
        </p:nvSpPr>
        <p:spPr>
          <a:xfrm>
            <a:off x="11932258" y="4529115"/>
            <a:ext cx="457930" cy="769441"/>
          </a:xfrm>
          <a:prstGeom prst="rect">
            <a:avLst/>
          </a:prstGeom>
          <a:noFill/>
        </p:spPr>
        <p:txBody>
          <a:bodyPr wrap="square" rtlCol="0">
            <a:spAutoFit/>
          </a:bodyPr>
          <a:lstStyle/>
          <a:p>
            <a:r>
              <a:rPr lang="en-US" sz="4400" b="1">
                <a:solidFill>
                  <a:srgbClr val="0000FF"/>
                </a:solidFill>
                <a:latin typeface="Arial" panose="020B0604020202020204" pitchFamily="34" charset="0"/>
                <a:cs typeface="Arial" panose="020B0604020202020204" pitchFamily="34" charset="0"/>
              </a:rPr>
              <a:t>3</a:t>
            </a:r>
          </a:p>
        </p:txBody>
      </p:sp>
      <p:sp>
        <p:nvSpPr>
          <p:cNvPr id="99" name="TextBox 98">
            <a:extLst>
              <a:ext uri="{FF2B5EF4-FFF2-40B4-BE49-F238E27FC236}">
                <a16:creationId xmlns:a16="http://schemas.microsoft.com/office/drawing/2014/main" id="{2EB11677-1F83-A1A1-853A-981E23648960}"/>
              </a:ext>
            </a:extLst>
          </p:cNvPr>
          <p:cNvSpPr txBox="1">
            <a:spLocks/>
          </p:cNvSpPr>
          <p:nvPr/>
        </p:nvSpPr>
        <p:spPr>
          <a:xfrm>
            <a:off x="12222687" y="4537210"/>
            <a:ext cx="457930" cy="769441"/>
          </a:xfrm>
          <a:prstGeom prst="rect">
            <a:avLst/>
          </a:prstGeom>
          <a:noFill/>
        </p:spPr>
        <p:txBody>
          <a:bodyPr wrap="square" rtlCol="0">
            <a:spAutoFit/>
          </a:bodyPr>
          <a:lstStyle/>
          <a:p>
            <a:r>
              <a:rPr lang="en-US" sz="4400" b="1">
                <a:solidFill>
                  <a:srgbClr val="0000FF"/>
                </a:solidFill>
                <a:latin typeface="Arial" panose="020B0604020202020204" pitchFamily="34" charset="0"/>
                <a:cs typeface="Arial" panose="020B0604020202020204" pitchFamily="34" charset="0"/>
              </a:rPr>
              <a:t>6</a:t>
            </a:r>
          </a:p>
        </p:txBody>
      </p:sp>
      <p:sp>
        <p:nvSpPr>
          <p:cNvPr id="100" name="TextBox 99">
            <a:extLst>
              <a:ext uri="{FF2B5EF4-FFF2-40B4-BE49-F238E27FC236}">
                <a16:creationId xmlns:a16="http://schemas.microsoft.com/office/drawing/2014/main" id="{281D0CEE-C102-82B9-B065-00CEA10D714E}"/>
              </a:ext>
            </a:extLst>
          </p:cNvPr>
          <p:cNvSpPr txBox="1">
            <a:spLocks/>
          </p:cNvSpPr>
          <p:nvPr/>
        </p:nvSpPr>
        <p:spPr>
          <a:xfrm>
            <a:off x="13083347" y="3968872"/>
            <a:ext cx="320484" cy="769441"/>
          </a:xfrm>
          <a:prstGeom prst="rect">
            <a:avLst/>
          </a:prstGeom>
          <a:noFill/>
        </p:spPr>
        <p:txBody>
          <a:bodyPr wrap="square" rtlCol="0">
            <a:spAutoFit/>
          </a:bodyPr>
          <a:lstStyle/>
          <a:p>
            <a:r>
              <a:rPr lang="en-US" sz="4400" b="1">
                <a:solidFill>
                  <a:srgbClr val="FF0000"/>
                </a:solidFill>
                <a:latin typeface="Arial" panose="020B0604020202020204" pitchFamily="34" charset="0"/>
                <a:cs typeface="Arial" panose="020B0604020202020204" pitchFamily="34" charset="0"/>
              </a:rPr>
              <a:t>1</a:t>
            </a:r>
          </a:p>
        </p:txBody>
      </p:sp>
      <p:sp>
        <p:nvSpPr>
          <p:cNvPr id="101" name="TextBox 100">
            <a:extLst>
              <a:ext uri="{FF2B5EF4-FFF2-40B4-BE49-F238E27FC236}">
                <a16:creationId xmlns:a16="http://schemas.microsoft.com/office/drawing/2014/main" id="{41CEDEF3-A446-1635-BBAD-597720314975}"/>
              </a:ext>
            </a:extLst>
          </p:cNvPr>
          <p:cNvSpPr txBox="1">
            <a:spLocks/>
          </p:cNvSpPr>
          <p:nvPr/>
        </p:nvSpPr>
        <p:spPr>
          <a:xfrm>
            <a:off x="11947990" y="5145540"/>
            <a:ext cx="854863" cy="769441"/>
          </a:xfrm>
          <a:prstGeom prst="rect">
            <a:avLst/>
          </a:prstGeom>
          <a:noFill/>
        </p:spPr>
        <p:txBody>
          <a:bodyPr wrap="square" rtlCol="0">
            <a:spAutoFit/>
          </a:bodyPr>
          <a:lstStyle/>
          <a:p>
            <a:r>
              <a:rPr lang="en-US" sz="4400" b="1">
                <a:solidFill>
                  <a:srgbClr val="0000FF"/>
                </a:solidFill>
                <a:latin typeface="Arial" panose="020B0604020202020204" pitchFamily="34" charset="0"/>
                <a:cs typeface="Arial" panose="020B0604020202020204" pitchFamily="34" charset="0"/>
              </a:rPr>
              <a:t>36</a:t>
            </a:r>
          </a:p>
        </p:txBody>
      </p:sp>
      <p:sp>
        <p:nvSpPr>
          <p:cNvPr id="102" name="TextBox 101">
            <a:extLst>
              <a:ext uri="{FF2B5EF4-FFF2-40B4-BE49-F238E27FC236}">
                <a16:creationId xmlns:a16="http://schemas.microsoft.com/office/drawing/2014/main" id="{91894759-0FEB-F9DE-4A68-6C125BA34CDA}"/>
              </a:ext>
            </a:extLst>
          </p:cNvPr>
          <p:cNvSpPr txBox="1">
            <a:spLocks/>
          </p:cNvSpPr>
          <p:nvPr/>
        </p:nvSpPr>
        <p:spPr>
          <a:xfrm>
            <a:off x="12214585" y="5732512"/>
            <a:ext cx="457930" cy="769441"/>
          </a:xfrm>
          <a:prstGeom prst="rect">
            <a:avLst/>
          </a:prstGeom>
          <a:noFill/>
        </p:spPr>
        <p:txBody>
          <a:bodyPr wrap="square" rtlCol="0">
            <a:spAutoFit/>
          </a:bodyPr>
          <a:lstStyle/>
          <a:p>
            <a:r>
              <a:rPr lang="en-US" sz="4400" b="1">
                <a:solidFill>
                  <a:srgbClr val="0000FF"/>
                </a:solidFill>
                <a:latin typeface="Arial" panose="020B0604020202020204" pitchFamily="34" charset="0"/>
                <a:cs typeface="Arial" panose="020B0604020202020204" pitchFamily="34" charset="0"/>
              </a:rPr>
              <a:t>0</a:t>
            </a:r>
          </a:p>
        </p:txBody>
      </p:sp>
      <p:sp>
        <p:nvSpPr>
          <p:cNvPr id="103" name="TextBox 102">
            <a:extLst>
              <a:ext uri="{FF2B5EF4-FFF2-40B4-BE49-F238E27FC236}">
                <a16:creationId xmlns:a16="http://schemas.microsoft.com/office/drawing/2014/main" id="{F78C61DF-C138-2F2E-CCF3-CB4659D95D25}"/>
              </a:ext>
            </a:extLst>
          </p:cNvPr>
          <p:cNvSpPr txBox="1">
            <a:spLocks/>
          </p:cNvSpPr>
          <p:nvPr/>
        </p:nvSpPr>
        <p:spPr>
          <a:xfrm>
            <a:off x="13719448" y="3969452"/>
            <a:ext cx="320484" cy="769441"/>
          </a:xfrm>
          <a:prstGeom prst="rect">
            <a:avLst/>
          </a:prstGeom>
          <a:noFill/>
        </p:spPr>
        <p:txBody>
          <a:bodyPr wrap="square" rtlCol="0">
            <a:spAutoFit/>
          </a:bodyPr>
          <a:lstStyle/>
          <a:p>
            <a:r>
              <a:rPr lang="en-US" sz="4400" b="1">
                <a:solidFill>
                  <a:srgbClr val="FF0000"/>
                </a:solidFill>
                <a:latin typeface="Arial" panose="020B0604020202020204" pitchFamily="34" charset="0"/>
                <a:cs typeface="Arial" panose="020B0604020202020204" pitchFamily="34" charset="0"/>
              </a:rPr>
              <a:t>1</a:t>
            </a:r>
          </a:p>
        </p:txBody>
      </p:sp>
      <p:sp>
        <p:nvSpPr>
          <p:cNvPr id="104" name="TextBox 103">
            <a:extLst>
              <a:ext uri="{FF2B5EF4-FFF2-40B4-BE49-F238E27FC236}">
                <a16:creationId xmlns:a16="http://schemas.microsoft.com/office/drawing/2014/main" id="{CFB33CD7-501F-ECF1-FA09-6DB6F3EA63E3}"/>
              </a:ext>
            </a:extLst>
          </p:cNvPr>
          <p:cNvSpPr txBox="1">
            <a:spLocks/>
          </p:cNvSpPr>
          <p:nvPr/>
        </p:nvSpPr>
        <p:spPr>
          <a:xfrm>
            <a:off x="12529972" y="6301431"/>
            <a:ext cx="320484" cy="769441"/>
          </a:xfrm>
          <a:prstGeom prst="rect">
            <a:avLst/>
          </a:prstGeom>
          <a:noFill/>
        </p:spPr>
        <p:txBody>
          <a:bodyPr wrap="square" rtlCol="0">
            <a:spAutoFit/>
          </a:bodyPr>
          <a:lstStyle/>
          <a:p>
            <a:r>
              <a:rPr lang="en-US" sz="4400" b="1">
                <a:solidFill>
                  <a:srgbClr val="0000FF"/>
                </a:solidFill>
                <a:latin typeface="Arial" panose="020B0604020202020204" pitchFamily="34" charset="0"/>
                <a:cs typeface="Arial" panose="020B0604020202020204" pitchFamily="34" charset="0"/>
              </a:rPr>
              <a:t>4</a:t>
            </a:r>
          </a:p>
        </p:txBody>
      </p:sp>
      <p:sp>
        <p:nvSpPr>
          <p:cNvPr id="105" name="TextBox 104">
            <a:extLst>
              <a:ext uri="{FF2B5EF4-FFF2-40B4-BE49-F238E27FC236}">
                <a16:creationId xmlns:a16="http://schemas.microsoft.com/office/drawing/2014/main" id="{4600A8F0-69AE-C1CC-F3C1-9C7EDFC4EB94}"/>
              </a:ext>
            </a:extLst>
          </p:cNvPr>
          <p:cNvSpPr txBox="1">
            <a:spLocks/>
          </p:cNvSpPr>
          <p:nvPr/>
        </p:nvSpPr>
        <p:spPr>
          <a:xfrm>
            <a:off x="12557919" y="6935909"/>
            <a:ext cx="457930" cy="769441"/>
          </a:xfrm>
          <a:prstGeom prst="rect">
            <a:avLst/>
          </a:prstGeom>
          <a:noFill/>
        </p:spPr>
        <p:txBody>
          <a:bodyPr wrap="square" rtlCol="0">
            <a:spAutoFit/>
          </a:bodyPr>
          <a:lstStyle/>
          <a:p>
            <a:r>
              <a:rPr lang="en-US" sz="4400" b="1">
                <a:solidFill>
                  <a:srgbClr val="0000FF"/>
                </a:solidFill>
                <a:latin typeface="Arial" panose="020B0604020202020204" pitchFamily="34" charset="0"/>
                <a:cs typeface="Arial" panose="020B0604020202020204" pitchFamily="34" charset="0"/>
              </a:rPr>
              <a:t>0</a:t>
            </a:r>
          </a:p>
        </p:txBody>
      </p:sp>
      <p:sp>
        <p:nvSpPr>
          <p:cNvPr id="106" name="TextBox 105">
            <a:extLst>
              <a:ext uri="{FF2B5EF4-FFF2-40B4-BE49-F238E27FC236}">
                <a16:creationId xmlns:a16="http://schemas.microsoft.com/office/drawing/2014/main" id="{923C478C-A8B4-B35E-7606-EFFC6FF2CCC8}"/>
              </a:ext>
            </a:extLst>
          </p:cNvPr>
          <p:cNvSpPr txBox="1">
            <a:spLocks/>
          </p:cNvSpPr>
          <p:nvPr/>
        </p:nvSpPr>
        <p:spPr>
          <a:xfrm>
            <a:off x="12513282" y="5732512"/>
            <a:ext cx="457930" cy="769441"/>
          </a:xfrm>
          <a:prstGeom prst="rect">
            <a:avLst/>
          </a:prstGeom>
          <a:noFill/>
        </p:spPr>
        <p:txBody>
          <a:bodyPr wrap="square" rtlCol="0">
            <a:spAutoFit/>
          </a:bodyPr>
          <a:lstStyle/>
          <a:p>
            <a:r>
              <a:rPr lang="en-US" sz="4400" b="1">
                <a:solidFill>
                  <a:srgbClr val="0000FF"/>
                </a:solidFill>
                <a:latin typeface="Arial" panose="020B0604020202020204" pitchFamily="34" charset="0"/>
                <a:cs typeface="Arial" panose="020B0604020202020204" pitchFamily="34" charset="0"/>
              </a:rPr>
              <a:t>4</a:t>
            </a:r>
          </a:p>
        </p:txBody>
      </p:sp>
      <p:sp>
        <p:nvSpPr>
          <p:cNvPr id="132" name="TextBox 131">
            <a:extLst>
              <a:ext uri="{FF2B5EF4-FFF2-40B4-BE49-F238E27FC236}">
                <a16:creationId xmlns:a16="http://schemas.microsoft.com/office/drawing/2014/main" id="{347F04ED-E354-9FDA-642A-0429F7FC9004}"/>
              </a:ext>
            </a:extLst>
          </p:cNvPr>
          <p:cNvSpPr txBox="1">
            <a:spLocks/>
          </p:cNvSpPr>
          <p:nvPr/>
        </p:nvSpPr>
        <p:spPr>
          <a:xfrm>
            <a:off x="11334476" y="3281763"/>
            <a:ext cx="1631360" cy="769441"/>
          </a:xfrm>
          <a:prstGeom prst="rect">
            <a:avLst/>
          </a:prstGeom>
          <a:noFill/>
        </p:spPr>
        <p:txBody>
          <a:bodyPr wrap="square" rtlCol="0">
            <a:spAutoFit/>
          </a:bodyPr>
          <a:lstStyle/>
          <a:p>
            <a:pPr algn="r"/>
            <a:r>
              <a:rPr lang="en-US" sz="4400" b="1">
                <a:solidFill>
                  <a:srgbClr val="0000FF"/>
                </a:solidFill>
                <a:latin typeface="Arial" panose="020B0604020202020204" pitchFamily="34" charset="0"/>
                <a:cs typeface="Arial" panose="020B0604020202020204" pitchFamily="34" charset="0"/>
              </a:rPr>
              <a:t>764</a:t>
            </a:r>
          </a:p>
        </p:txBody>
      </p:sp>
      <p:grpSp>
        <p:nvGrpSpPr>
          <p:cNvPr id="133" name="Group 132">
            <a:extLst>
              <a:ext uri="{FF2B5EF4-FFF2-40B4-BE49-F238E27FC236}">
                <a16:creationId xmlns:a16="http://schemas.microsoft.com/office/drawing/2014/main" id="{DEA1F574-D36B-8470-2DFC-CFAD4E376D4D}"/>
              </a:ext>
            </a:extLst>
          </p:cNvPr>
          <p:cNvGrpSpPr/>
          <p:nvPr/>
        </p:nvGrpSpPr>
        <p:grpSpPr>
          <a:xfrm>
            <a:off x="13013463" y="3283476"/>
            <a:ext cx="1295400" cy="1963967"/>
            <a:chOff x="3333382" y="2531790"/>
            <a:chExt cx="1295400" cy="1963967"/>
          </a:xfrm>
        </p:grpSpPr>
        <p:sp>
          <p:nvSpPr>
            <p:cNvPr id="134" name="TextBox 133">
              <a:extLst>
                <a:ext uri="{FF2B5EF4-FFF2-40B4-BE49-F238E27FC236}">
                  <a16:creationId xmlns:a16="http://schemas.microsoft.com/office/drawing/2014/main" id="{C301E8F5-BBE6-5A0A-BFE1-465C3732EC8F}"/>
                </a:ext>
              </a:extLst>
            </p:cNvPr>
            <p:cNvSpPr txBox="1">
              <a:spLocks/>
            </p:cNvSpPr>
            <p:nvPr/>
          </p:nvSpPr>
          <p:spPr>
            <a:xfrm>
              <a:off x="3407045" y="2531790"/>
              <a:ext cx="663820" cy="769441"/>
            </a:xfrm>
            <a:prstGeom prst="rect">
              <a:avLst/>
            </a:prstGeom>
            <a:noFill/>
          </p:spPr>
          <p:txBody>
            <a:bodyPr wrap="square" rtlCol="0">
              <a:spAutoFit/>
            </a:bodyPr>
            <a:lstStyle/>
            <a:p>
              <a:pPr algn="ctr"/>
              <a:r>
                <a:rPr lang="en-US" sz="4400" b="1">
                  <a:solidFill>
                    <a:srgbClr val="0000FF"/>
                  </a:solidFill>
                  <a:latin typeface="Arial" panose="020B0604020202020204" pitchFamily="34" charset="0"/>
                  <a:cs typeface="Arial" panose="020B0604020202020204" pitchFamily="34" charset="0"/>
                </a:rPr>
                <a:t>4</a:t>
              </a:r>
            </a:p>
          </p:txBody>
        </p:sp>
        <p:grpSp>
          <p:nvGrpSpPr>
            <p:cNvPr id="135" name="Group 134">
              <a:extLst>
                <a:ext uri="{FF2B5EF4-FFF2-40B4-BE49-F238E27FC236}">
                  <a16:creationId xmlns:a16="http://schemas.microsoft.com/office/drawing/2014/main" id="{D4745170-0221-C4C9-8B38-02CB7519B4CF}"/>
                </a:ext>
              </a:extLst>
            </p:cNvPr>
            <p:cNvGrpSpPr/>
            <p:nvPr/>
          </p:nvGrpSpPr>
          <p:grpSpPr>
            <a:xfrm>
              <a:off x="3333382" y="2531790"/>
              <a:ext cx="1295400" cy="1963967"/>
              <a:chOff x="4127910" y="2102300"/>
              <a:chExt cx="1295400" cy="1963967"/>
            </a:xfrm>
          </p:grpSpPr>
          <p:cxnSp>
            <p:nvCxnSpPr>
              <p:cNvPr id="136" name="Straight Connector 135">
                <a:extLst>
                  <a:ext uri="{FF2B5EF4-FFF2-40B4-BE49-F238E27FC236}">
                    <a16:creationId xmlns:a16="http://schemas.microsoft.com/office/drawing/2014/main" id="{3D4BFB86-7572-F45F-09CE-5D2A8C6378D0}"/>
                  </a:ext>
                </a:extLst>
              </p:cNvPr>
              <p:cNvCxnSpPr>
                <a:cxnSpLocks/>
              </p:cNvCxnSpPr>
              <p:nvPr/>
            </p:nvCxnSpPr>
            <p:spPr>
              <a:xfrm>
                <a:off x="4127910" y="2102300"/>
                <a:ext cx="0" cy="1963967"/>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137" name="Straight Connector 136">
                <a:extLst>
                  <a:ext uri="{FF2B5EF4-FFF2-40B4-BE49-F238E27FC236}">
                    <a16:creationId xmlns:a16="http://schemas.microsoft.com/office/drawing/2014/main" id="{C3CAAF93-118B-F643-1BC0-B5B8ADA2A12C}"/>
                  </a:ext>
                </a:extLst>
              </p:cNvPr>
              <p:cNvCxnSpPr>
                <a:cxnSpLocks/>
              </p:cNvCxnSpPr>
              <p:nvPr/>
            </p:nvCxnSpPr>
            <p:spPr>
              <a:xfrm>
                <a:off x="4127910" y="2768938"/>
                <a:ext cx="1295400"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grpSp>
      </p:grpSp>
      <p:cxnSp>
        <p:nvCxnSpPr>
          <p:cNvPr id="138" name="Straight Connector 137">
            <a:extLst>
              <a:ext uri="{FF2B5EF4-FFF2-40B4-BE49-F238E27FC236}">
                <a16:creationId xmlns:a16="http://schemas.microsoft.com/office/drawing/2014/main" id="{83549702-92E7-7659-A53C-4ADADAAB3826}"/>
              </a:ext>
            </a:extLst>
          </p:cNvPr>
          <p:cNvCxnSpPr>
            <a:cxnSpLocks/>
          </p:cNvCxnSpPr>
          <p:nvPr/>
        </p:nvCxnSpPr>
        <p:spPr>
          <a:xfrm>
            <a:off x="11971208" y="4520888"/>
            <a:ext cx="621629"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139" name="Straight Connector 138">
            <a:extLst>
              <a:ext uri="{FF2B5EF4-FFF2-40B4-BE49-F238E27FC236}">
                <a16:creationId xmlns:a16="http://schemas.microsoft.com/office/drawing/2014/main" id="{3B96BC93-5C75-9F2A-0796-2F6AC88F5D64}"/>
              </a:ext>
            </a:extLst>
          </p:cNvPr>
          <p:cNvCxnSpPr>
            <a:cxnSpLocks/>
          </p:cNvCxnSpPr>
          <p:nvPr/>
        </p:nvCxnSpPr>
        <p:spPr>
          <a:xfrm>
            <a:off x="12038219" y="5782211"/>
            <a:ext cx="695143"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209" name="TextBox 208">
            <a:extLst>
              <a:ext uri="{FF2B5EF4-FFF2-40B4-BE49-F238E27FC236}">
                <a16:creationId xmlns:a16="http://schemas.microsoft.com/office/drawing/2014/main" id="{5B312072-2799-89F9-A50B-B060B09C50E1}"/>
              </a:ext>
            </a:extLst>
          </p:cNvPr>
          <p:cNvSpPr txBox="1"/>
          <p:nvPr/>
        </p:nvSpPr>
        <p:spPr>
          <a:xfrm>
            <a:off x="2215881" y="2130983"/>
            <a:ext cx="11824052" cy="830997"/>
          </a:xfrm>
          <a:prstGeom prst="rect">
            <a:avLst/>
          </a:prstGeom>
          <a:noFill/>
        </p:spPr>
        <p:txBody>
          <a:bodyPr wrap="square" rtlCol="0">
            <a:spAutoFit/>
          </a:bodyPr>
          <a:lstStyle/>
          <a:p>
            <a:pPr marL="514350" indent="-514350">
              <a:buAutoNum type="alphaLcParenR"/>
            </a:pPr>
            <a:r>
              <a:rPr lang="en-US" sz="4000" b="1" dirty="0">
                <a:latin typeface="Times New Roman" panose="02020603050405020304" pitchFamily="18" charset="0"/>
                <a:cs typeface="Times New Roman" panose="02020603050405020304" pitchFamily="18" charset="0"/>
              </a:rPr>
              <a:t>955 : 5                        348 : 3</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800" b="1" dirty="0">
                <a:solidFill>
                  <a:srgbClr val="0000FF"/>
                </a:solidFill>
                <a:latin typeface="Times New Roman" panose="02020603050405020304" pitchFamily="18" charset="0"/>
                <a:cs typeface="Times New Roman" panose="02020603050405020304" pitchFamily="18" charset="0"/>
              </a:rPr>
              <a:t>764 : 4</a:t>
            </a:r>
          </a:p>
        </p:txBody>
      </p:sp>
    </p:spTree>
    <p:extLst>
      <p:ext uri="{BB962C8B-B14F-4D97-AF65-F5344CB8AC3E}">
        <p14:creationId xmlns:p14="http://schemas.microsoft.com/office/powerpoint/2010/main" val="1046016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1"/>
                                        </p:tgtEl>
                                        <p:attrNameLst>
                                          <p:attrName>style.visibility</p:attrName>
                                        </p:attrNameLst>
                                      </p:cBhvr>
                                      <p:to>
                                        <p:strVal val="visible"/>
                                      </p:to>
                                    </p:set>
                                    <p:animEffect transition="in" filter="fade">
                                      <p:cBhvr>
                                        <p:cTn id="10" dur="500"/>
                                        <p:tgtEl>
                                          <p:spTgt spid="14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fade">
                                      <p:cBhvr>
                                        <p:cTn id="15" dur="500"/>
                                        <p:tgtEl>
                                          <p:spTgt spid="7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500"/>
                                        <p:tgtEl>
                                          <p:spTgt spid="7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fade">
                                      <p:cBhvr>
                                        <p:cTn id="25" dur="500"/>
                                        <p:tgtEl>
                                          <p:spTgt spid="6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9"/>
                                        </p:tgtEl>
                                        <p:attrNameLst>
                                          <p:attrName>style.visibility</p:attrName>
                                        </p:attrNameLst>
                                      </p:cBhvr>
                                      <p:to>
                                        <p:strVal val="visible"/>
                                      </p:to>
                                    </p:set>
                                    <p:animEffect transition="in" filter="fade">
                                      <p:cBhvr>
                                        <p:cTn id="30" dur="500"/>
                                        <p:tgtEl>
                                          <p:spTgt spid="7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0"/>
                                        </p:tgtEl>
                                        <p:attrNameLst>
                                          <p:attrName>style.visibility</p:attrName>
                                        </p:attrNameLst>
                                      </p:cBhvr>
                                      <p:to>
                                        <p:strVal val="visible"/>
                                      </p:to>
                                    </p:set>
                                    <p:animEffect transition="in" filter="fade">
                                      <p:cBhvr>
                                        <p:cTn id="35" dur="500"/>
                                        <p:tgtEl>
                                          <p:spTgt spid="8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1"/>
                                        </p:tgtEl>
                                        <p:attrNameLst>
                                          <p:attrName>style.visibility</p:attrName>
                                        </p:attrNameLst>
                                      </p:cBhvr>
                                      <p:to>
                                        <p:strVal val="visible"/>
                                      </p:to>
                                    </p:set>
                                    <p:animEffect transition="in" filter="fade">
                                      <p:cBhvr>
                                        <p:cTn id="40" dur="500"/>
                                        <p:tgtEl>
                                          <p:spTgt spid="8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2"/>
                                        </p:tgtEl>
                                        <p:attrNameLst>
                                          <p:attrName>style.visibility</p:attrName>
                                        </p:attrNameLst>
                                      </p:cBhvr>
                                      <p:to>
                                        <p:strVal val="visible"/>
                                      </p:to>
                                    </p:set>
                                    <p:animEffect transition="in" filter="fade">
                                      <p:cBhvr>
                                        <p:cTn id="45" dur="500"/>
                                        <p:tgtEl>
                                          <p:spTgt spid="8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7"/>
                                        </p:tgtEl>
                                        <p:attrNameLst>
                                          <p:attrName>style.visibility</p:attrName>
                                        </p:attrNameLst>
                                      </p:cBhvr>
                                      <p:to>
                                        <p:strVal val="visible"/>
                                      </p:to>
                                    </p:set>
                                    <p:animEffect transition="in" filter="fade">
                                      <p:cBhvr>
                                        <p:cTn id="50" dur="500"/>
                                        <p:tgtEl>
                                          <p:spTgt spid="6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4"/>
                                        </p:tgtEl>
                                        <p:attrNameLst>
                                          <p:attrName>style.visibility</p:attrName>
                                        </p:attrNameLst>
                                      </p:cBhvr>
                                      <p:to>
                                        <p:strVal val="visible"/>
                                      </p:to>
                                    </p:set>
                                    <p:animEffect transition="in" filter="fade">
                                      <p:cBhvr>
                                        <p:cTn id="55" dur="500"/>
                                        <p:tgtEl>
                                          <p:spTgt spid="8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90"/>
                                        </p:tgtEl>
                                        <p:attrNameLst>
                                          <p:attrName>style.visibility</p:attrName>
                                        </p:attrNameLst>
                                      </p:cBhvr>
                                      <p:to>
                                        <p:strVal val="visible"/>
                                      </p:to>
                                    </p:set>
                                    <p:animEffect transition="in" filter="fade">
                                      <p:cBhvr>
                                        <p:cTn id="60" dur="500"/>
                                        <p:tgtEl>
                                          <p:spTgt spid="9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86"/>
                                        </p:tgtEl>
                                        <p:attrNameLst>
                                          <p:attrName>style.visibility</p:attrName>
                                        </p:attrNameLst>
                                      </p:cBhvr>
                                      <p:to>
                                        <p:strVal val="visible"/>
                                      </p:to>
                                    </p:set>
                                    <p:animEffect transition="in" filter="fade">
                                      <p:cBhvr>
                                        <p:cTn id="65" dur="500"/>
                                        <p:tgtEl>
                                          <p:spTgt spid="8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87"/>
                                        </p:tgtEl>
                                        <p:attrNameLst>
                                          <p:attrName>style.visibility</p:attrName>
                                        </p:attrNameLst>
                                      </p:cBhvr>
                                      <p:to>
                                        <p:strVal val="visible"/>
                                      </p:to>
                                    </p:set>
                                    <p:animEffect transition="in" filter="fade">
                                      <p:cBhvr>
                                        <p:cTn id="70" dur="500"/>
                                        <p:tgtEl>
                                          <p:spTgt spid="8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78"/>
                                        </p:tgtEl>
                                        <p:attrNameLst>
                                          <p:attrName>style.visibility</p:attrName>
                                        </p:attrNameLst>
                                      </p:cBhvr>
                                      <p:to>
                                        <p:strVal val="visible"/>
                                      </p:to>
                                    </p:set>
                                    <p:animEffect transition="in" filter="fade">
                                      <p:cBhvr>
                                        <p:cTn id="75" dur="500"/>
                                        <p:tgtEl>
                                          <p:spTgt spid="7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89"/>
                                        </p:tgtEl>
                                        <p:attrNameLst>
                                          <p:attrName>style.visibility</p:attrName>
                                        </p:attrNameLst>
                                      </p:cBhvr>
                                      <p:to>
                                        <p:strVal val="visible"/>
                                      </p:to>
                                    </p:set>
                                    <p:animEffect transition="in" filter="fade">
                                      <p:cBhvr>
                                        <p:cTn id="80" dur="500"/>
                                        <p:tgtEl>
                                          <p:spTgt spid="89"/>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55"/>
                                        </p:tgtEl>
                                        <p:attrNameLst>
                                          <p:attrName>style.visibility</p:attrName>
                                        </p:attrNameLst>
                                      </p:cBhvr>
                                      <p:to>
                                        <p:strVal val="visible"/>
                                      </p:to>
                                    </p:set>
                                    <p:animEffect transition="in" filter="fade">
                                      <p:cBhvr>
                                        <p:cTn id="85" dur="500"/>
                                        <p:tgtEl>
                                          <p:spTgt spid="55"/>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54"/>
                                        </p:tgtEl>
                                        <p:attrNameLst>
                                          <p:attrName>style.visibility</p:attrName>
                                        </p:attrNameLst>
                                      </p:cBhvr>
                                      <p:to>
                                        <p:strVal val="visible"/>
                                      </p:to>
                                    </p:set>
                                    <p:animEffect transition="in" filter="fade">
                                      <p:cBhvr>
                                        <p:cTn id="88" dur="500"/>
                                        <p:tgtEl>
                                          <p:spTgt spid="54"/>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43"/>
                                        </p:tgtEl>
                                        <p:attrNameLst>
                                          <p:attrName>style.visibility</p:attrName>
                                        </p:attrNameLst>
                                      </p:cBhvr>
                                      <p:to>
                                        <p:strVal val="visible"/>
                                      </p:to>
                                    </p:set>
                                    <p:animEffect transition="in" filter="fade">
                                      <p:cBhvr>
                                        <p:cTn id="93" dur="500"/>
                                        <p:tgtEl>
                                          <p:spTgt spid="43"/>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38"/>
                                        </p:tgtEl>
                                        <p:attrNameLst>
                                          <p:attrName>style.visibility</p:attrName>
                                        </p:attrNameLst>
                                      </p:cBhvr>
                                      <p:to>
                                        <p:strVal val="visible"/>
                                      </p:to>
                                    </p:set>
                                    <p:animEffect transition="in" filter="fade">
                                      <p:cBhvr>
                                        <p:cTn id="98" dur="500"/>
                                        <p:tgtEl>
                                          <p:spTgt spid="38"/>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60"/>
                                        </p:tgtEl>
                                        <p:attrNameLst>
                                          <p:attrName>style.visibility</p:attrName>
                                        </p:attrNameLst>
                                      </p:cBhvr>
                                      <p:to>
                                        <p:strVal val="visible"/>
                                      </p:to>
                                    </p:set>
                                    <p:animEffect transition="in" filter="fade">
                                      <p:cBhvr>
                                        <p:cTn id="103" dur="500"/>
                                        <p:tgtEl>
                                          <p:spTgt spid="60"/>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41"/>
                                        </p:tgtEl>
                                        <p:attrNameLst>
                                          <p:attrName>style.visibility</p:attrName>
                                        </p:attrNameLst>
                                      </p:cBhvr>
                                      <p:to>
                                        <p:strVal val="visible"/>
                                      </p:to>
                                    </p:set>
                                    <p:animEffect transition="in" filter="fade">
                                      <p:cBhvr>
                                        <p:cTn id="108" dur="500"/>
                                        <p:tgtEl>
                                          <p:spTgt spid="41"/>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42"/>
                                        </p:tgtEl>
                                        <p:attrNameLst>
                                          <p:attrName>style.visibility</p:attrName>
                                        </p:attrNameLst>
                                      </p:cBhvr>
                                      <p:to>
                                        <p:strVal val="visible"/>
                                      </p:to>
                                    </p:set>
                                    <p:animEffect transition="in" filter="fade">
                                      <p:cBhvr>
                                        <p:cTn id="113" dur="500"/>
                                        <p:tgtEl>
                                          <p:spTgt spid="42"/>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39"/>
                                        </p:tgtEl>
                                        <p:attrNameLst>
                                          <p:attrName>style.visibility</p:attrName>
                                        </p:attrNameLst>
                                      </p:cBhvr>
                                      <p:to>
                                        <p:strVal val="visible"/>
                                      </p:to>
                                    </p:set>
                                    <p:animEffect transition="in" filter="fade">
                                      <p:cBhvr>
                                        <p:cTn id="118" dur="500"/>
                                        <p:tgtEl>
                                          <p:spTgt spid="39"/>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44"/>
                                        </p:tgtEl>
                                        <p:attrNameLst>
                                          <p:attrName>style.visibility</p:attrName>
                                        </p:attrNameLst>
                                      </p:cBhvr>
                                      <p:to>
                                        <p:strVal val="visible"/>
                                      </p:to>
                                    </p:set>
                                    <p:animEffect transition="in" filter="fade">
                                      <p:cBhvr>
                                        <p:cTn id="123" dur="500"/>
                                        <p:tgtEl>
                                          <p:spTgt spid="44"/>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nodeType="clickEffect">
                                  <p:stCondLst>
                                    <p:cond delay="0"/>
                                  </p:stCondLst>
                                  <p:childTnLst>
                                    <p:set>
                                      <p:cBhvr>
                                        <p:cTn id="127" dur="1" fill="hold">
                                          <p:stCondLst>
                                            <p:cond delay="0"/>
                                          </p:stCondLst>
                                        </p:cTn>
                                        <p:tgtEl>
                                          <p:spTgt spid="61"/>
                                        </p:tgtEl>
                                        <p:attrNameLst>
                                          <p:attrName>style.visibility</p:attrName>
                                        </p:attrNameLst>
                                      </p:cBhvr>
                                      <p:to>
                                        <p:strVal val="visible"/>
                                      </p:to>
                                    </p:set>
                                    <p:animEffect transition="in" filter="fade">
                                      <p:cBhvr>
                                        <p:cTn id="128" dur="500"/>
                                        <p:tgtEl>
                                          <p:spTgt spid="61"/>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grpId="0" nodeType="clickEffect">
                                  <p:stCondLst>
                                    <p:cond delay="0"/>
                                  </p:stCondLst>
                                  <p:childTnLst>
                                    <p:set>
                                      <p:cBhvr>
                                        <p:cTn id="132" dur="1" fill="hold">
                                          <p:stCondLst>
                                            <p:cond delay="0"/>
                                          </p:stCondLst>
                                        </p:cTn>
                                        <p:tgtEl>
                                          <p:spTgt spid="45"/>
                                        </p:tgtEl>
                                        <p:attrNameLst>
                                          <p:attrName>style.visibility</p:attrName>
                                        </p:attrNameLst>
                                      </p:cBhvr>
                                      <p:to>
                                        <p:strVal val="visible"/>
                                      </p:to>
                                    </p:set>
                                    <p:animEffect transition="in" filter="fade">
                                      <p:cBhvr>
                                        <p:cTn id="133" dur="500"/>
                                        <p:tgtEl>
                                          <p:spTgt spid="45"/>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grpId="0" nodeType="clickEffect">
                                  <p:stCondLst>
                                    <p:cond delay="0"/>
                                  </p:stCondLst>
                                  <p:childTnLst>
                                    <p:set>
                                      <p:cBhvr>
                                        <p:cTn id="137" dur="1" fill="hold">
                                          <p:stCondLst>
                                            <p:cond delay="0"/>
                                          </p:stCondLst>
                                        </p:cTn>
                                        <p:tgtEl>
                                          <p:spTgt spid="49"/>
                                        </p:tgtEl>
                                        <p:attrNameLst>
                                          <p:attrName>style.visibility</p:attrName>
                                        </p:attrNameLst>
                                      </p:cBhvr>
                                      <p:to>
                                        <p:strVal val="visible"/>
                                      </p:to>
                                    </p:set>
                                    <p:animEffect transition="in" filter="fade">
                                      <p:cBhvr>
                                        <p:cTn id="138" dur="500"/>
                                        <p:tgtEl>
                                          <p:spTgt spid="49"/>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grpId="0" nodeType="clickEffect">
                                  <p:stCondLst>
                                    <p:cond delay="0"/>
                                  </p:stCondLst>
                                  <p:childTnLst>
                                    <p:set>
                                      <p:cBhvr>
                                        <p:cTn id="142" dur="1" fill="hold">
                                          <p:stCondLst>
                                            <p:cond delay="0"/>
                                          </p:stCondLst>
                                        </p:cTn>
                                        <p:tgtEl>
                                          <p:spTgt spid="46"/>
                                        </p:tgtEl>
                                        <p:attrNameLst>
                                          <p:attrName>style.visibility</p:attrName>
                                        </p:attrNameLst>
                                      </p:cBhvr>
                                      <p:to>
                                        <p:strVal val="visible"/>
                                      </p:to>
                                    </p:set>
                                    <p:animEffect transition="in" filter="fade">
                                      <p:cBhvr>
                                        <p:cTn id="143" dur="500"/>
                                        <p:tgtEl>
                                          <p:spTgt spid="46"/>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grpId="0" nodeType="clickEffect">
                                  <p:stCondLst>
                                    <p:cond delay="0"/>
                                  </p:stCondLst>
                                  <p:childTnLst>
                                    <p:set>
                                      <p:cBhvr>
                                        <p:cTn id="147" dur="1" fill="hold">
                                          <p:stCondLst>
                                            <p:cond delay="0"/>
                                          </p:stCondLst>
                                        </p:cTn>
                                        <p:tgtEl>
                                          <p:spTgt spid="47"/>
                                        </p:tgtEl>
                                        <p:attrNameLst>
                                          <p:attrName>style.visibility</p:attrName>
                                        </p:attrNameLst>
                                      </p:cBhvr>
                                      <p:to>
                                        <p:strVal val="visible"/>
                                      </p:to>
                                    </p:set>
                                    <p:animEffect transition="in" filter="fade">
                                      <p:cBhvr>
                                        <p:cTn id="148" dur="500"/>
                                        <p:tgtEl>
                                          <p:spTgt spid="47"/>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nodeType="clickEffect">
                                  <p:stCondLst>
                                    <p:cond delay="0"/>
                                  </p:stCondLst>
                                  <p:childTnLst>
                                    <p:set>
                                      <p:cBhvr>
                                        <p:cTn id="152" dur="1" fill="hold">
                                          <p:stCondLst>
                                            <p:cond delay="0"/>
                                          </p:stCondLst>
                                        </p:cTn>
                                        <p:tgtEl>
                                          <p:spTgt spid="40"/>
                                        </p:tgtEl>
                                        <p:attrNameLst>
                                          <p:attrName>style.visibility</p:attrName>
                                        </p:attrNameLst>
                                      </p:cBhvr>
                                      <p:to>
                                        <p:strVal val="visible"/>
                                      </p:to>
                                    </p:set>
                                    <p:animEffect transition="in" filter="fade">
                                      <p:cBhvr>
                                        <p:cTn id="153" dur="500"/>
                                        <p:tgtEl>
                                          <p:spTgt spid="40"/>
                                        </p:tgtEl>
                                      </p:cBhvr>
                                    </p:animEffect>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grpId="0" nodeType="clickEffect">
                                  <p:stCondLst>
                                    <p:cond delay="0"/>
                                  </p:stCondLst>
                                  <p:childTnLst>
                                    <p:set>
                                      <p:cBhvr>
                                        <p:cTn id="157" dur="1" fill="hold">
                                          <p:stCondLst>
                                            <p:cond delay="0"/>
                                          </p:stCondLst>
                                        </p:cTn>
                                        <p:tgtEl>
                                          <p:spTgt spid="48"/>
                                        </p:tgtEl>
                                        <p:attrNameLst>
                                          <p:attrName>style.visibility</p:attrName>
                                        </p:attrNameLst>
                                      </p:cBhvr>
                                      <p:to>
                                        <p:strVal val="visible"/>
                                      </p:to>
                                    </p:set>
                                    <p:animEffect transition="in" filter="fade">
                                      <p:cBhvr>
                                        <p:cTn id="158" dur="500"/>
                                        <p:tgtEl>
                                          <p:spTgt spid="48"/>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nodeType="clickEffect">
                                  <p:stCondLst>
                                    <p:cond delay="0"/>
                                  </p:stCondLst>
                                  <p:childTnLst>
                                    <p:set>
                                      <p:cBhvr>
                                        <p:cTn id="162" dur="1" fill="hold">
                                          <p:stCondLst>
                                            <p:cond delay="0"/>
                                          </p:stCondLst>
                                        </p:cTn>
                                        <p:tgtEl>
                                          <p:spTgt spid="133"/>
                                        </p:tgtEl>
                                        <p:attrNameLst>
                                          <p:attrName>style.visibility</p:attrName>
                                        </p:attrNameLst>
                                      </p:cBhvr>
                                      <p:to>
                                        <p:strVal val="visible"/>
                                      </p:to>
                                    </p:set>
                                    <p:animEffect transition="in" filter="fade">
                                      <p:cBhvr>
                                        <p:cTn id="163" dur="500"/>
                                        <p:tgtEl>
                                          <p:spTgt spid="133"/>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132"/>
                                        </p:tgtEl>
                                        <p:attrNameLst>
                                          <p:attrName>style.visibility</p:attrName>
                                        </p:attrNameLst>
                                      </p:cBhvr>
                                      <p:to>
                                        <p:strVal val="visible"/>
                                      </p:to>
                                    </p:set>
                                    <p:animEffect transition="in" filter="fade">
                                      <p:cBhvr>
                                        <p:cTn id="166" dur="500"/>
                                        <p:tgtEl>
                                          <p:spTgt spid="132"/>
                                        </p:tgtEl>
                                      </p:cBhvr>
                                    </p:animEffect>
                                  </p:childTnLst>
                                </p:cTn>
                              </p:par>
                            </p:childTnLst>
                          </p:cTn>
                        </p:par>
                      </p:childTnLst>
                    </p:cTn>
                  </p:par>
                  <p:par>
                    <p:cTn id="167" fill="hold">
                      <p:stCondLst>
                        <p:cond delay="indefinite"/>
                      </p:stCondLst>
                      <p:childTnLst>
                        <p:par>
                          <p:cTn id="168" fill="hold">
                            <p:stCondLst>
                              <p:cond delay="0"/>
                            </p:stCondLst>
                            <p:childTnLst>
                              <p:par>
                                <p:cTn id="169" presetID="10" presetClass="entr" presetSubtype="0" fill="hold" grpId="0" nodeType="clickEffect">
                                  <p:stCondLst>
                                    <p:cond delay="0"/>
                                  </p:stCondLst>
                                  <p:childTnLst>
                                    <p:set>
                                      <p:cBhvr>
                                        <p:cTn id="170" dur="1" fill="hold">
                                          <p:stCondLst>
                                            <p:cond delay="0"/>
                                          </p:stCondLst>
                                        </p:cTn>
                                        <p:tgtEl>
                                          <p:spTgt spid="100"/>
                                        </p:tgtEl>
                                        <p:attrNameLst>
                                          <p:attrName>style.visibility</p:attrName>
                                        </p:attrNameLst>
                                      </p:cBhvr>
                                      <p:to>
                                        <p:strVal val="visible"/>
                                      </p:to>
                                    </p:set>
                                    <p:animEffect transition="in" filter="fade">
                                      <p:cBhvr>
                                        <p:cTn id="171" dur="500"/>
                                        <p:tgtEl>
                                          <p:spTgt spid="100"/>
                                        </p:tgtEl>
                                      </p:cBhvr>
                                    </p:animEffect>
                                  </p:childTnLst>
                                </p:cTn>
                              </p:par>
                            </p:childTnLst>
                          </p:cTn>
                        </p:par>
                      </p:childTnLst>
                    </p:cTn>
                  </p:par>
                  <p:par>
                    <p:cTn id="172" fill="hold">
                      <p:stCondLst>
                        <p:cond delay="indefinite"/>
                      </p:stCondLst>
                      <p:childTnLst>
                        <p:par>
                          <p:cTn id="173" fill="hold">
                            <p:stCondLst>
                              <p:cond delay="0"/>
                            </p:stCondLst>
                            <p:childTnLst>
                              <p:par>
                                <p:cTn id="174" presetID="10" presetClass="entr" presetSubtype="0" fill="hold" grpId="0" nodeType="clickEffect">
                                  <p:stCondLst>
                                    <p:cond delay="0"/>
                                  </p:stCondLst>
                                  <p:childTnLst>
                                    <p:set>
                                      <p:cBhvr>
                                        <p:cTn id="175" dur="1" fill="hold">
                                          <p:stCondLst>
                                            <p:cond delay="0"/>
                                          </p:stCondLst>
                                        </p:cTn>
                                        <p:tgtEl>
                                          <p:spTgt spid="94"/>
                                        </p:tgtEl>
                                        <p:attrNameLst>
                                          <p:attrName>style.visibility</p:attrName>
                                        </p:attrNameLst>
                                      </p:cBhvr>
                                      <p:to>
                                        <p:strVal val="visible"/>
                                      </p:to>
                                    </p:set>
                                    <p:animEffect transition="in" filter="fade">
                                      <p:cBhvr>
                                        <p:cTn id="176" dur="500"/>
                                        <p:tgtEl>
                                          <p:spTgt spid="94"/>
                                        </p:tgtEl>
                                      </p:cBhvr>
                                    </p:animEffect>
                                  </p:childTnLst>
                                </p:cTn>
                              </p:par>
                            </p:childTnLst>
                          </p:cTn>
                        </p:par>
                      </p:childTnLst>
                    </p:cTn>
                  </p:par>
                  <p:par>
                    <p:cTn id="177" fill="hold">
                      <p:stCondLst>
                        <p:cond delay="indefinite"/>
                      </p:stCondLst>
                      <p:childTnLst>
                        <p:par>
                          <p:cTn id="178" fill="hold">
                            <p:stCondLst>
                              <p:cond delay="0"/>
                            </p:stCondLst>
                            <p:childTnLst>
                              <p:par>
                                <p:cTn id="179" presetID="10" presetClass="entr" presetSubtype="0" fill="hold" nodeType="clickEffect">
                                  <p:stCondLst>
                                    <p:cond delay="0"/>
                                  </p:stCondLst>
                                  <p:childTnLst>
                                    <p:set>
                                      <p:cBhvr>
                                        <p:cTn id="180" dur="1" fill="hold">
                                          <p:stCondLst>
                                            <p:cond delay="0"/>
                                          </p:stCondLst>
                                        </p:cTn>
                                        <p:tgtEl>
                                          <p:spTgt spid="138"/>
                                        </p:tgtEl>
                                        <p:attrNameLst>
                                          <p:attrName>style.visibility</p:attrName>
                                        </p:attrNameLst>
                                      </p:cBhvr>
                                      <p:to>
                                        <p:strVal val="visible"/>
                                      </p:to>
                                    </p:set>
                                    <p:animEffect transition="in" filter="fade">
                                      <p:cBhvr>
                                        <p:cTn id="181" dur="500"/>
                                        <p:tgtEl>
                                          <p:spTgt spid="138"/>
                                        </p:tgtEl>
                                      </p:cBhvr>
                                    </p:animEffect>
                                  </p:childTnLst>
                                </p:cTn>
                              </p:par>
                            </p:childTnLst>
                          </p:cTn>
                        </p:par>
                      </p:childTnLst>
                    </p:cTn>
                  </p:par>
                  <p:par>
                    <p:cTn id="182" fill="hold">
                      <p:stCondLst>
                        <p:cond delay="indefinite"/>
                      </p:stCondLst>
                      <p:childTnLst>
                        <p:par>
                          <p:cTn id="183" fill="hold">
                            <p:stCondLst>
                              <p:cond delay="0"/>
                            </p:stCondLst>
                            <p:childTnLst>
                              <p:par>
                                <p:cTn id="184" presetID="10" presetClass="entr" presetSubtype="0" fill="hold" grpId="0" nodeType="clickEffect">
                                  <p:stCondLst>
                                    <p:cond delay="0"/>
                                  </p:stCondLst>
                                  <p:childTnLst>
                                    <p:set>
                                      <p:cBhvr>
                                        <p:cTn id="185" dur="1" fill="hold">
                                          <p:stCondLst>
                                            <p:cond delay="0"/>
                                          </p:stCondLst>
                                        </p:cTn>
                                        <p:tgtEl>
                                          <p:spTgt spid="98"/>
                                        </p:tgtEl>
                                        <p:attrNameLst>
                                          <p:attrName>style.visibility</p:attrName>
                                        </p:attrNameLst>
                                      </p:cBhvr>
                                      <p:to>
                                        <p:strVal val="visible"/>
                                      </p:to>
                                    </p:set>
                                    <p:animEffect transition="in" filter="fade">
                                      <p:cBhvr>
                                        <p:cTn id="186" dur="500"/>
                                        <p:tgtEl>
                                          <p:spTgt spid="98"/>
                                        </p:tgtEl>
                                      </p:cBhvr>
                                    </p:animEffect>
                                  </p:childTnLst>
                                </p:cTn>
                              </p:par>
                            </p:childTnLst>
                          </p:cTn>
                        </p:par>
                      </p:childTnLst>
                    </p:cTn>
                  </p:par>
                  <p:par>
                    <p:cTn id="187" fill="hold">
                      <p:stCondLst>
                        <p:cond delay="indefinite"/>
                      </p:stCondLst>
                      <p:childTnLst>
                        <p:par>
                          <p:cTn id="188" fill="hold">
                            <p:stCondLst>
                              <p:cond delay="0"/>
                            </p:stCondLst>
                            <p:childTnLst>
                              <p:par>
                                <p:cTn id="189" presetID="10" presetClass="entr" presetSubtype="0" fill="hold" grpId="0" nodeType="clickEffect">
                                  <p:stCondLst>
                                    <p:cond delay="0"/>
                                  </p:stCondLst>
                                  <p:childTnLst>
                                    <p:set>
                                      <p:cBhvr>
                                        <p:cTn id="190" dur="1" fill="hold">
                                          <p:stCondLst>
                                            <p:cond delay="0"/>
                                          </p:stCondLst>
                                        </p:cTn>
                                        <p:tgtEl>
                                          <p:spTgt spid="99"/>
                                        </p:tgtEl>
                                        <p:attrNameLst>
                                          <p:attrName>style.visibility</p:attrName>
                                        </p:attrNameLst>
                                      </p:cBhvr>
                                      <p:to>
                                        <p:strVal val="visible"/>
                                      </p:to>
                                    </p:set>
                                    <p:animEffect transition="in" filter="fade">
                                      <p:cBhvr>
                                        <p:cTn id="191" dur="500"/>
                                        <p:tgtEl>
                                          <p:spTgt spid="99"/>
                                        </p:tgtEl>
                                      </p:cBhvr>
                                    </p:animEffect>
                                  </p:childTnLst>
                                </p:cTn>
                              </p:par>
                            </p:childTnLst>
                          </p:cTn>
                        </p:par>
                      </p:childTnLst>
                    </p:cTn>
                  </p:par>
                  <p:par>
                    <p:cTn id="192" fill="hold">
                      <p:stCondLst>
                        <p:cond delay="indefinite"/>
                      </p:stCondLst>
                      <p:childTnLst>
                        <p:par>
                          <p:cTn id="193" fill="hold">
                            <p:stCondLst>
                              <p:cond delay="0"/>
                            </p:stCondLst>
                            <p:childTnLst>
                              <p:par>
                                <p:cTn id="194" presetID="10" presetClass="entr" presetSubtype="0" fill="hold" grpId="0" nodeType="clickEffect">
                                  <p:stCondLst>
                                    <p:cond delay="0"/>
                                  </p:stCondLst>
                                  <p:childTnLst>
                                    <p:set>
                                      <p:cBhvr>
                                        <p:cTn id="195" dur="1" fill="hold">
                                          <p:stCondLst>
                                            <p:cond delay="0"/>
                                          </p:stCondLst>
                                        </p:cTn>
                                        <p:tgtEl>
                                          <p:spTgt spid="96"/>
                                        </p:tgtEl>
                                        <p:attrNameLst>
                                          <p:attrName>style.visibility</p:attrName>
                                        </p:attrNameLst>
                                      </p:cBhvr>
                                      <p:to>
                                        <p:strVal val="visible"/>
                                      </p:to>
                                    </p:set>
                                    <p:animEffect transition="in" filter="fade">
                                      <p:cBhvr>
                                        <p:cTn id="196" dur="500"/>
                                        <p:tgtEl>
                                          <p:spTgt spid="96"/>
                                        </p:tgtEl>
                                      </p:cBhvr>
                                    </p:animEffect>
                                  </p:childTnLst>
                                </p:cTn>
                              </p:par>
                            </p:childTnLst>
                          </p:cTn>
                        </p:par>
                      </p:childTnLst>
                    </p:cTn>
                  </p:par>
                  <p:par>
                    <p:cTn id="197" fill="hold">
                      <p:stCondLst>
                        <p:cond delay="indefinite"/>
                      </p:stCondLst>
                      <p:childTnLst>
                        <p:par>
                          <p:cTn id="198" fill="hold">
                            <p:stCondLst>
                              <p:cond delay="0"/>
                            </p:stCondLst>
                            <p:childTnLst>
                              <p:par>
                                <p:cTn id="199" presetID="10" presetClass="entr" presetSubtype="0" fill="hold" grpId="0" nodeType="clickEffect">
                                  <p:stCondLst>
                                    <p:cond delay="0"/>
                                  </p:stCondLst>
                                  <p:childTnLst>
                                    <p:set>
                                      <p:cBhvr>
                                        <p:cTn id="200" dur="1" fill="hold">
                                          <p:stCondLst>
                                            <p:cond delay="0"/>
                                          </p:stCondLst>
                                        </p:cTn>
                                        <p:tgtEl>
                                          <p:spTgt spid="101"/>
                                        </p:tgtEl>
                                        <p:attrNameLst>
                                          <p:attrName>style.visibility</p:attrName>
                                        </p:attrNameLst>
                                      </p:cBhvr>
                                      <p:to>
                                        <p:strVal val="visible"/>
                                      </p:to>
                                    </p:set>
                                    <p:animEffect transition="in" filter="fade">
                                      <p:cBhvr>
                                        <p:cTn id="201" dur="500"/>
                                        <p:tgtEl>
                                          <p:spTgt spid="101"/>
                                        </p:tgtEl>
                                      </p:cBhvr>
                                    </p:animEffect>
                                  </p:childTnLst>
                                </p:cTn>
                              </p:par>
                            </p:childTnLst>
                          </p:cTn>
                        </p:par>
                      </p:childTnLst>
                    </p:cTn>
                  </p:par>
                  <p:par>
                    <p:cTn id="202" fill="hold">
                      <p:stCondLst>
                        <p:cond delay="indefinite"/>
                      </p:stCondLst>
                      <p:childTnLst>
                        <p:par>
                          <p:cTn id="203" fill="hold">
                            <p:stCondLst>
                              <p:cond delay="0"/>
                            </p:stCondLst>
                            <p:childTnLst>
                              <p:par>
                                <p:cTn id="204" presetID="10" presetClass="entr" presetSubtype="0" fill="hold" nodeType="clickEffect">
                                  <p:stCondLst>
                                    <p:cond delay="0"/>
                                  </p:stCondLst>
                                  <p:childTnLst>
                                    <p:set>
                                      <p:cBhvr>
                                        <p:cTn id="205" dur="1" fill="hold">
                                          <p:stCondLst>
                                            <p:cond delay="0"/>
                                          </p:stCondLst>
                                        </p:cTn>
                                        <p:tgtEl>
                                          <p:spTgt spid="139"/>
                                        </p:tgtEl>
                                        <p:attrNameLst>
                                          <p:attrName>style.visibility</p:attrName>
                                        </p:attrNameLst>
                                      </p:cBhvr>
                                      <p:to>
                                        <p:strVal val="visible"/>
                                      </p:to>
                                    </p:set>
                                    <p:animEffect transition="in" filter="fade">
                                      <p:cBhvr>
                                        <p:cTn id="206" dur="500"/>
                                        <p:tgtEl>
                                          <p:spTgt spid="139"/>
                                        </p:tgtEl>
                                      </p:cBhvr>
                                    </p:animEffect>
                                  </p:childTnLst>
                                </p:cTn>
                              </p:par>
                            </p:childTnLst>
                          </p:cTn>
                        </p:par>
                      </p:childTnLst>
                    </p:cTn>
                  </p:par>
                  <p:par>
                    <p:cTn id="207" fill="hold">
                      <p:stCondLst>
                        <p:cond delay="indefinite"/>
                      </p:stCondLst>
                      <p:childTnLst>
                        <p:par>
                          <p:cTn id="208" fill="hold">
                            <p:stCondLst>
                              <p:cond delay="0"/>
                            </p:stCondLst>
                            <p:childTnLst>
                              <p:par>
                                <p:cTn id="209" presetID="10" presetClass="entr" presetSubtype="0" fill="hold" grpId="0" nodeType="clickEffect">
                                  <p:stCondLst>
                                    <p:cond delay="0"/>
                                  </p:stCondLst>
                                  <p:childTnLst>
                                    <p:set>
                                      <p:cBhvr>
                                        <p:cTn id="210" dur="1" fill="hold">
                                          <p:stCondLst>
                                            <p:cond delay="0"/>
                                          </p:stCondLst>
                                        </p:cTn>
                                        <p:tgtEl>
                                          <p:spTgt spid="102"/>
                                        </p:tgtEl>
                                        <p:attrNameLst>
                                          <p:attrName>style.visibility</p:attrName>
                                        </p:attrNameLst>
                                      </p:cBhvr>
                                      <p:to>
                                        <p:strVal val="visible"/>
                                      </p:to>
                                    </p:set>
                                    <p:animEffect transition="in" filter="fade">
                                      <p:cBhvr>
                                        <p:cTn id="211" dur="500"/>
                                        <p:tgtEl>
                                          <p:spTgt spid="102"/>
                                        </p:tgtEl>
                                      </p:cBhvr>
                                    </p:animEffect>
                                  </p:childTnLst>
                                </p:cTn>
                              </p:par>
                            </p:childTnLst>
                          </p:cTn>
                        </p:par>
                      </p:childTnLst>
                    </p:cTn>
                  </p:par>
                  <p:par>
                    <p:cTn id="212" fill="hold">
                      <p:stCondLst>
                        <p:cond delay="indefinite"/>
                      </p:stCondLst>
                      <p:childTnLst>
                        <p:par>
                          <p:cTn id="213" fill="hold">
                            <p:stCondLst>
                              <p:cond delay="0"/>
                            </p:stCondLst>
                            <p:childTnLst>
                              <p:par>
                                <p:cTn id="214" presetID="10" presetClass="entr" presetSubtype="0" fill="hold" grpId="0" nodeType="clickEffect">
                                  <p:stCondLst>
                                    <p:cond delay="0"/>
                                  </p:stCondLst>
                                  <p:childTnLst>
                                    <p:set>
                                      <p:cBhvr>
                                        <p:cTn id="215" dur="1" fill="hold">
                                          <p:stCondLst>
                                            <p:cond delay="0"/>
                                          </p:stCondLst>
                                        </p:cTn>
                                        <p:tgtEl>
                                          <p:spTgt spid="106"/>
                                        </p:tgtEl>
                                        <p:attrNameLst>
                                          <p:attrName>style.visibility</p:attrName>
                                        </p:attrNameLst>
                                      </p:cBhvr>
                                      <p:to>
                                        <p:strVal val="visible"/>
                                      </p:to>
                                    </p:set>
                                    <p:animEffect transition="in" filter="fade">
                                      <p:cBhvr>
                                        <p:cTn id="216" dur="500"/>
                                        <p:tgtEl>
                                          <p:spTgt spid="106"/>
                                        </p:tgtEl>
                                      </p:cBhvr>
                                    </p:animEffect>
                                  </p:childTnLst>
                                </p:cTn>
                              </p:par>
                            </p:childTnLst>
                          </p:cTn>
                        </p:par>
                      </p:childTnLst>
                    </p:cTn>
                  </p:par>
                  <p:par>
                    <p:cTn id="217" fill="hold">
                      <p:stCondLst>
                        <p:cond delay="indefinite"/>
                      </p:stCondLst>
                      <p:childTnLst>
                        <p:par>
                          <p:cTn id="218" fill="hold">
                            <p:stCondLst>
                              <p:cond delay="0"/>
                            </p:stCondLst>
                            <p:childTnLst>
                              <p:par>
                                <p:cTn id="219" presetID="10" presetClass="entr" presetSubtype="0" fill="hold" grpId="0" nodeType="clickEffect">
                                  <p:stCondLst>
                                    <p:cond delay="0"/>
                                  </p:stCondLst>
                                  <p:childTnLst>
                                    <p:set>
                                      <p:cBhvr>
                                        <p:cTn id="220" dur="1" fill="hold">
                                          <p:stCondLst>
                                            <p:cond delay="0"/>
                                          </p:stCondLst>
                                        </p:cTn>
                                        <p:tgtEl>
                                          <p:spTgt spid="103"/>
                                        </p:tgtEl>
                                        <p:attrNameLst>
                                          <p:attrName>style.visibility</p:attrName>
                                        </p:attrNameLst>
                                      </p:cBhvr>
                                      <p:to>
                                        <p:strVal val="visible"/>
                                      </p:to>
                                    </p:set>
                                    <p:animEffect transition="in" filter="fade">
                                      <p:cBhvr>
                                        <p:cTn id="221" dur="500"/>
                                        <p:tgtEl>
                                          <p:spTgt spid="103"/>
                                        </p:tgtEl>
                                      </p:cBhvr>
                                    </p:animEffect>
                                  </p:childTnLst>
                                </p:cTn>
                              </p:par>
                            </p:childTnLst>
                          </p:cTn>
                        </p:par>
                      </p:childTnLst>
                    </p:cTn>
                  </p:par>
                  <p:par>
                    <p:cTn id="222" fill="hold">
                      <p:stCondLst>
                        <p:cond delay="indefinite"/>
                      </p:stCondLst>
                      <p:childTnLst>
                        <p:par>
                          <p:cTn id="223" fill="hold">
                            <p:stCondLst>
                              <p:cond delay="0"/>
                            </p:stCondLst>
                            <p:childTnLst>
                              <p:par>
                                <p:cTn id="224" presetID="10" presetClass="entr" presetSubtype="0" fill="hold" grpId="0" nodeType="clickEffect">
                                  <p:stCondLst>
                                    <p:cond delay="0"/>
                                  </p:stCondLst>
                                  <p:childTnLst>
                                    <p:set>
                                      <p:cBhvr>
                                        <p:cTn id="225" dur="1" fill="hold">
                                          <p:stCondLst>
                                            <p:cond delay="0"/>
                                          </p:stCondLst>
                                        </p:cTn>
                                        <p:tgtEl>
                                          <p:spTgt spid="104"/>
                                        </p:tgtEl>
                                        <p:attrNameLst>
                                          <p:attrName>style.visibility</p:attrName>
                                        </p:attrNameLst>
                                      </p:cBhvr>
                                      <p:to>
                                        <p:strVal val="visible"/>
                                      </p:to>
                                    </p:set>
                                    <p:animEffect transition="in" filter="fade">
                                      <p:cBhvr>
                                        <p:cTn id="226" dur="500"/>
                                        <p:tgtEl>
                                          <p:spTgt spid="104"/>
                                        </p:tgtEl>
                                      </p:cBhvr>
                                    </p:animEffect>
                                  </p:childTnLst>
                                </p:cTn>
                              </p:par>
                            </p:childTnLst>
                          </p:cTn>
                        </p:par>
                      </p:childTnLst>
                    </p:cTn>
                  </p:par>
                  <p:par>
                    <p:cTn id="227" fill="hold">
                      <p:stCondLst>
                        <p:cond delay="indefinite"/>
                      </p:stCondLst>
                      <p:childTnLst>
                        <p:par>
                          <p:cTn id="228" fill="hold">
                            <p:stCondLst>
                              <p:cond delay="0"/>
                            </p:stCondLst>
                            <p:childTnLst>
                              <p:par>
                                <p:cTn id="229" presetID="10" presetClass="entr" presetSubtype="0" fill="hold" nodeType="clickEffect">
                                  <p:stCondLst>
                                    <p:cond delay="0"/>
                                  </p:stCondLst>
                                  <p:childTnLst>
                                    <p:set>
                                      <p:cBhvr>
                                        <p:cTn id="230" dur="1" fill="hold">
                                          <p:stCondLst>
                                            <p:cond delay="0"/>
                                          </p:stCondLst>
                                        </p:cTn>
                                        <p:tgtEl>
                                          <p:spTgt spid="97"/>
                                        </p:tgtEl>
                                        <p:attrNameLst>
                                          <p:attrName>style.visibility</p:attrName>
                                        </p:attrNameLst>
                                      </p:cBhvr>
                                      <p:to>
                                        <p:strVal val="visible"/>
                                      </p:to>
                                    </p:set>
                                    <p:animEffect transition="in" filter="fade">
                                      <p:cBhvr>
                                        <p:cTn id="231" dur="500"/>
                                        <p:tgtEl>
                                          <p:spTgt spid="97"/>
                                        </p:tgtEl>
                                      </p:cBhvr>
                                    </p:animEffect>
                                  </p:childTnLst>
                                </p:cTn>
                              </p:par>
                            </p:childTnLst>
                          </p:cTn>
                        </p:par>
                      </p:childTnLst>
                    </p:cTn>
                  </p:par>
                  <p:par>
                    <p:cTn id="232" fill="hold">
                      <p:stCondLst>
                        <p:cond delay="indefinite"/>
                      </p:stCondLst>
                      <p:childTnLst>
                        <p:par>
                          <p:cTn id="233" fill="hold">
                            <p:stCondLst>
                              <p:cond delay="0"/>
                            </p:stCondLst>
                            <p:childTnLst>
                              <p:par>
                                <p:cTn id="234" presetID="10" presetClass="entr" presetSubtype="0" fill="hold" grpId="0" nodeType="clickEffect">
                                  <p:stCondLst>
                                    <p:cond delay="0"/>
                                  </p:stCondLst>
                                  <p:childTnLst>
                                    <p:set>
                                      <p:cBhvr>
                                        <p:cTn id="235" dur="1" fill="hold">
                                          <p:stCondLst>
                                            <p:cond delay="0"/>
                                          </p:stCondLst>
                                        </p:cTn>
                                        <p:tgtEl>
                                          <p:spTgt spid="105"/>
                                        </p:tgtEl>
                                        <p:attrNameLst>
                                          <p:attrName>style.visibility</p:attrName>
                                        </p:attrNameLst>
                                      </p:cBhvr>
                                      <p:to>
                                        <p:strVal val="visible"/>
                                      </p:to>
                                    </p:set>
                                    <p:animEffect transition="in" filter="fade">
                                      <p:cBhvr>
                                        <p:cTn id="236"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p:bldP spid="79" grpId="0"/>
      <p:bldP spid="80" grpId="0"/>
      <p:bldP spid="81" grpId="0"/>
      <p:bldP spid="82" grpId="0"/>
      <p:bldP spid="84" grpId="0"/>
      <p:bldP spid="86" grpId="0"/>
      <p:bldP spid="87" grpId="0"/>
      <p:bldP spid="89" grpId="0"/>
      <p:bldP spid="90" grpId="0"/>
      <p:bldP spid="141" grpId="0"/>
      <p:bldP spid="38" grpId="0"/>
      <p:bldP spid="39" grpId="0"/>
      <p:bldP spid="41" grpId="0"/>
      <p:bldP spid="42" grpId="0"/>
      <p:bldP spid="43" grpId="0"/>
      <p:bldP spid="44" grpId="0"/>
      <p:bldP spid="45" grpId="0"/>
      <p:bldP spid="46" grpId="0"/>
      <p:bldP spid="47" grpId="0"/>
      <p:bldP spid="48" grpId="0"/>
      <p:bldP spid="49" grpId="0"/>
      <p:bldP spid="54" grpId="0"/>
      <p:bldP spid="94" grpId="0"/>
      <p:bldP spid="96" grpId="0"/>
      <p:bldP spid="98" grpId="0"/>
      <p:bldP spid="99" grpId="0"/>
      <p:bldP spid="100" grpId="0"/>
      <p:bldP spid="101" grpId="0"/>
      <p:bldP spid="102" grpId="0"/>
      <p:bldP spid="103" grpId="0"/>
      <p:bldP spid="104" grpId="0"/>
      <p:bldP spid="105" grpId="0"/>
      <p:bldP spid="106" grpId="0"/>
      <p:bldP spid="1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07280" y="111473"/>
            <a:ext cx="6255239" cy="992290"/>
            <a:chOff x="4539228" y="172432"/>
            <a:chExt cx="6149694" cy="992290"/>
          </a:xfrm>
        </p:grpSpPr>
        <p:grpSp>
          <p:nvGrpSpPr>
            <p:cNvPr id="3" name="Group 2"/>
            <p:cNvGrpSpPr/>
            <p:nvPr/>
          </p:nvGrpSpPr>
          <p:grpSpPr>
            <a:xfrm>
              <a:off x="4539228" y="172432"/>
              <a:ext cx="6149694" cy="992290"/>
              <a:chOff x="4539228" y="172432"/>
              <a:chExt cx="6149694" cy="992290"/>
            </a:xfrm>
          </p:grpSpPr>
          <p:sp>
            <p:nvSpPr>
              <p:cNvPr id="5" name="TextBox 4"/>
              <p:cNvSpPr txBox="1"/>
              <p:nvPr/>
            </p:nvSpPr>
            <p:spPr>
              <a:xfrm>
                <a:off x="4539228" y="172432"/>
                <a:ext cx="6149694" cy="584775"/>
              </a:xfrm>
              <a:prstGeom prst="rect">
                <a:avLst/>
              </a:prstGeom>
              <a:noFill/>
            </p:spPr>
            <p:txBody>
              <a:bodyPr wrap="none" rtlCol="0">
                <a:spAutoFit/>
              </a:bodyPr>
              <a:lstStyle/>
              <a:p>
                <a:r>
                  <a:rPr lang="en-US" sz="32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7022642" y="641502"/>
                <a:ext cx="1194827"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TOÁN</a:t>
                </a:r>
              </a:p>
            </p:txBody>
          </p:sp>
        </p:grpSp>
        <p:cxnSp>
          <p:nvCxnSpPr>
            <p:cNvPr id="4" name="Straight Connector 3"/>
            <p:cNvCxnSpPr/>
            <p:nvPr/>
          </p:nvCxnSpPr>
          <p:spPr>
            <a:xfrm>
              <a:off x="7153434" y="1085354"/>
              <a:ext cx="8989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7" name="Text Box 14"/>
          <p:cNvSpPr txBox="1">
            <a:spLocks noChangeArrowheads="1"/>
          </p:cNvSpPr>
          <p:nvPr/>
        </p:nvSpPr>
        <p:spPr bwMode="auto">
          <a:xfrm>
            <a:off x="1515270" y="1041400"/>
            <a:ext cx="13246099"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FF"/>
                </a:solidFill>
                <a:effectLst>
                  <a:outerShdw blurRad="38100" dist="38100" dir="2700000" algn="tl">
                    <a:srgbClr val="000000">
                      <a:alpha val="43137"/>
                    </a:srgbClr>
                  </a:outerShdw>
                </a:effectLst>
                <a:latin typeface="Times New Roman" pitchFamily="18" charset="0"/>
              </a:rPr>
              <a:t>Bài 85: </a:t>
            </a:r>
            <a:r>
              <a:rPr lang="en-US" sz="28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CHIA CHO SỐ CÓ MỘT CHỮ SỐ TRONG PHẠM VI 100 000 (tiếp theo)</a:t>
            </a:r>
          </a:p>
          <a:p>
            <a:pPr algn="ctr" eaLnBrk="1" hangingPunct="1">
              <a:spcBef>
                <a:spcPts val="0"/>
              </a:spcBef>
              <a:defRPr/>
            </a:pPr>
            <a:r>
              <a:rPr lang="en-US" sz="28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(Tiết 2)</a:t>
            </a:r>
            <a:endParaRPr lang="en-US" sz="2800" b="1">
              <a:solidFill>
                <a:srgbClr val="0000CC"/>
              </a:solidFill>
              <a:effectLst>
                <a:outerShdw blurRad="38100" dist="38100" dir="2700000" algn="tl">
                  <a:srgbClr val="000000">
                    <a:alpha val="43137"/>
                  </a:srgbClr>
                </a:outerShdw>
              </a:effectLst>
              <a:latin typeface="Times New Roman" pitchFamily="18" charset="0"/>
            </a:endParaRPr>
          </a:p>
        </p:txBody>
      </p:sp>
      <p:sp>
        <p:nvSpPr>
          <p:cNvPr id="76" name="TextBox 75">
            <a:extLst>
              <a:ext uri="{FF2B5EF4-FFF2-40B4-BE49-F238E27FC236}">
                <a16:creationId xmlns:a16="http://schemas.microsoft.com/office/drawing/2014/main" id="{01EB9F56-59D5-2311-F53B-E98895D98897}"/>
              </a:ext>
            </a:extLst>
          </p:cNvPr>
          <p:cNvSpPr txBox="1">
            <a:spLocks/>
          </p:cNvSpPr>
          <p:nvPr/>
        </p:nvSpPr>
        <p:spPr>
          <a:xfrm>
            <a:off x="2270919" y="3930246"/>
            <a:ext cx="421279"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5</a:t>
            </a:r>
          </a:p>
        </p:txBody>
      </p:sp>
      <p:sp>
        <p:nvSpPr>
          <p:cNvPr id="77" name="TextBox 76">
            <a:extLst>
              <a:ext uri="{FF2B5EF4-FFF2-40B4-BE49-F238E27FC236}">
                <a16:creationId xmlns:a16="http://schemas.microsoft.com/office/drawing/2014/main" id="{15B2CAC1-9D31-8817-85D2-6DF1D5CFB3D2}"/>
              </a:ext>
            </a:extLst>
          </p:cNvPr>
          <p:cNvSpPr txBox="1">
            <a:spLocks/>
          </p:cNvSpPr>
          <p:nvPr/>
        </p:nvSpPr>
        <p:spPr>
          <a:xfrm>
            <a:off x="3859141" y="3959757"/>
            <a:ext cx="320484"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1</a:t>
            </a:r>
          </a:p>
        </p:txBody>
      </p:sp>
      <p:cxnSp>
        <p:nvCxnSpPr>
          <p:cNvPr id="78" name="Straight Connector 77">
            <a:extLst>
              <a:ext uri="{FF2B5EF4-FFF2-40B4-BE49-F238E27FC236}">
                <a16:creationId xmlns:a16="http://schemas.microsoft.com/office/drawing/2014/main" id="{5C43661A-4E78-F5FA-D5A9-DC9ABE9EE083}"/>
              </a:ext>
            </a:extLst>
          </p:cNvPr>
          <p:cNvCxnSpPr>
            <a:cxnSpLocks/>
          </p:cNvCxnSpPr>
          <p:nvPr/>
        </p:nvCxnSpPr>
        <p:spPr>
          <a:xfrm>
            <a:off x="2911181" y="6956837"/>
            <a:ext cx="631948"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79" name="TextBox 78">
            <a:extLst>
              <a:ext uri="{FF2B5EF4-FFF2-40B4-BE49-F238E27FC236}">
                <a16:creationId xmlns:a16="http://schemas.microsoft.com/office/drawing/2014/main" id="{4517E5FD-7B39-719B-06E9-8D4D60A3B7DB}"/>
              </a:ext>
            </a:extLst>
          </p:cNvPr>
          <p:cNvSpPr txBox="1">
            <a:spLocks/>
          </p:cNvSpPr>
          <p:nvPr/>
        </p:nvSpPr>
        <p:spPr>
          <a:xfrm>
            <a:off x="2270919" y="4560723"/>
            <a:ext cx="457930"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0</a:t>
            </a:r>
          </a:p>
        </p:txBody>
      </p:sp>
      <p:sp>
        <p:nvSpPr>
          <p:cNvPr id="80" name="TextBox 79">
            <a:extLst>
              <a:ext uri="{FF2B5EF4-FFF2-40B4-BE49-F238E27FC236}">
                <a16:creationId xmlns:a16="http://schemas.microsoft.com/office/drawing/2014/main" id="{F4EB255E-C1D7-EBCF-A1CC-DD00B5EB0EB5}"/>
              </a:ext>
            </a:extLst>
          </p:cNvPr>
          <p:cNvSpPr txBox="1">
            <a:spLocks/>
          </p:cNvSpPr>
          <p:nvPr/>
        </p:nvSpPr>
        <p:spPr>
          <a:xfrm>
            <a:off x="2705077" y="4566561"/>
            <a:ext cx="457930"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4</a:t>
            </a:r>
          </a:p>
        </p:txBody>
      </p:sp>
      <p:sp>
        <p:nvSpPr>
          <p:cNvPr id="81" name="TextBox 80">
            <a:extLst>
              <a:ext uri="{FF2B5EF4-FFF2-40B4-BE49-F238E27FC236}">
                <a16:creationId xmlns:a16="http://schemas.microsoft.com/office/drawing/2014/main" id="{B7EB7AC4-EAC7-4AFE-4DD1-643B7543681F}"/>
              </a:ext>
            </a:extLst>
          </p:cNvPr>
          <p:cNvSpPr txBox="1">
            <a:spLocks/>
          </p:cNvSpPr>
          <p:nvPr/>
        </p:nvSpPr>
        <p:spPr>
          <a:xfrm>
            <a:off x="4119644" y="3959757"/>
            <a:ext cx="320484"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0</a:t>
            </a:r>
          </a:p>
        </p:txBody>
      </p:sp>
      <p:sp>
        <p:nvSpPr>
          <p:cNvPr id="82" name="TextBox 81">
            <a:extLst>
              <a:ext uri="{FF2B5EF4-FFF2-40B4-BE49-F238E27FC236}">
                <a16:creationId xmlns:a16="http://schemas.microsoft.com/office/drawing/2014/main" id="{386F10C4-8A00-E5F7-E5D4-D47E69F8B727}"/>
              </a:ext>
            </a:extLst>
          </p:cNvPr>
          <p:cNvSpPr txBox="1">
            <a:spLocks/>
          </p:cNvSpPr>
          <p:nvPr/>
        </p:nvSpPr>
        <p:spPr>
          <a:xfrm>
            <a:off x="2700210" y="5138830"/>
            <a:ext cx="780003"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0</a:t>
            </a:r>
          </a:p>
        </p:txBody>
      </p:sp>
      <p:sp>
        <p:nvSpPr>
          <p:cNvPr id="84" name="TextBox 83">
            <a:extLst>
              <a:ext uri="{FF2B5EF4-FFF2-40B4-BE49-F238E27FC236}">
                <a16:creationId xmlns:a16="http://schemas.microsoft.com/office/drawing/2014/main" id="{75E95097-7067-71F1-8E0E-DF4284BA3F2F}"/>
              </a:ext>
            </a:extLst>
          </p:cNvPr>
          <p:cNvSpPr txBox="1">
            <a:spLocks/>
          </p:cNvSpPr>
          <p:nvPr/>
        </p:nvSpPr>
        <p:spPr>
          <a:xfrm>
            <a:off x="2692985" y="5775171"/>
            <a:ext cx="457930"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4</a:t>
            </a:r>
          </a:p>
        </p:txBody>
      </p:sp>
      <p:sp>
        <p:nvSpPr>
          <p:cNvPr id="86" name="TextBox 85">
            <a:extLst>
              <a:ext uri="{FF2B5EF4-FFF2-40B4-BE49-F238E27FC236}">
                <a16:creationId xmlns:a16="http://schemas.microsoft.com/office/drawing/2014/main" id="{B70FF918-8E41-F747-53E1-05EA0F0A15DB}"/>
              </a:ext>
            </a:extLst>
          </p:cNvPr>
          <p:cNvSpPr txBox="1">
            <a:spLocks/>
          </p:cNvSpPr>
          <p:nvPr/>
        </p:nvSpPr>
        <p:spPr>
          <a:xfrm>
            <a:off x="4424426" y="3946253"/>
            <a:ext cx="320484"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8</a:t>
            </a:r>
          </a:p>
        </p:txBody>
      </p:sp>
      <p:sp>
        <p:nvSpPr>
          <p:cNvPr id="87" name="TextBox 86">
            <a:extLst>
              <a:ext uri="{FF2B5EF4-FFF2-40B4-BE49-F238E27FC236}">
                <a16:creationId xmlns:a16="http://schemas.microsoft.com/office/drawing/2014/main" id="{A58450D7-4717-8F56-AD74-6275769C4A0F}"/>
              </a:ext>
            </a:extLst>
          </p:cNvPr>
          <p:cNvSpPr txBox="1">
            <a:spLocks/>
          </p:cNvSpPr>
          <p:nvPr/>
        </p:nvSpPr>
        <p:spPr>
          <a:xfrm>
            <a:off x="2750930" y="6328491"/>
            <a:ext cx="780003"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40</a:t>
            </a:r>
          </a:p>
        </p:txBody>
      </p:sp>
      <p:sp>
        <p:nvSpPr>
          <p:cNvPr id="89" name="TextBox 88">
            <a:extLst>
              <a:ext uri="{FF2B5EF4-FFF2-40B4-BE49-F238E27FC236}">
                <a16:creationId xmlns:a16="http://schemas.microsoft.com/office/drawing/2014/main" id="{D58294FE-9F91-6B77-35A0-88352C02CCF9}"/>
              </a:ext>
            </a:extLst>
          </p:cNvPr>
          <p:cNvSpPr txBox="1">
            <a:spLocks/>
          </p:cNvSpPr>
          <p:nvPr/>
        </p:nvSpPr>
        <p:spPr>
          <a:xfrm>
            <a:off x="3070408" y="6973660"/>
            <a:ext cx="457930"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2</a:t>
            </a:r>
          </a:p>
        </p:txBody>
      </p:sp>
      <p:sp>
        <p:nvSpPr>
          <p:cNvPr id="90" name="TextBox 89">
            <a:extLst>
              <a:ext uri="{FF2B5EF4-FFF2-40B4-BE49-F238E27FC236}">
                <a16:creationId xmlns:a16="http://schemas.microsoft.com/office/drawing/2014/main" id="{A505344C-B444-850C-5A8C-63AB4FF18B57}"/>
              </a:ext>
            </a:extLst>
          </p:cNvPr>
          <p:cNvSpPr txBox="1">
            <a:spLocks/>
          </p:cNvSpPr>
          <p:nvPr/>
        </p:nvSpPr>
        <p:spPr>
          <a:xfrm>
            <a:off x="3035605" y="5783999"/>
            <a:ext cx="457930"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2</a:t>
            </a:r>
          </a:p>
        </p:txBody>
      </p:sp>
      <p:sp>
        <p:nvSpPr>
          <p:cNvPr id="141" name="TextBox 140">
            <a:extLst>
              <a:ext uri="{FF2B5EF4-FFF2-40B4-BE49-F238E27FC236}">
                <a16:creationId xmlns:a16="http://schemas.microsoft.com/office/drawing/2014/main" id="{210D6A8A-C9BB-60A8-B3BE-B65266E3BE41}"/>
              </a:ext>
            </a:extLst>
          </p:cNvPr>
          <p:cNvSpPr txBox="1">
            <a:spLocks/>
          </p:cNvSpPr>
          <p:nvPr/>
        </p:nvSpPr>
        <p:spPr>
          <a:xfrm>
            <a:off x="2099087" y="3313371"/>
            <a:ext cx="1631360" cy="707886"/>
          </a:xfrm>
          <a:prstGeom prst="rect">
            <a:avLst/>
          </a:prstGeom>
          <a:noFill/>
        </p:spPr>
        <p:txBody>
          <a:bodyPr wrap="square" rtlCol="0">
            <a:spAutoFit/>
          </a:bodyPr>
          <a:lstStyle/>
          <a:p>
            <a:pPr algn="r"/>
            <a:r>
              <a:rPr lang="en-US" sz="4000" b="1">
                <a:latin typeface="Arial" panose="020B0604020202020204" pitchFamily="34" charset="0"/>
                <a:cs typeface="Arial" panose="020B0604020202020204" pitchFamily="34" charset="0"/>
              </a:rPr>
              <a:t>5 428</a:t>
            </a:r>
          </a:p>
        </p:txBody>
      </p:sp>
      <p:grpSp>
        <p:nvGrpSpPr>
          <p:cNvPr id="17" name="Group 16"/>
          <p:cNvGrpSpPr/>
          <p:nvPr/>
        </p:nvGrpSpPr>
        <p:grpSpPr>
          <a:xfrm>
            <a:off x="3855979" y="3293911"/>
            <a:ext cx="1295400" cy="1963967"/>
            <a:chOff x="3333382" y="2531790"/>
            <a:chExt cx="1295400" cy="1963967"/>
          </a:xfrm>
        </p:grpSpPr>
        <p:sp>
          <p:nvSpPr>
            <p:cNvPr id="142" name="TextBox 141">
              <a:extLst>
                <a:ext uri="{FF2B5EF4-FFF2-40B4-BE49-F238E27FC236}">
                  <a16:creationId xmlns:a16="http://schemas.microsoft.com/office/drawing/2014/main" id="{1463E924-8BA6-1539-FFE0-8A9F073E814E}"/>
                </a:ext>
              </a:extLst>
            </p:cNvPr>
            <p:cNvSpPr txBox="1">
              <a:spLocks/>
            </p:cNvSpPr>
            <p:nvPr/>
          </p:nvSpPr>
          <p:spPr>
            <a:xfrm>
              <a:off x="3407045" y="2531790"/>
              <a:ext cx="663820"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5</a:t>
              </a:r>
            </a:p>
          </p:txBody>
        </p:sp>
        <p:grpSp>
          <p:nvGrpSpPr>
            <p:cNvPr id="15" name="Group 14"/>
            <p:cNvGrpSpPr/>
            <p:nvPr/>
          </p:nvGrpSpPr>
          <p:grpSpPr>
            <a:xfrm>
              <a:off x="3333382" y="2531790"/>
              <a:ext cx="1295400" cy="1963967"/>
              <a:chOff x="4127910" y="2102300"/>
              <a:chExt cx="1295400" cy="1963967"/>
            </a:xfrm>
          </p:grpSpPr>
          <p:cxnSp>
            <p:nvCxnSpPr>
              <p:cNvPr id="143" name="Straight Connector 142">
                <a:extLst>
                  <a:ext uri="{FF2B5EF4-FFF2-40B4-BE49-F238E27FC236}">
                    <a16:creationId xmlns:a16="http://schemas.microsoft.com/office/drawing/2014/main" id="{813A846E-8FF8-152E-3597-F86DBB41AF9E}"/>
                  </a:ext>
                </a:extLst>
              </p:cNvPr>
              <p:cNvCxnSpPr>
                <a:cxnSpLocks/>
              </p:cNvCxnSpPr>
              <p:nvPr/>
            </p:nvCxnSpPr>
            <p:spPr>
              <a:xfrm>
                <a:off x="4127910" y="2102300"/>
                <a:ext cx="0" cy="1963967"/>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182" name="Straight Connector 181">
                <a:extLst>
                  <a:ext uri="{FF2B5EF4-FFF2-40B4-BE49-F238E27FC236}">
                    <a16:creationId xmlns:a16="http://schemas.microsoft.com/office/drawing/2014/main" id="{813A846E-8FF8-152E-3597-F86DBB41AF9E}"/>
                  </a:ext>
                </a:extLst>
              </p:cNvPr>
              <p:cNvCxnSpPr>
                <a:cxnSpLocks/>
              </p:cNvCxnSpPr>
              <p:nvPr/>
            </p:nvCxnSpPr>
            <p:spPr>
              <a:xfrm>
                <a:off x="4127910" y="2768938"/>
                <a:ext cx="1295400"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grpSp>
      </p:grpSp>
      <p:cxnSp>
        <p:nvCxnSpPr>
          <p:cNvPr id="64" name="Straight Connector 63">
            <a:extLst>
              <a:ext uri="{FF2B5EF4-FFF2-40B4-BE49-F238E27FC236}">
                <a16:creationId xmlns:a16="http://schemas.microsoft.com/office/drawing/2014/main" id="{5C43661A-4E78-F5FA-D5A9-DC9ABE9EE083}"/>
              </a:ext>
            </a:extLst>
          </p:cNvPr>
          <p:cNvCxnSpPr>
            <a:cxnSpLocks/>
          </p:cNvCxnSpPr>
          <p:nvPr/>
        </p:nvCxnSpPr>
        <p:spPr>
          <a:xfrm>
            <a:off x="2309869" y="4552496"/>
            <a:ext cx="621629"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67" name="Straight Connector 66">
            <a:extLst>
              <a:ext uri="{FF2B5EF4-FFF2-40B4-BE49-F238E27FC236}">
                <a16:creationId xmlns:a16="http://schemas.microsoft.com/office/drawing/2014/main" id="{5C43661A-4E78-F5FA-D5A9-DC9ABE9EE083}"/>
              </a:ext>
            </a:extLst>
          </p:cNvPr>
          <p:cNvCxnSpPr>
            <a:cxnSpLocks/>
          </p:cNvCxnSpPr>
          <p:nvPr/>
        </p:nvCxnSpPr>
        <p:spPr>
          <a:xfrm>
            <a:off x="2722837" y="5824984"/>
            <a:ext cx="695143"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209" name="TextBox 208">
            <a:extLst>
              <a:ext uri="{FF2B5EF4-FFF2-40B4-BE49-F238E27FC236}">
                <a16:creationId xmlns:a16="http://schemas.microsoft.com/office/drawing/2014/main" id="{5B312072-2799-89F9-A50B-B060B09C50E1}"/>
              </a:ext>
            </a:extLst>
          </p:cNvPr>
          <p:cNvSpPr txBox="1"/>
          <p:nvPr/>
        </p:nvSpPr>
        <p:spPr>
          <a:xfrm>
            <a:off x="1875913" y="2110318"/>
            <a:ext cx="13466238" cy="769441"/>
          </a:xfrm>
          <a:prstGeom prst="rect">
            <a:avLst/>
          </a:prstGeom>
          <a:noFill/>
        </p:spPr>
        <p:txBody>
          <a:bodyPr wrap="square" rtlCol="0">
            <a:spAutoFit/>
          </a:bodyPr>
          <a:lstStyle/>
          <a:p>
            <a:r>
              <a:rPr lang="en-US" sz="4000" b="1" dirty="0">
                <a:solidFill>
                  <a:srgbClr val="0000FF"/>
                </a:solidFill>
                <a:latin typeface="Times New Roman" panose="02020603050405020304" pitchFamily="18" charset="0"/>
                <a:cs typeface="Times New Roman" panose="02020603050405020304" pitchFamily="18" charset="0"/>
              </a:rPr>
              <a:t>b, </a:t>
            </a:r>
            <a:r>
              <a:rPr lang="en-US" sz="4000" b="1" dirty="0">
                <a:latin typeface="Times New Roman" panose="02020603050405020304" pitchFamily="18" charset="0"/>
                <a:cs typeface="Times New Roman" panose="02020603050405020304" pitchFamily="18" charset="0"/>
              </a:rPr>
              <a:t>5 428 : 2              </a:t>
            </a:r>
            <a:r>
              <a:rPr lang="en-US" sz="4000" b="1" dirty="0" smtClean="0">
                <a:latin typeface="Times New Roman" panose="02020603050405020304" pitchFamily="18" charset="0"/>
                <a:cs typeface="Times New Roman" panose="02020603050405020304" pitchFamily="18" charset="0"/>
              </a:rPr>
              <a:t>     </a:t>
            </a:r>
            <a:r>
              <a:rPr lang="en-US" sz="4400" b="1" dirty="0">
                <a:solidFill>
                  <a:srgbClr val="0000FF"/>
                </a:solidFill>
                <a:latin typeface="Times New Roman" panose="02020603050405020304" pitchFamily="18" charset="0"/>
                <a:cs typeface="Times New Roman" panose="02020603050405020304" pitchFamily="18" charset="0"/>
              </a:rPr>
              <a:t>6 729 : 3                              4 856 : 4</a:t>
            </a:r>
          </a:p>
        </p:txBody>
      </p:sp>
      <p:sp>
        <p:nvSpPr>
          <p:cNvPr id="72" name="TextBox 71">
            <a:extLst>
              <a:ext uri="{FF2B5EF4-FFF2-40B4-BE49-F238E27FC236}">
                <a16:creationId xmlns:a16="http://schemas.microsoft.com/office/drawing/2014/main" id="{4482FDF2-F509-6C93-90EC-7636BE061EE0}"/>
              </a:ext>
            </a:extLst>
          </p:cNvPr>
          <p:cNvSpPr txBox="1">
            <a:spLocks/>
          </p:cNvSpPr>
          <p:nvPr/>
        </p:nvSpPr>
        <p:spPr>
          <a:xfrm>
            <a:off x="3399566" y="6964289"/>
            <a:ext cx="457930"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8</a:t>
            </a:r>
          </a:p>
        </p:txBody>
      </p:sp>
      <p:sp>
        <p:nvSpPr>
          <p:cNvPr id="73" name="TextBox 72">
            <a:extLst>
              <a:ext uri="{FF2B5EF4-FFF2-40B4-BE49-F238E27FC236}">
                <a16:creationId xmlns:a16="http://schemas.microsoft.com/office/drawing/2014/main" id="{AFB1C1EA-5673-3CBC-57EE-DD4B954D118E}"/>
              </a:ext>
            </a:extLst>
          </p:cNvPr>
          <p:cNvSpPr txBox="1">
            <a:spLocks/>
          </p:cNvSpPr>
          <p:nvPr/>
        </p:nvSpPr>
        <p:spPr>
          <a:xfrm>
            <a:off x="4757245" y="3959757"/>
            <a:ext cx="320484"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5</a:t>
            </a:r>
          </a:p>
        </p:txBody>
      </p:sp>
      <p:sp>
        <p:nvSpPr>
          <p:cNvPr id="74" name="TextBox 73">
            <a:extLst>
              <a:ext uri="{FF2B5EF4-FFF2-40B4-BE49-F238E27FC236}">
                <a16:creationId xmlns:a16="http://schemas.microsoft.com/office/drawing/2014/main" id="{AAFC1301-FF11-8E7A-7553-FC51C6E0E73D}"/>
              </a:ext>
            </a:extLst>
          </p:cNvPr>
          <p:cNvSpPr txBox="1">
            <a:spLocks/>
          </p:cNvSpPr>
          <p:nvPr/>
        </p:nvSpPr>
        <p:spPr>
          <a:xfrm>
            <a:off x="3095239" y="7536661"/>
            <a:ext cx="812211"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25</a:t>
            </a:r>
          </a:p>
        </p:txBody>
      </p:sp>
      <p:cxnSp>
        <p:nvCxnSpPr>
          <p:cNvPr id="75" name="Straight Connector 74">
            <a:extLst>
              <a:ext uri="{FF2B5EF4-FFF2-40B4-BE49-F238E27FC236}">
                <a16:creationId xmlns:a16="http://schemas.microsoft.com/office/drawing/2014/main" id="{86131B54-3098-5AE2-33A0-90D6EE6DBAB4}"/>
              </a:ext>
            </a:extLst>
          </p:cNvPr>
          <p:cNvCxnSpPr>
            <a:cxnSpLocks/>
          </p:cNvCxnSpPr>
          <p:nvPr/>
        </p:nvCxnSpPr>
        <p:spPr>
          <a:xfrm>
            <a:off x="3112763" y="8198818"/>
            <a:ext cx="695143"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83" name="TextBox 82">
            <a:extLst>
              <a:ext uri="{FF2B5EF4-FFF2-40B4-BE49-F238E27FC236}">
                <a16:creationId xmlns:a16="http://schemas.microsoft.com/office/drawing/2014/main" id="{57DBEF98-2189-419B-71D0-551D946379CF}"/>
              </a:ext>
            </a:extLst>
          </p:cNvPr>
          <p:cNvSpPr txBox="1">
            <a:spLocks/>
          </p:cNvSpPr>
          <p:nvPr/>
        </p:nvSpPr>
        <p:spPr>
          <a:xfrm>
            <a:off x="3413919" y="8131314"/>
            <a:ext cx="812211"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3</a:t>
            </a:r>
          </a:p>
        </p:txBody>
      </p:sp>
      <p:sp>
        <p:nvSpPr>
          <p:cNvPr id="85" name="TextBox 84">
            <a:extLst>
              <a:ext uri="{FF2B5EF4-FFF2-40B4-BE49-F238E27FC236}">
                <a16:creationId xmlns:a16="http://schemas.microsoft.com/office/drawing/2014/main" id="{95A4E758-A049-5D12-D154-2CC5D199F484}"/>
              </a:ext>
            </a:extLst>
          </p:cNvPr>
          <p:cNvSpPr txBox="1">
            <a:spLocks/>
          </p:cNvSpPr>
          <p:nvPr/>
        </p:nvSpPr>
        <p:spPr>
          <a:xfrm>
            <a:off x="7112118" y="3884517"/>
            <a:ext cx="421279" cy="769441"/>
          </a:xfrm>
          <a:prstGeom prst="rect">
            <a:avLst/>
          </a:prstGeom>
          <a:noFill/>
        </p:spPr>
        <p:txBody>
          <a:bodyPr wrap="square" rtlCol="0">
            <a:spAutoFit/>
          </a:bodyPr>
          <a:lstStyle/>
          <a:p>
            <a:r>
              <a:rPr lang="en-US" sz="4400" b="1">
                <a:solidFill>
                  <a:srgbClr val="0000FF"/>
                </a:solidFill>
                <a:latin typeface="Arial" panose="020B0604020202020204" pitchFamily="34" charset="0"/>
                <a:cs typeface="Arial" panose="020B0604020202020204" pitchFamily="34" charset="0"/>
              </a:rPr>
              <a:t>6</a:t>
            </a:r>
          </a:p>
        </p:txBody>
      </p:sp>
      <p:sp>
        <p:nvSpPr>
          <p:cNvPr id="88" name="TextBox 87">
            <a:extLst>
              <a:ext uri="{FF2B5EF4-FFF2-40B4-BE49-F238E27FC236}">
                <a16:creationId xmlns:a16="http://schemas.microsoft.com/office/drawing/2014/main" id="{99E29B3A-FC6A-5E67-DAF6-533735347D6D}"/>
              </a:ext>
            </a:extLst>
          </p:cNvPr>
          <p:cNvSpPr txBox="1">
            <a:spLocks/>
          </p:cNvSpPr>
          <p:nvPr/>
        </p:nvSpPr>
        <p:spPr>
          <a:xfrm>
            <a:off x="8700340" y="3914028"/>
            <a:ext cx="320484" cy="769441"/>
          </a:xfrm>
          <a:prstGeom prst="rect">
            <a:avLst/>
          </a:prstGeom>
          <a:noFill/>
        </p:spPr>
        <p:txBody>
          <a:bodyPr wrap="square" rtlCol="0">
            <a:spAutoFit/>
          </a:bodyPr>
          <a:lstStyle/>
          <a:p>
            <a:r>
              <a:rPr lang="en-US" sz="4400" b="1">
                <a:solidFill>
                  <a:srgbClr val="FF0000"/>
                </a:solidFill>
                <a:latin typeface="Arial" panose="020B0604020202020204" pitchFamily="34" charset="0"/>
                <a:cs typeface="Arial" panose="020B0604020202020204" pitchFamily="34" charset="0"/>
              </a:rPr>
              <a:t>2</a:t>
            </a:r>
          </a:p>
        </p:txBody>
      </p:sp>
      <p:cxnSp>
        <p:nvCxnSpPr>
          <p:cNvPr id="91" name="Straight Connector 90">
            <a:extLst>
              <a:ext uri="{FF2B5EF4-FFF2-40B4-BE49-F238E27FC236}">
                <a16:creationId xmlns:a16="http://schemas.microsoft.com/office/drawing/2014/main" id="{B9A7C43F-8859-D20C-BC2B-1FE6EE788A55}"/>
              </a:ext>
            </a:extLst>
          </p:cNvPr>
          <p:cNvCxnSpPr>
            <a:cxnSpLocks/>
          </p:cNvCxnSpPr>
          <p:nvPr/>
        </p:nvCxnSpPr>
        <p:spPr>
          <a:xfrm>
            <a:off x="7752380" y="6911108"/>
            <a:ext cx="631948"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92" name="TextBox 91">
            <a:extLst>
              <a:ext uri="{FF2B5EF4-FFF2-40B4-BE49-F238E27FC236}">
                <a16:creationId xmlns:a16="http://schemas.microsoft.com/office/drawing/2014/main" id="{E2699F96-B74A-8FB5-CF3D-139800A908BE}"/>
              </a:ext>
            </a:extLst>
          </p:cNvPr>
          <p:cNvSpPr txBox="1">
            <a:spLocks/>
          </p:cNvSpPr>
          <p:nvPr/>
        </p:nvSpPr>
        <p:spPr>
          <a:xfrm>
            <a:off x="7112118" y="4514994"/>
            <a:ext cx="457930" cy="769441"/>
          </a:xfrm>
          <a:prstGeom prst="rect">
            <a:avLst/>
          </a:prstGeom>
          <a:noFill/>
        </p:spPr>
        <p:txBody>
          <a:bodyPr wrap="square" rtlCol="0">
            <a:spAutoFit/>
          </a:bodyPr>
          <a:lstStyle/>
          <a:p>
            <a:r>
              <a:rPr lang="en-US" sz="4400" b="1">
                <a:solidFill>
                  <a:srgbClr val="0000FF"/>
                </a:solidFill>
                <a:latin typeface="Arial" panose="020B0604020202020204" pitchFamily="34" charset="0"/>
                <a:cs typeface="Arial" panose="020B0604020202020204" pitchFamily="34" charset="0"/>
              </a:rPr>
              <a:t>0</a:t>
            </a:r>
          </a:p>
        </p:txBody>
      </p:sp>
      <p:sp>
        <p:nvSpPr>
          <p:cNvPr id="93" name="TextBox 92">
            <a:extLst>
              <a:ext uri="{FF2B5EF4-FFF2-40B4-BE49-F238E27FC236}">
                <a16:creationId xmlns:a16="http://schemas.microsoft.com/office/drawing/2014/main" id="{314F315F-291F-2048-4CC2-2AD784AB4C32}"/>
              </a:ext>
            </a:extLst>
          </p:cNvPr>
          <p:cNvSpPr txBox="1">
            <a:spLocks/>
          </p:cNvSpPr>
          <p:nvPr/>
        </p:nvSpPr>
        <p:spPr>
          <a:xfrm>
            <a:off x="7546276" y="4520832"/>
            <a:ext cx="457930" cy="769441"/>
          </a:xfrm>
          <a:prstGeom prst="rect">
            <a:avLst/>
          </a:prstGeom>
          <a:noFill/>
        </p:spPr>
        <p:txBody>
          <a:bodyPr wrap="square" rtlCol="0">
            <a:spAutoFit/>
          </a:bodyPr>
          <a:lstStyle/>
          <a:p>
            <a:r>
              <a:rPr lang="en-US" sz="4400" b="1">
                <a:solidFill>
                  <a:srgbClr val="0000FF"/>
                </a:solidFill>
                <a:latin typeface="Arial" panose="020B0604020202020204" pitchFamily="34" charset="0"/>
                <a:cs typeface="Arial" panose="020B0604020202020204" pitchFamily="34" charset="0"/>
              </a:rPr>
              <a:t>7</a:t>
            </a:r>
          </a:p>
        </p:txBody>
      </p:sp>
      <p:sp>
        <p:nvSpPr>
          <p:cNvPr id="95" name="TextBox 94">
            <a:extLst>
              <a:ext uri="{FF2B5EF4-FFF2-40B4-BE49-F238E27FC236}">
                <a16:creationId xmlns:a16="http://schemas.microsoft.com/office/drawing/2014/main" id="{2786B1D3-B472-7FDD-AF06-EB130086692F}"/>
              </a:ext>
            </a:extLst>
          </p:cNvPr>
          <p:cNvSpPr txBox="1">
            <a:spLocks/>
          </p:cNvSpPr>
          <p:nvPr/>
        </p:nvSpPr>
        <p:spPr>
          <a:xfrm>
            <a:off x="8960843" y="3914028"/>
            <a:ext cx="320484" cy="769441"/>
          </a:xfrm>
          <a:prstGeom prst="rect">
            <a:avLst/>
          </a:prstGeom>
          <a:noFill/>
        </p:spPr>
        <p:txBody>
          <a:bodyPr wrap="square" rtlCol="0">
            <a:spAutoFit/>
          </a:bodyPr>
          <a:lstStyle/>
          <a:p>
            <a:r>
              <a:rPr lang="en-US" sz="4400" b="1">
                <a:solidFill>
                  <a:srgbClr val="FF0000"/>
                </a:solidFill>
                <a:latin typeface="Arial" panose="020B0604020202020204" pitchFamily="34" charset="0"/>
                <a:cs typeface="Arial" panose="020B0604020202020204" pitchFamily="34" charset="0"/>
              </a:rPr>
              <a:t>2</a:t>
            </a:r>
          </a:p>
        </p:txBody>
      </p:sp>
      <p:sp>
        <p:nvSpPr>
          <p:cNvPr id="107" name="TextBox 106">
            <a:extLst>
              <a:ext uri="{FF2B5EF4-FFF2-40B4-BE49-F238E27FC236}">
                <a16:creationId xmlns:a16="http://schemas.microsoft.com/office/drawing/2014/main" id="{6FD310DC-AE0E-FCAA-D28B-0C484D4AE681}"/>
              </a:ext>
            </a:extLst>
          </p:cNvPr>
          <p:cNvSpPr txBox="1">
            <a:spLocks/>
          </p:cNvSpPr>
          <p:nvPr/>
        </p:nvSpPr>
        <p:spPr>
          <a:xfrm>
            <a:off x="7541409" y="5093101"/>
            <a:ext cx="780003" cy="769441"/>
          </a:xfrm>
          <a:prstGeom prst="rect">
            <a:avLst/>
          </a:prstGeom>
          <a:noFill/>
        </p:spPr>
        <p:txBody>
          <a:bodyPr wrap="square" rtlCol="0">
            <a:spAutoFit/>
          </a:bodyPr>
          <a:lstStyle/>
          <a:p>
            <a:r>
              <a:rPr lang="en-US" sz="4400" b="1">
                <a:solidFill>
                  <a:srgbClr val="0000FF"/>
                </a:solidFill>
                <a:latin typeface="Arial" panose="020B0604020202020204" pitchFamily="34" charset="0"/>
                <a:cs typeface="Arial" panose="020B0604020202020204" pitchFamily="34" charset="0"/>
              </a:rPr>
              <a:t>6</a:t>
            </a:r>
          </a:p>
        </p:txBody>
      </p:sp>
      <p:sp>
        <p:nvSpPr>
          <p:cNvPr id="108" name="TextBox 107">
            <a:extLst>
              <a:ext uri="{FF2B5EF4-FFF2-40B4-BE49-F238E27FC236}">
                <a16:creationId xmlns:a16="http://schemas.microsoft.com/office/drawing/2014/main" id="{6D5EB49C-5518-EAF3-DC66-E4E533A1E974}"/>
              </a:ext>
            </a:extLst>
          </p:cNvPr>
          <p:cNvSpPr txBox="1">
            <a:spLocks/>
          </p:cNvSpPr>
          <p:nvPr/>
        </p:nvSpPr>
        <p:spPr>
          <a:xfrm>
            <a:off x="7534184" y="5729442"/>
            <a:ext cx="457930" cy="769441"/>
          </a:xfrm>
          <a:prstGeom prst="rect">
            <a:avLst/>
          </a:prstGeom>
          <a:noFill/>
        </p:spPr>
        <p:txBody>
          <a:bodyPr wrap="square" rtlCol="0">
            <a:spAutoFit/>
          </a:bodyPr>
          <a:lstStyle/>
          <a:p>
            <a:r>
              <a:rPr lang="en-US" sz="4400" b="1">
                <a:solidFill>
                  <a:srgbClr val="0000FF"/>
                </a:solidFill>
                <a:latin typeface="Arial" panose="020B0604020202020204" pitchFamily="34" charset="0"/>
                <a:cs typeface="Arial" panose="020B0604020202020204" pitchFamily="34" charset="0"/>
              </a:rPr>
              <a:t>1</a:t>
            </a:r>
          </a:p>
        </p:txBody>
      </p:sp>
      <p:sp>
        <p:nvSpPr>
          <p:cNvPr id="109" name="TextBox 108">
            <a:extLst>
              <a:ext uri="{FF2B5EF4-FFF2-40B4-BE49-F238E27FC236}">
                <a16:creationId xmlns:a16="http://schemas.microsoft.com/office/drawing/2014/main" id="{3C75CD65-DBC3-191E-4ADD-0C0197206101}"/>
              </a:ext>
            </a:extLst>
          </p:cNvPr>
          <p:cNvSpPr txBox="1">
            <a:spLocks/>
          </p:cNvSpPr>
          <p:nvPr/>
        </p:nvSpPr>
        <p:spPr>
          <a:xfrm>
            <a:off x="9265625" y="3900524"/>
            <a:ext cx="320484" cy="769441"/>
          </a:xfrm>
          <a:prstGeom prst="rect">
            <a:avLst/>
          </a:prstGeom>
          <a:noFill/>
        </p:spPr>
        <p:txBody>
          <a:bodyPr wrap="square" rtlCol="0">
            <a:spAutoFit/>
          </a:bodyPr>
          <a:lstStyle/>
          <a:p>
            <a:r>
              <a:rPr lang="en-US" sz="4400" b="1">
                <a:solidFill>
                  <a:srgbClr val="FF0000"/>
                </a:solidFill>
                <a:latin typeface="Arial" panose="020B0604020202020204" pitchFamily="34" charset="0"/>
                <a:cs typeface="Arial" panose="020B0604020202020204" pitchFamily="34" charset="0"/>
              </a:rPr>
              <a:t>4</a:t>
            </a:r>
          </a:p>
        </p:txBody>
      </p:sp>
      <p:sp>
        <p:nvSpPr>
          <p:cNvPr id="110" name="TextBox 109">
            <a:extLst>
              <a:ext uri="{FF2B5EF4-FFF2-40B4-BE49-F238E27FC236}">
                <a16:creationId xmlns:a16="http://schemas.microsoft.com/office/drawing/2014/main" id="{C17A0BEA-2353-92E6-103D-DE7A4AEC6DB7}"/>
              </a:ext>
            </a:extLst>
          </p:cNvPr>
          <p:cNvSpPr txBox="1">
            <a:spLocks/>
          </p:cNvSpPr>
          <p:nvPr/>
        </p:nvSpPr>
        <p:spPr>
          <a:xfrm>
            <a:off x="7592129" y="6282762"/>
            <a:ext cx="780003" cy="1446550"/>
          </a:xfrm>
          <a:prstGeom prst="rect">
            <a:avLst/>
          </a:prstGeom>
          <a:noFill/>
        </p:spPr>
        <p:txBody>
          <a:bodyPr wrap="square" rtlCol="0">
            <a:spAutoFit/>
          </a:bodyPr>
          <a:lstStyle/>
          <a:p>
            <a:r>
              <a:rPr lang="en-US" sz="4400" b="1">
                <a:solidFill>
                  <a:srgbClr val="0000FF"/>
                </a:solidFill>
                <a:latin typeface="Arial" panose="020B0604020202020204" pitchFamily="34" charset="0"/>
                <a:cs typeface="Arial" panose="020B0604020202020204" pitchFamily="34" charset="0"/>
              </a:rPr>
              <a:t>12</a:t>
            </a:r>
          </a:p>
        </p:txBody>
      </p:sp>
      <p:sp>
        <p:nvSpPr>
          <p:cNvPr id="111" name="TextBox 110">
            <a:extLst>
              <a:ext uri="{FF2B5EF4-FFF2-40B4-BE49-F238E27FC236}">
                <a16:creationId xmlns:a16="http://schemas.microsoft.com/office/drawing/2014/main" id="{68674DB8-80B0-9C33-F62F-AB97326F149D}"/>
              </a:ext>
            </a:extLst>
          </p:cNvPr>
          <p:cNvSpPr txBox="1">
            <a:spLocks/>
          </p:cNvSpPr>
          <p:nvPr/>
        </p:nvSpPr>
        <p:spPr>
          <a:xfrm>
            <a:off x="7911607" y="6927931"/>
            <a:ext cx="457930" cy="769441"/>
          </a:xfrm>
          <a:prstGeom prst="rect">
            <a:avLst/>
          </a:prstGeom>
          <a:noFill/>
        </p:spPr>
        <p:txBody>
          <a:bodyPr wrap="square" rtlCol="0">
            <a:spAutoFit/>
          </a:bodyPr>
          <a:lstStyle/>
          <a:p>
            <a:r>
              <a:rPr lang="en-US" sz="4400" b="1">
                <a:solidFill>
                  <a:srgbClr val="0000FF"/>
                </a:solidFill>
                <a:latin typeface="Arial" panose="020B0604020202020204" pitchFamily="34" charset="0"/>
                <a:cs typeface="Arial" panose="020B0604020202020204" pitchFamily="34" charset="0"/>
              </a:rPr>
              <a:t>0</a:t>
            </a:r>
          </a:p>
        </p:txBody>
      </p:sp>
      <p:sp>
        <p:nvSpPr>
          <p:cNvPr id="112" name="TextBox 111">
            <a:extLst>
              <a:ext uri="{FF2B5EF4-FFF2-40B4-BE49-F238E27FC236}">
                <a16:creationId xmlns:a16="http://schemas.microsoft.com/office/drawing/2014/main" id="{12FC02EA-AEB4-6C0C-03B8-6825F21D17BA}"/>
              </a:ext>
            </a:extLst>
          </p:cNvPr>
          <p:cNvSpPr txBox="1">
            <a:spLocks/>
          </p:cNvSpPr>
          <p:nvPr/>
        </p:nvSpPr>
        <p:spPr>
          <a:xfrm>
            <a:off x="7876804" y="5738270"/>
            <a:ext cx="457930" cy="769441"/>
          </a:xfrm>
          <a:prstGeom prst="rect">
            <a:avLst/>
          </a:prstGeom>
          <a:noFill/>
        </p:spPr>
        <p:txBody>
          <a:bodyPr wrap="square" rtlCol="0">
            <a:spAutoFit/>
          </a:bodyPr>
          <a:lstStyle/>
          <a:p>
            <a:r>
              <a:rPr lang="en-US" sz="4400" b="1">
                <a:solidFill>
                  <a:srgbClr val="0000FF"/>
                </a:solidFill>
                <a:latin typeface="Arial" panose="020B0604020202020204" pitchFamily="34" charset="0"/>
                <a:cs typeface="Arial" panose="020B0604020202020204" pitchFamily="34" charset="0"/>
              </a:rPr>
              <a:t>2</a:t>
            </a:r>
          </a:p>
        </p:txBody>
      </p:sp>
      <p:sp>
        <p:nvSpPr>
          <p:cNvPr id="113" name="TextBox 112">
            <a:extLst>
              <a:ext uri="{FF2B5EF4-FFF2-40B4-BE49-F238E27FC236}">
                <a16:creationId xmlns:a16="http://schemas.microsoft.com/office/drawing/2014/main" id="{9D401228-58DF-68E3-FF4F-64E1EC549605}"/>
              </a:ext>
            </a:extLst>
          </p:cNvPr>
          <p:cNvSpPr txBox="1">
            <a:spLocks/>
          </p:cNvSpPr>
          <p:nvPr/>
        </p:nvSpPr>
        <p:spPr>
          <a:xfrm>
            <a:off x="6940286" y="3267642"/>
            <a:ext cx="1631360" cy="769441"/>
          </a:xfrm>
          <a:prstGeom prst="rect">
            <a:avLst/>
          </a:prstGeom>
          <a:noFill/>
        </p:spPr>
        <p:txBody>
          <a:bodyPr wrap="square" rtlCol="0">
            <a:spAutoFit/>
          </a:bodyPr>
          <a:lstStyle/>
          <a:p>
            <a:pPr algn="r"/>
            <a:r>
              <a:rPr lang="en-US" sz="4400" b="1">
                <a:solidFill>
                  <a:srgbClr val="0000FF"/>
                </a:solidFill>
                <a:latin typeface="Arial" panose="020B0604020202020204" pitchFamily="34" charset="0"/>
                <a:cs typeface="Arial" panose="020B0604020202020204" pitchFamily="34" charset="0"/>
              </a:rPr>
              <a:t>6 729</a:t>
            </a:r>
          </a:p>
        </p:txBody>
      </p:sp>
      <p:grpSp>
        <p:nvGrpSpPr>
          <p:cNvPr id="114" name="Group 113">
            <a:extLst>
              <a:ext uri="{FF2B5EF4-FFF2-40B4-BE49-F238E27FC236}">
                <a16:creationId xmlns:a16="http://schemas.microsoft.com/office/drawing/2014/main" id="{957DA3F7-E6BD-A65D-A486-D98928C3422E}"/>
              </a:ext>
            </a:extLst>
          </p:cNvPr>
          <p:cNvGrpSpPr/>
          <p:nvPr/>
        </p:nvGrpSpPr>
        <p:grpSpPr>
          <a:xfrm>
            <a:off x="8697178" y="3248182"/>
            <a:ext cx="1295400" cy="1963967"/>
            <a:chOff x="3333382" y="2531790"/>
            <a:chExt cx="1295400" cy="1963967"/>
          </a:xfrm>
        </p:grpSpPr>
        <p:sp>
          <p:nvSpPr>
            <p:cNvPr id="115" name="TextBox 114">
              <a:extLst>
                <a:ext uri="{FF2B5EF4-FFF2-40B4-BE49-F238E27FC236}">
                  <a16:creationId xmlns:a16="http://schemas.microsoft.com/office/drawing/2014/main" id="{5BA914CE-4C56-3A88-E827-22618D8C096D}"/>
                </a:ext>
              </a:extLst>
            </p:cNvPr>
            <p:cNvSpPr txBox="1">
              <a:spLocks/>
            </p:cNvSpPr>
            <p:nvPr/>
          </p:nvSpPr>
          <p:spPr>
            <a:xfrm>
              <a:off x="3407045" y="2531790"/>
              <a:ext cx="663820" cy="769441"/>
            </a:xfrm>
            <a:prstGeom prst="rect">
              <a:avLst/>
            </a:prstGeom>
            <a:noFill/>
          </p:spPr>
          <p:txBody>
            <a:bodyPr wrap="square" rtlCol="0">
              <a:spAutoFit/>
            </a:bodyPr>
            <a:lstStyle/>
            <a:p>
              <a:pPr algn="ctr"/>
              <a:r>
                <a:rPr lang="en-US" sz="4400" b="1">
                  <a:solidFill>
                    <a:srgbClr val="0000FF"/>
                  </a:solidFill>
                  <a:latin typeface="Arial" panose="020B0604020202020204" pitchFamily="34" charset="0"/>
                  <a:cs typeface="Arial" panose="020B0604020202020204" pitchFamily="34" charset="0"/>
                </a:rPr>
                <a:t>3</a:t>
              </a:r>
            </a:p>
          </p:txBody>
        </p:sp>
        <p:grpSp>
          <p:nvGrpSpPr>
            <p:cNvPr id="116" name="Group 115">
              <a:extLst>
                <a:ext uri="{FF2B5EF4-FFF2-40B4-BE49-F238E27FC236}">
                  <a16:creationId xmlns:a16="http://schemas.microsoft.com/office/drawing/2014/main" id="{8673D0F8-451F-65D9-48A7-CE427767242B}"/>
                </a:ext>
              </a:extLst>
            </p:cNvPr>
            <p:cNvGrpSpPr/>
            <p:nvPr/>
          </p:nvGrpSpPr>
          <p:grpSpPr>
            <a:xfrm>
              <a:off x="3333382" y="2531790"/>
              <a:ext cx="1295400" cy="1963967"/>
              <a:chOff x="4127910" y="2102300"/>
              <a:chExt cx="1295400" cy="1963967"/>
            </a:xfrm>
          </p:grpSpPr>
          <p:cxnSp>
            <p:nvCxnSpPr>
              <p:cNvPr id="117" name="Straight Connector 116">
                <a:extLst>
                  <a:ext uri="{FF2B5EF4-FFF2-40B4-BE49-F238E27FC236}">
                    <a16:creationId xmlns:a16="http://schemas.microsoft.com/office/drawing/2014/main" id="{DABF5608-81B8-F427-5E2C-CD581DDE8D94}"/>
                  </a:ext>
                </a:extLst>
              </p:cNvPr>
              <p:cNvCxnSpPr>
                <a:cxnSpLocks/>
              </p:cNvCxnSpPr>
              <p:nvPr/>
            </p:nvCxnSpPr>
            <p:spPr>
              <a:xfrm>
                <a:off x="4127910" y="2102300"/>
                <a:ext cx="0" cy="1963967"/>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118" name="Straight Connector 117">
                <a:extLst>
                  <a:ext uri="{FF2B5EF4-FFF2-40B4-BE49-F238E27FC236}">
                    <a16:creationId xmlns:a16="http://schemas.microsoft.com/office/drawing/2014/main" id="{D3AC4675-9C1A-0DF3-0205-3E3E58A879BA}"/>
                  </a:ext>
                </a:extLst>
              </p:cNvPr>
              <p:cNvCxnSpPr>
                <a:cxnSpLocks/>
              </p:cNvCxnSpPr>
              <p:nvPr/>
            </p:nvCxnSpPr>
            <p:spPr>
              <a:xfrm>
                <a:off x="4127910" y="2768938"/>
                <a:ext cx="1295400"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grpSp>
      </p:grpSp>
      <p:cxnSp>
        <p:nvCxnSpPr>
          <p:cNvPr id="119" name="Straight Connector 118">
            <a:extLst>
              <a:ext uri="{FF2B5EF4-FFF2-40B4-BE49-F238E27FC236}">
                <a16:creationId xmlns:a16="http://schemas.microsoft.com/office/drawing/2014/main" id="{A9AAA690-5F12-7964-AE16-21C9184556EE}"/>
              </a:ext>
            </a:extLst>
          </p:cNvPr>
          <p:cNvCxnSpPr>
            <a:cxnSpLocks/>
          </p:cNvCxnSpPr>
          <p:nvPr/>
        </p:nvCxnSpPr>
        <p:spPr>
          <a:xfrm>
            <a:off x="7151068" y="4506767"/>
            <a:ext cx="621629"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120" name="Straight Connector 119">
            <a:extLst>
              <a:ext uri="{FF2B5EF4-FFF2-40B4-BE49-F238E27FC236}">
                <a16:creationId xmlns:a16="http://schemas.microsoft.com/office/drawing/2014/main" id="{C65F209D-05AC-2174-FFB5-F764C41ABC5C}"/>
              </a:ext>
            </a:extLst>
          </p:cNvPr>
          <p:cNvCxnSpPr>
            <a:cxnSpLocks/>
          </p:cNvCxnSpPr>
          <p:nvPr/>
        </p:nvCxnSpPr>
        <p:spPr>
          <a:xfrm>
            <a:off x="7564036" y="5779255"/>
            <a:ext cx="695143"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121" name="TextBox 120">
            <a:extLst>
              <a:ext uri="{FF2B5EF4-FFF2-40B4-BE49-F238E27FC236}">
                <a16:creationId xmlns:a16="http://schemas.microsoft.com/office/drawing/2014/main" id="{A81763E0-786E-28E4-F737-88CD050DC61C}"/>
              </a:ext>
            </a:extLst>
          </p:cNvPr>
          <p:cNvSpPr txBox="1">
            <a:spLocks/>
          </p:cNvSpPr>
          <p:nvPr/>
        </p:nvSpPr>
        <p:spPr>
          <a:xfrm>
            <a:off x="8240765" y="6938438"/>
            <a:ext cx="457930" cy="769441"/>
          </a:xfrm>
          <a:prstGeom prst="rect">
            <a:avLst/>
          </a:prstGeom>
          <a:noFill/>
        </p:spPr>
        <p:txBody>
          <a:bodyPr wrap="square" rtlCol="0">
            <a:spAutoFit/>
          </a:bodyPr>
          <a:lstStyle/>
          <a:p>
            <a:r>
              <a:rPr lang="en-US" sz="4400" b="1">
                <a:solidFill>
                  <a:srgbClr val="0000FF"/>
                </a:solidFill>
                <a:latin typeface="Arial" panose="020B0604020202020204" pitchFamily="34" charset="0"/>
                <a:cs typeface="Arial" panose="020B0604020202020204" pitchFamily="34" charset="0"/>
              </a:rPr>
              <a:t>9</a:t>
            </a:r>
          </a:p>
        </p:txBody>
      </p:sp>
      <p:sp>
        <p:nvSpPr>
          <p:cNvPr id="122" name="TextBox 121">
            <a:extLst>
              <a:ext uri="{FF2B5EF4-FFF2-40B4-BE49-F238E27FC236}">
                <a16:creationId xmlns:a16="http://schemas.microsoft.com/office/drawing/2014/main" id="{02B55968-1FDF-A863-B698-F9D2BE37F129}"/>
              </a:ext>
            </a:extLst>
          </p:cNvPr>
          <p:cNvSpPr txBox="1">
            <a:spLocks/>
          </p:cNvSpPr>
          <p:nvPr/>
        </p:nvSpPr>
        <p:spPr>
          <a:xfrm>
            <a:off x="9598444" y="3914028"/>
            <a:ext cx="320484" cy="769441"/>
          </a:xfrm>
          <a:prstGeom prst="rect">
            <a:avLst/>
          </a:prstGeom>
          <a:noFill/>
        </p:spPr>
        <p:txBody>
          <a:bodyPr wrap="square" rtlCol="0">
            <a:spAutoFit/>
          </a:bodyPr>
          <a:lstStyle/>
          <a:p>
            <a:r>
              <a:rPr lang="en-US" sz="4400" b="1">
                <a:solidFill>
                  <a:srgbClr val="FF0000"/>
                </a:solidFill>
                <a:latin typeface="Arial" panose="020B0604020202020204" pitchFamily="34" charset="0"/>
                <a:cs typeface="Arial" panose="020B0604020202020204" pitchFamily="34" charset="0"/>
              </a:rPr>
              <a:t>3</a:t>
            </a:r>
          </a:p>
        </p:txBody>
      </p:sp>
      <p:sp>
        <p:nvSpPr>
          <p:cNvPr id="123" name="TextBox 122">
            <a:extLst>
              <a:ext uri="{FF2B5EF4-FFF2-40B4-BE49-F238E27FC236}">
                <a16:creationId xmlns:a16="http://schemas.microsoft.com/office/drawing/2014/main" id="{0AB6ED61-352B-51D2-52D6-CAB8CCDCC4AA}"/>
              </a:ext>
            </a:extLst>
          </p:cNvPr>
          <p:cNvSpPr txBox="1">
            <a:spLocks/>
          </p:cNvSpPr>
          <p:nvPr/>
        </p:nvSpPr>
        <p:spPr>
          <a:xfrm>
            <a:off x="8232645" y="7490932"/>
            <a:ext cx="812211" cy="769441"/>
          </a:xfrm>
          <a:prstGeom prst="rect">
            <a:avLst/>
          </a:prstGeom>
          <a:noFill/>
        </p:spPr>
        <p:txBody>
          <a:bodyPr wrap="square" rtlCol="0">
            <a:spAutoFit/>
          </a:bodyPr>
          <a:lstStyle/>
          <a:p>
            <a:r>
              <a:rPr lang="en-US" sz="4400" b="1">
                <a:solidFill>
                  <a:srgbClr val="0000FF"/>
                </a:solidFill>
                <a:latin typeface="Arial" panose="020B0604020202020204" pitchFamily="34" charset="0"/>
                <a:cs typeface="Arial" panose="020B0604020202020204" pitchFamily="34" charset="0"/>
              </a:rPr>
              <a:t>9</a:t>
            </a:r>
          </a:p>
        </p:txBody>
      </p:sp>
      <p:cxnSp>
        <p:nvCxnSpPr>
          <p:cNvPr id="124" name="Straight Connector 123">
            <a:extLst>
              <a:ext uri="{FF2B5EF4-FFF2-40B4-BE49-F238E27FC236}">
                <a16:creationId xmlns:a16="http://schemas.microsoft.com/office/drawing/2014/main" id="{6192370A-5CB2-55FD-E7BA-7DC971422C6F}"/>
              </a:ext>
            </a:extLst>
          </p:cNvPr>
          <p:cNvCxnSpPr>
            <a:cxnSpLocks/>
          </p:cNvCxnSpPr>
          <p:nvPr/>
        </p:nvCxnSpPr>
        <p:spPr>
          <a:xfrm>
            <a:off x="7953962" y="8153089"/>
            <a:ext cx="695143"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125" name="TextBox 124">
            <a:extLst>
              <a:ext uri="{FF2B5EF4-FFF2-40B4-BE49-F238E27FC236}">
                <a16:creationId xmlns:a16="http://schemas.microsoft.com/office/drawing/2014/main" id="{726A593E-FE5D-A2D7-B76B-1AF4FAC84EEF}"/>
              </a:ext>
            </a:extLst>
          </p:cNvPr>
          <p:cNvSpPr txBox="1">
            <a:spLocks/>
          </p:cNvSpPr>
          <p:nvPr/>
        </p:nvSpPr>
        <p:spPr>
          <a:xfrm>
            <a:off x="8240765" y="8126521"/>
            <a:ext cx="812211" cy="769441"/>
          </a:xfrm>
          <a:prstGeom prst="rect">
            <a:avLst/>
          </a:prstGeom>
          <a:noFill/>
        </p:spPr>
        <p:txBody>
          <a:bodyPr wrap="square" rtlCol="0">
            <a:spAutoFit/>
          </a:bodyPr>
          <a:lstStyle/>
          <a:p>
            <a:r>
              <a:rPr lang="en-US" sz="4400" b="1">
                <a:solidFill>
                  <a:srgbClr val="0000FF"/>
                </a:solidFill>
                <a:latin typeface="Arial" panose="020B0604020202020204" pitchFamily="34" charset="0"/>
                <a:cs typeface="Arial" panose="020B0604020202020204" pitchFamily="34" charset="0"/>
              </a:rPr>
              <a:t>0</a:t>
            </a:r>
          </a:p>
        </p:txBody>
      </p:sp>
      <p:sp>
        <p:nvSpPr>
          <p:cNvPr id="126" name="TextBox 125">
            <a:extLst>
              <a:ext uri="{FF2B5EF4-FFF2-40B4-BE49-F238E27FC236}">
                <a16:creationId xmlns:a16="http://schemas.microsoft.com/office/drawing/2014/main" id="{C14C8C05-439B-79AB-352C-199DBA4CFC20}"/>
              </a:ext>
            </a:extLst>
          </p:cNvPr>
          <p:cNvSpPr txBox="1">
            <a:spLocks/>
          </p:cNvSpPr>
          <p:nvPr/>
        </p:nvSpPr>
        <p:spPr>
          <a:xfrm>
            <a:off x="12593857" y="3884517"/>
            <a:ext cx="421279" cy="769441"/>
          </a:xfrm>
          <a:prstGeom prst="rect">
            <a:avLst/>
          </a:prstGeom>
          <a:noFill/>
        </p:spPr>
        <p:txBody>
          <a:bodyPr wrap="square" rtlCol="0">
            <a:spAutoFit/>
          </a:bodyPr>
          <a:lstStyle/>
          <a:p>
            <a:r>
              <a:rPr lang="en-US" sz="4400" b="1">
                <a:solidFill>
                  <a:srgbClr val="0000FF"/>
                </a:solidFill>
                <a:latin typeface="Arial" panose="020B0604020202020204" pitchFamily="34" charset="0"/>
                <a:cs typeface="Arial" panose="020B0604020202020204" pitchFamily="34" charset="0"/>
              </a:rPr>
              <a:t>4</a:t>
            </a:r>
          </a:p>
        </p:txBody>
      </p:sp>
      <p:sp>
        <p:nvSpPr>
          <p:cNvPr id="127" name="TextBox 126">
            <a:extLst>
              <a:ext uri="{FF2B5EF4-FFF2-40B4-BE49-F238E27FC236}">
                <a16:creationId xmlns:a16="http://schemas.microsoft.com/office/drawing/2014/main" id="{4F78047D-C4FB-4610-DF7D-1993C69C862E}"/>
              </a:ext>
            </a:extLst>
          </p:cNvPr>
          <p:cNvSpPr txBox="1">
            <a:spLocks/>
          </p:cNvSpPr>
          <p:nvPr/>
        </p:nvSpPr>
        <p:spPr>
          <a:xfrm>
            <a:off x="14182079" y="3914028"/>
            <a:ext cx="320484" cy="769441"/>
          </a:xfrm>
          <a:prstGeom prst="rect">
            <a:avLst/>
          </a:prstGeom>
          <a:noFill/>
        </p:spPr>
        <p:txBody>
          <a:bodyPr wrap="square" rtlCol="0">
            <a:spAutoFit/>
          </a:bodyPr>
          <a:lstStyle/>
          <a:p>
            <a:r>
              <a:rPr lang="en-US" sz="4400" b="1">
                <a:solidFill>
                  <a:srgbClr val="FF0000"/>
                </a:solidFill>
                <a:latin typeface="Arial" panose="020B0604020202020204" pitchFamily="34" charset="0"/>
                <a:cs typeface="Arial" panose="020B0604020202020204" pitchFamily="34" charset="0"/>
              </a:rPr>
              <a:t>1</a:t>
            </a:r>
          </a:p>
        </p:txBody>
      </p:sp>
      <p:cxnSp>
        <p:nvCxnSpPr>
          <p:cNvPr id="128" name="Straight Connector 127">
            <a:extLst>
              <a:ext uri="{FF2B5EF4-FFF2-40B4-BE49-F238E27FC236}">
                <a16:creationId xmlns:a16="http://schemas.microsoft.com/office/drawing/2014/main" id="{9D8F764E-E4A3-D83A-DDF1-DA17690DE635}"/>
              </a:ext>
            </a:extLst>
          </p:cNvPr>
          <p:cNvCxnSpPr>
            <a:cxnSpLocks/>
          </p:cNvCxnSpPr>
          <p:nvPr/>
        </p:nvCxnSpPr>
        <p:spPr>
          <a:xfrm>
            <a:off x="13234119" y="6911108"/>
            <a:ext cx="631948"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129" name="TextBox 128">
            <a:extLst>
              <a:ext uri="{FF2B5EF4-FFF2-40B4-BE49-F238E27FC236}">
                <a16:creationId xmlns:a16="http://schemas.microsoft.com/office/drawing/2014/main" id="{9CF2EB7C-0CAA-A706-BD8A-F4B419FEFC91}"/>
              </a:ext>
            </a:extLst>
          </p:cNvPr>
          <p:cNvSpPr txBox="1">
            <a:spLocks/>
          </p:cNvSpPr>
          <p:nvPr/>
        </p:nvSpPr>
        <p:spPr>
          <a:xfrm>
            <a:off x="12593857" y="4514994"/>
            <a:ext cx="457930" cy="769441"/>
          </a:xfrm>
          <a:prstGeom prst="rect">
            <a:avLst/>
          </a:prstGeom>
          <a:noFill/>
        </p:spPr>
        <p:txBody>
          <a:bodyPr wrap="square" rtlCol="0">
            <a:spAutoFit/>
          </a:bodyPr>
          <a:lstStyle/>
          <a:p>
            <a:r>
              <a:rPr lang="en-US" sz="4400" b="1">
                <a:solidFill>
                  <a:srgbClr val="0000FF"/>
                </a:solidFill>
                <a:latin typeface="Arial" panose="020B0604020202020204" pitchFamily="34" charset="0"/>
                <a:cs typeface="Arial" panose="020B0604020202020204" pitchFamily="34" charset="0"/>
              </a:rPr>
              <a:t>0</a:t>
            </a:r>
          </a:p>
        </p:txBody>
      </p:sp>
      <p:sp>
        <p:nvSpPr>
          <p:cNvPr id="130" name="TextBox 129">
            <a:extLst>
              <a:ext uri="{FF2B5EF4-FFF2-40B4-BE49-F238E27FC236}">
                <a16:creationId xmlns:a16="http://schemas.microsoft.com/office/drawing/2014/main" id="{7408DCFF-703A-4BBB-F78B-091F2D500E23}"/>
              </a:ext>
            </a:extLst>
          </p:cNvPr>
          <p:cNvSpPr txBox="1">
            <a:spLocks/>
          </p:cNvSpPr>
          <p:nvPr/>
        </p:nvSpPr>
        <p:spPr>
          <a:xfrm>
            <a:off x="13028015" y="4520832"/>
            <a:ext cx="457930" cy="769441"/>
          </a:xfrm>
          <a:prstGeom prst="rect">
            <a:avLst/>
          </a:prstGeom>
          <a:noFill/>
        </p:spPr>
        <p:txBody>
          <a:bodyPr wrap="square" rtlCol="0">
            <a:spAutoFit/>
          </a:bodyPr>
          <a:lstStyle/>
          <a:p>
            <a:r>
              <a:rPr lang="en-US" sz="4400" b="1">
                <a:solidFill>
                  <a:srgbClr val="0000FF"/>
                </a:solidFill>
                <a:latin typeface="Arial" panose="020B0604020202020204" pitchFamily="34" charset="0"/>
                <a:cs typeface="Arial" panose="020B0604020202020204" pitchFamily="34" charset="0"/>
              </a:rPr>
              <a:t>8</a:t>
            </a:r>
          </a:p>
        </p:txBody>
      </p:sp>
      <p:sp>
        <p:nvSpPr>
          <p:cNvPr id="131" name="TextBox 130">
            <a:extLst>
              <a:ext uri="{FF2B5EF4-FFF2-40B4-BE49-F238E27FC236}">
                <a16:creationId xmlns:a16="http://schemas.microsoft.com/office/drawing/2014/main" id="{63B97D69-5866-7A1C-8332-3AE01DF0B9BC}"/>
              </a:ext>
            </a:extLst>
          </p:cNvPr>
          <p:cNvSpPr txBox="1">
            <a:spLocks/>
          </p:cNvSpPr>
          <p:nvPr/>
        </p:nvSpPr>
        <p:spPr>
          <a:xfrm>
            <a:off x="14442582" y="3914028"/>
            <a:ext cx="320484" cy="769441"/>
          </a:xfrm>
          <a:prstGeom prst="rect">
            <a:avLst/>
          </a:prstGeom>
          <a:noFill/>
        </p:spPr>
        <p:txBody>
          <a:bodyPr wrap="square" rtlCol="0">
            <a:spAutoFit/>
          </a:bodyPr>
          <a:lstStyle/>
          <a:p>
            <a:r>
              <a:rPr lang="en-US" sz="4400" b="1">
                <a:solidFill>
                  <a:srgbClr val="FF0000"/>
                </a:solidFill>
                <a:latin typeface="Arial" panose="020B0604020202020204" pitchFamily="34" charset="0"/>
                <a:cs typeface="Arial" panose="020B0604020202020204" pitchFamily="34" charset="0"/>
              </a:rPr>
              <a:t>2</a:t>
            </a:r>
          </a:p>
        </p:txBody>
      </p:sp>
      <p:sp>
        <p:nvSpPr>
          <p:cNvPr id="140" name="TextBox 139">
            <a:extLst>
              <a:ext uri="{FF2B5EF4-FFF2-40B4-BE49-F238E27FC236}">
                <a16:creationId xmlns:a16="http://schemas.microsoft.com/office/drawing/2014/main" id="{FEA02AAE-9AF2-A2E9-9429-532DB4842CC7}"/>
              </a:ext>
            </a:extLst>
          </p:cNvPr>
          <p:cNvSpPr txBox="1">
            <a:spLocks/>
          </p:cNvSpPr>
          <p:nvPr/>
        </p:nvSpPr>
        <p:spPr>
          <a:xfrm>
            <a:off x="13023148" y="5093101"/>
            <a:ext cx="780003" cy="769441"/>
          </a:xfrm>
          <a:prstGeom prst="rect">
            <a:avLst/>
          </a:prstGeom>
          <a:noFill/>
        </p:spPr>
        <p:txBody>
          <a:bodyPr wrap="square" rtlCol="0">
            <a:spAutoFit/>
          </a:bodyPr>
          <a:lstStyle/>
          <a:p>
            <a:r>
              <a:rPr lang="en-US" sz="4400" b="1">
                <a:solidFill>
                  <a:srgbClr val="0000FF"/>
                </a:solidFill>
                <a:latin typeface="Arial" panose="020B0604020202020204" pitchFamily="34" charset="0"/>
                <a:cs typeface="Arial" panose="020B0604020202020204" pitchFamily="34" charset="0"/>
              </a:rPr>
              <a:t>8</a:t>
            </a:r>
          </a:p>
        </p:txBody>
      </p:sp>
      <p:sp>
        <p:nvSpPr>
          <p:cNvPr id="144" name="TextBox 143">
            <a:extLst>
              <a:ext uri="{FF2B5EF4-FFF2-40B4-BE49-F238E27FC236}">
                <a16:creationId xmlns:a16="http://schemas.microsoft.com/office/drawing/2014/main" id="{EF9F5464-AB45-B769-CD9D-F3DBAEDFB145}"/>
              </a:ext>
            </a:extLst>
          </p:cNvPr>
          <p:cNvSpPr txBox="1">
            <a:spLocks/>
          </p:cNvSpPr>
          <p:nvPr/>
        </p:nvSpPr>
        <p:spPr>
          <a:xfrm>
            <a:off x="13015923" y="5729442"/>
            <a:ext cx="457930" cy="769441"/>
          </a:xfrm>
          <a:prstGeom prst="rect">
            <a:avLst/>
          </a:prstGeom>
          <a:noFill/>
        </p:spPr>
        <p:txBody>
          <a:bodyPr wrap="square" rtlCol="0">
            <a:spAutoFit/>
          </a:bodyPr>
          <a:lstStyle/>
          <a:p>
            <a:r>
              <a:rPr lang="en-US" sz="4400" b="1">
                <a:solidFill>
                  <a:srgbClr val="0000FF"/>
                </a:solidFill>
                <a:latin typeface="Arial" panose="020B0604020202020204" pitchFamily="34" charset="0"/>
                <a:cs typeface="Arial" panose="020B0604020202020204" pitchFamily="34" charset="0"/>
              </a:rPr>
              <a:t>0</a:t>
            </a:r>
          </a:p>
        </p:txBody>
      </p:sp>
      <p:sp>
        <p:nvSpPr>
          <p:cNvPr id="145" name="TextBox 144">
            <a:extLst>
              <a:ext uri="{FF2B5EF4-FFF2-40B4-BE49-F238E27FC236}">
                <a16:creationId xmlns:a16="http://schemas.microsoft.com/office/drawing/2014/main" id="{212D0556-699D-DAD4-71B1-2E89DF768187}"/>
              </a:ext>
            </a:extLst>
          </p:cNvPr>
          <p:cNvSpPr txBox="1">
            <a:spLocks/>
          </p:cNvSpPr>
          <p:nvPr/>
        </p:nvSpPr>
        <p:spPr>
          <a:xfrm>
            <a:off x="14747364" y="3900524"/>
            <a:ext cx="320484" cy="769441"/>
          </a:xfrm>
          <a:prstGeom prst="rect">
            <a:avLst/>
          </a:prstGeom>
          <a:noFill/>
        </p:spPr>
        <p:txBody>
          <a:bodyPr wrap="square" rtlCol="0">
            <a:spAutoFit/>
          </a:bodyPr>
          <a:lstStyle/>
          <a:p>
            <a:r>
              <a:rPr lang="en-US" sz="4400" b="1">
                <a:solidFill>
                  <a:srgbClr val="FF0000"/>
                </a:solidFill>
                <a:latin typeface="Arial" panose="020B0604020202020204" pitchFamily="34" charset="0"/>
                <a:cs typeface="Arial" panose="020B0604020202020204" pitchFamily="34" charset="0"/>
              </a:rPr>
              <a:t>1</a:t>
            </a:r>
          </a:p>
        </p:txBody>
      </p:sp>
      <p:sp>
        <p:nvSpPr>
          <p:cNvPr id="146" name="TextBox 145">
            <a:extLst>
              <a:ext uri="{FF2B5EF4-FFF2-40B4-BE49-F238E27FC236}">
                <a16:creationId xmlns:a16="http://schemas.microsoft.com/office/drawing/2014/main" id="{570781A2-FDFC-6001-E2F7-3C1E8DDD5784}"/>
              </a:ext>
            </a:extLst>
          </p:cNvPr>
          <p:cNvSpPr txBox="1">
            <a:spLocks/>
          </p:cNvSpPr>
          <p:nvPr/>
        </p:nvSpPr>
        <p:spPr>
          <a:xfrm>
            <a:off x="13332502" y="6282762"/>
            <a:ext cx="780003" cy="769441"/>
          </a:xfrm>
          <a:prstGeom prst="rect">
            <a:avLst/>
          </a:prstGeom>
          <a:noFill/>
        </p:spPr>
        <p:txBody>
          <a:bodyPr wrap="square" rtlCol="0">
            <a:spAutoFit/>
          </a:bodyPr>
          <a:lstStyle/>
          <a:p>
            <a:r>
              <a:rPr lang="en-US" sz="4400" b="1">
                <a:solidFill>
                  <a:srgbClr val="0000FF"/>
                </a:solidFill>
                <a:latin typeface="Arial" panose="020B0604020202020204" pitchFamily="34" charset="0"/>
                <a:cs typeface="Arial" panose="020B0604020202020204" pitchFamily="34" charset="0"/>
              </a:rPr>
              <a:t>4</a:t>
            </a:r>
          </a:p>
        </p:txBody>
      </p:sp>
      <p:sp>
        <p:nvSpPr>
          <p:cNvPr id="147" name="TextBox 146">
            <a:extLst>
              <a:ext uri="{FF2B5EF4-FFF2-40B4-BE49-F238E27FC236}">
                <a16:creationId xmlns:a16="http://schemas.microsoft.com/office/drawing/2014/main" id="{17E849FC-49F2-21A8-DB02-D40300380910}"/>
              </a:ext>
            </a:extLst>
          </p:cNvPr>
          <p:cNvSpPr txBox="1">
            <a:spLocks/>
          </p:cNvSpPr>
          <p:nvPr/>
        </p:nvSpPr>
        <p:spPr>
          <a:xfrm>
            <a:off x="13393346" y="6927931"/>
            <a:ext cx="457930" cy="769441"/>
          </a:xfrm>
          <a:prstGeom prst="rect">
            <a:avLst/>
          </a:prstGeom>
          <a:noFill/>
        </p:spPr>
        <p:txBody>
          <a:bodyPr wrap="square" rtlCol="0">
            <a:spAutoFit/>
          </a:bodyPr>
          <a:lstStyle/>
          <a:p>
            <a:r>
              <a:rPr lang="en-US" sz="4400" b="1">
                <a:solidFill>
                  <a:srgbClr val="0000FF"/>
                </a:solidFill>
                <a:latin typeface="Arial" panose="020B0604020202020204" pitchFamily="34" charset="0"/>
                <a:cs typeface="Arial" panose="020B0604020202020204" pitchFamily="34" charset="0"/>
              </a:rPr>
              <a:t>1</a:t>
            </a:r>
          </a:p>
        </p:txBody>
      </p:sp>
      <p:sp>
        <p:nvSpPr>
          <p:cNvPr id="148" name="TextBox 147">
            <a:extLst>
              <a:ext uri="{FF2B5EF4-FFF2-40B4-BE49-F238E27FC236}">
                <a16:creationId xmlns:a16="http://schemas.microsoft.com/office/drawing/2014/main" id="{CEA20358-4F9F-566C-50FD-9277BA3EBACD}"/>
              </a:ext>
            </a:extLst>
          </p:cNvPr>
          <p:cNvSpPr txBox="1">
            <a:spLocks/>
          </p:cNvSpPr>
          <p:nvPr/>
        </p:nvSpPr>
        <p:spPr>
          <a:xfrm>
            <a:off x="13358543" y="5738270"/>
            <a:ext cx="457930" cy="769441"/>
          </a:xfrm>
          <a:prstGeom prst="rect">
            <a:avLst/>
          </a:prstGeom>
          <a:noFill/>
        </p:spPr>
        <p:txBody>
          <a:bodyPr wrap="square" rtlCol="0">
            <a:spAutoFit/>
          </a:bodyPr>
          <a:lstStyle/>
          <a:p>
            <a:r>
              <a:rPr lang="en-US" sz="4400" b="1">
                <a:solidFill>
                  <a:srgbClr val="0000FF"/>
                </a:solidFill>
                <a:latin typeface="Arial" panose="020B0604020202020204" pitchFamily="34" charset="0"/>
                <a:cs typeface="Arial" panose="020B0604020202020204" pitchFamily="34" charset="0"/>
              </a:rPr>
              <a:t>5</a:t>
            </a:r>
          </a:p>
        </p:txBody>
      </p:sp>
      <p:sp>
        <p:nvSpPr>
          <p:cNvPr id="149" name="TextBox 148">
            <a:extLst>
              <a:ext uri="{FF2B5EF4-FFF2-40B4-BE49-F238E27FC236}">
                <a16:creationId xmlns:a16="http://schemas.microsoft.com/office/drawing/2014/main" id="{17CA7D37-D790-8DBD-79BF-0320F917BE0D}"/>
              </a:ext>
            </a:extLst>
          </p:cNvPr>
          <p:cNvSpPr txBox="1">
            <a:spLocks/>
          </p:cNvSpPr>
          <p:nvPr/>
        </p:nvSpPr>
        <p:spPr>
          <a:xfrm>
            <a:off x="12422025" y="3267642"/>
            <a:ext cx="1631360" cy="769441"/>
          </a:xfrm>
          <a:prstGeom prst="rect">
            <a:avLst/>
          </a:prstGeom>
          <a:noFill/>
        </p:spPr>
        <p:txBody>
          <a:bodyPr wrap="square" rtlCol="0">
            <a:spAutoFit/>
          </a:bodyPr>
          <a:lstStyle/>
          <a:p>
            <a:pPr algn="r"/>
            <a:r>
              <a:rPr lang="en-US" sz="4400" b="1">
                <a:solidFill>
                  <a:srgbClr val="0000FF"/>
                </a:solidFill>
                <a:latin typeface="Arial" panose="020B0604020202020204" pitchFamily="34" charset="0"/>
                <a:cs typeface="Arial" panose="020B0604020202020204" pitchFamily="34" charset="0"/>
              </a:rPr>
              <a:t>4 856</a:t>
            </a:r>
          </a:p>
        </p:txBody>
      </p:sp>
      <p:grpSp>
        <p:nvGrpSpPr>
          <p:cNvPr id="150" name="Group 149">
            <a:extLst>
              <a:ext uri="{FF2B5EF4-FFF2-40B4-BE49-F238E27FC236}">
                <a16:creationId xmlns:a16="http://schemas.microsoft.com/office/drawing/2014/main" id="{529D9F29-CE27-9CAE-CBD1-A14B3CFE3795}"/>
              </a:ext>
            </a:extLst>
          </p:cNvPr>
          <p:cNvGrpSpPr/>
          <p:nvPr/>
        </p:nvGrpSpPr>
        <p:grpSpPr>
          <a:xfrm>
            <a:off x="14178917" y="3248182"/>
            <a:ext cx="1295400" cy="1963967"/>
            <a:chOff x="3333382" y="2531790"/>
            <a:chExt cx="1295400" cy="1963967"/>
          </a:xfrm>
        </p:grpSpPr>
        <p:sp>
          <p:nvSpPr>
            <p:cNvPr id="151" name="TextBox 150">
              <a:extLst>
                <a:ext uri="{FF2B5EF4-FFF2-40B4-BE49-F238E27FC236}">
                  <a16:creationId xmlns:a16="http://schemas.microsoft.com/office/drawing/2014/main" id="{ACC2EF79-C527-5A27-8141-37CA328D910C}"/>
                </a:ext>
              </a:extLst>
            </p:cNvPr>
            <p:cNvSpPr txBox="1">
              <a:spLocks/>
            </p:cNvSpPr>
            <p:nvPr/>
          </p:nvSpPr>
          <p:spPr>
            <a:xfrm>
              <a:off x="3407045" y="2531790"/>
              <a:ext cx="663820" cy="769441"/>
            </a:xfrm>
            <a:prstGeom prst="rect">
              <a:avLst/>
            </a:prstGeom>
            <a:noFill/>
          </p:spPr>
          <p:txBody>
            <a:bodyPr wrap="square" rtlCol="0">
              <a:spAutoFit/>
            </a:bodyPr>
            <a:lstStyle/>
            <a:p>
              <a:pPr algn="ctr"/>
              <a:r>
                <a:rPr lang="en-US" sz="4400" b="1">
                  <a:solidFill>
                    <a:srgbClr val="0000FF"/>
                  </a:solidFill>
                  <a:latin typeface="Arial" panose="020B0604020202020204" pitchFamily="34" charset="0"/>
                  <a:cs typeface="Arial" panose="020B0604020202020204" pitchFamily="34" charset="0"/>
                </a:rPr>
                <a:t>4</a:t>
              </a:r>
            </a:p>
          </p:txBody>
        </p:sp>
        <p:grpSp>
          <p:nvGrpSpPr>
            <p:cNvPr id="152" name="Group 151">
              <a:extLst>
                <a:ext uri="{FF2B5EF4-FFF2-40B4-BE49-F238E27FC236}">
                  <a16:creationId xmlns:a16="http://schemas.microsoft.com/office/drawing/2014/main" id="{7DD4D817-908A-04A4-854A-3FB3A4411234}"/>
                </a:ext>
              </a:extLst>
            </p:cNvPr>
            <p:cNvGrpSpPr/>
            <p:nvPr/>
          </p:nvGrpSpPr>
          <p:grpSpPr>
            <a:xfrm>
              <a:off x="3333382" y="2531790"/>
              <a:ext cx="1295400" cy="1963967"/>
              <a:chOff x="4127910" y="2102300"/>
              <a:chExt cx="1295400" cy="1963967"/>
            </a:xfrm>
          </p:grpSpPr>
          <p:cxnSp>
            <p:nvCxnSpPr>
              <p:cNvPr id="153" name="Straight Connector 152">
                <a:extLst>
                  <a:ext uri="{FF2B5EF4-FFF2-40B4-BE49-F238E27FC236}">
                    <a16:creationId xmlns:a16="http://schemas.microsoft.com/office/drawing/2014/main" id="{58B70454-1D38-81CF-85F0-3B96F6D57657}"/>
                  </a:ext>
                </a:extLst>
              </p:cNvPr>
              <p:cNvCxnSpPr>
                <a:cxnSpLocks/>
              </p:cNvCxnSpPr>
              <p:nvPr/>
            </p:nvCxnSpPr>
            <p:spPr>
              <a:xfrm>
                <a:off x="4127910" y="2102300"/>
                <a:ext cx="0" cy="1963967"/>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154" name="Straight Connector 153">
                <a:extLst>
                  <a:ext uri="{FF2B5EF4-FFF2-40B4-BE49-F238E27FC236}">
                    <a16:creationId xmlns:a16="http://schemas.microsoft.com/office/drawing/2014/main" id="{2F3DD72D-505C-0EE6-E98C-E2D2DF05E447}"/>
                  </a:ext>
                </a:extLst>
              </p:cNvPr>
              <p:cNvCxnSpPr>
                <a:cxnSpLocks/>
              </p:cNvCxnSpPr>
              <p:nvPr/>
            </p:nvCxnSpPr>
            <p:spPr>
              <a:xfrm>
                <a:off x="4127910" y="2768938"/>
                <a:ext cx="1295400"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grpSp>
      </p:grpSp>
      <p:cxnSp>
        <p:nvCxnSpPr>
          <p:cNvPr id="155" name="Straight Connector 154">
            <a:extLst>
              <a:ext uri="{FF2B5EF4-FFF2-40B4-BE49-F238E27FC236}">
                <a16:creationId xmlns:a16="http://schemas.microsoft.com/office/drawing/2014/main" id="{2BDC79B3-6020-1615-268E-735345DD5DE1}"/>
              </a:ext>
            </a:extLst>
          </p:cNvPr>
          <p:cNvCxnSpPr>
            <a:cxnSpLocks/>
          </p:cNvCxnSpPr>
          <p:nvPr/>
        </p:nvCxnSpPr>
        <p:spPr>
          <a:xfrm>
            <a:off x="12632807" y="4506767"/>
            <a:ext cx="621629"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156" name="Straight Connector 155">
            <a:extLst>
              <a:ext uri="{FF2B5EF4-FFF2-40B4-BE49-F238E27FC236}">
                <a16:creationId xmlns:a16="http://schemas.microsoft.com/office/drawing/2014/main" id="{C81ED8BA-D540-60DA-9F1F-A6EBE9C4B963}"/>
              </a:ext>
            </a:extLst>
          </p:cNvPr>
          <p:cNvCxnSpPr>
            <a:cxnSpLocks/>
          </p:cNvCxnSpPr>
          <p:nvPr/>
        </p:nvCxnSpPr>
        <p:spPr>
          <a:xfrm>
            <a:off x="13045775" y="5779255"/>
            <a:ext cx="695143"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157" name="TextBox 156">
            <a:extLst>
              <a:ext uri="{FF2B5EF4-FFF2-40B4-BE49-F238E27FC236}">
                <a16:creationId xmlns:a16="http://schemas.microsoft.com/office/drawing/2014/main" id="{2C36B7DF-E428-22CD-AC92-C0335B54FEBF}"/>
              </a:ext>
            </a:extLst>
          </p:cNvPr>
          <p:cNvSpPr txBox="1">
            <a:spLocks/>
          </p:cNvSpPr>
          <p:nvPr/>
        </p:nvSpPr>
        <p:spPr>
          <a:xfrm>
            <a:off x="13722504" y="6938438"/>
            <a:ext cx="457930" cy="769441"/>
          </a:xfrm>
          <a:prstGeom prst="rect">
            <a:avLst/>
          </a:prstGeom>
          <a:noFill/>
        </p:spPr>
        <p:txBody>
          <a:bodyPr wrap="square" rtlCol="0">
            <a:spAutoFit/>
          </a:bodyPr>
          <a:lstStyle/>
          <a:p>
            <a:r>
              <a:rPr lang="en-US" sz="4400" b="1">
                <a:solidFill>
                  <a:srgbClr val="0000FF"/>
                </a:solidFill>
                <a:latin typeface="Arial" panose="020B0604020202020204" pitchFamily="34" charset="0"/>
                <a:cs typeface="Arial" panose="020B0604020202020204" pitchFamily="34" charset="0"/>
              </a:rPr>
              <a:t>6</a:t>
            </a:r>
          </a:p>
        </p:txBody>
      </p:sp>
      <p:sp>
        <p:nvSpPr>
          <p:cNvPr id="158" name="TextBox 157">
            <a:extLst>
              <a:ext uri="{FF2B5EF4-FFF2-40B4-BE49-F238E27FC236}">
                <a16:creationId xmlns:a16="http://schemas.microsoft.com/office/drawing/2014/main" id="{9E988787-CCED-AB4F-7AC0-2EED6C518654}"/>
              </a:ext>
            </a:extLst>
          </p:cNvPr>
          <p:cNvSpPr txBox="1">
            <a:spLocks/>
          </p:cNvSpPr>
          <p:nvPr/>
        </p:nvSpPr>
        <p:spPr>
          <a:xfrm>
            <a:off x="15080183" y="3914028"/>
            <a:ext cx="320484" cy="769441"/>
          </a:xfrm>
          <a:prstGeom prst="rect">
            <a:avLst/>
          </a:prstGeom>
          <a:noFill/>
        </p:spPr>
        <p:txBody>
          <a:bodyPr wrap="square" rtlCol="0">
            <a:spAutoFit/>
          </a:bodyPr>
          <a:lstStyle/>
          <a:p>
            <a:r>
              <a:rPr lang="en-US" sz="4400" b="1">
                <a:solidFill>
                  <a:srgbClr val="FF0000"/>
                </a:solidFill>
                <a:latin typeface="Arial" panose="020B0604020202020204" pitchFamily="34" charset="0"/>
                <a:cs typeface="Arial" panose="020B0604020202020204" pitchFamily="34" charset="0"/>
              </a:rPr>
              <a:t>4</a:t>
            </a:r>
          </a:p>
        </p:txBody>
      </p:sp>
      <p:sp>
        <p:nvSpPr>
          <p:cNvPr id="159" name="TextBox 158">
            <a:extLst>
              <a:ext uri="{FF2B5EF4-FFF2-40B4-BE49-F238E27FC236}">
                <a16:creationId xmlns:a16="http://schemas.microsoft.com/office/drawing/2014/main" id="{586B83D0-0BCD-1B92-05E9-C630A40F1A93}"/>
              </a:ext>
            </a:extLst>
          </p:cNvPr>
          <p:cNvSpPr txBox="1">
            <a:spLocks/>
          </p:cNvSpPr>
          <p:nvPr/>
        </p:nvSpPr>
        <p:spPr>
          <a:xfrm>
            <a:off x="13435701" y="7490932"/>
            <a:ext cx="812211" cy="769441"/>
          </a:xfrm>
          <a:prstGeom prst="rect">
            <a:avLst/>
          </a:prstGeom>
          <a:noFill/>
        </p:spPr>
        <p:txBody>
          <a:bodyPr wrap="square" rtlCol="0">
            <a:spAutoFit/>
          </a:bodyPr>
          <a:lstStyle/>
          <a:p>
            <a:r>
              <a:rPr lang="en-US" sz="4400" b="1">
                <a:solidFill>
                  <a:srgbClr val="0000FF"/>
                </a:solidFill>
                <a:latin typeface="Arial" panose="020B0604020202020204" pitchFamily="34" charset="0"/>
                <a:cs typeface="Arial" panose="020B0604020202020204" pitchFamily="34" charset="0"/>
              </a:rPr>
              <a:t>16</a:t>
            </a:r>
          </a:p>
        </p:txBody>
      </p:sp>
      <p:cxnSp>
        <p:nvCxnSpPr>
          <p:cNvPr id="160" name="Straight Connector 159">
            <a:extLst>
              <a:ext uri="{FF2B5EF4-FFF2-40B4-BE49-F238E27FC236}">
                <a16:creationId xmlns:a16="http://schemas.microsoft.com/office/drawing/2014/main" id="{25F5B3BA-355A-AF06-88A2-D62C6BDB2F7F}"/>
              </a:ext>
            </a:extLst>
          </p:cNvPr>
          <p:cNvCxnSpPr>
            <a:cxnSpLocks/>
          </p:cNvCxnSpPr>
          <p:nvPr/>
        </p:nvCxnSpPr>
        <p:spPr>
          <a:xfrm>
            <a:off x="13435701" y="8153089"/>
            <a:ext cx="695143"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161" name="TextBox 160">
            <a:extLst>
              <a:ext uri="{FF2B5EF4-FFF2-40B4-BE49-F238E27FC236}">
                <a16:creationId xmlns:a16="http://schemas.microsoft.com/office/drawing/2014/main" id="{FE884F63-E7F3-ADC3-2342-7B0BF132C134}"/>
              </a:ext>
            </a:extLst>
          </p:cNvPr>
          <p:cNvSpPr txBox="1">
            <a:spLocks/>
          </p:cNvSpPr>
          <p:nvPr/>
        </p:nvSpPr>
        <p:spPr>
          <a:xfrm>
            <a:off x="13722504" y="8126521"/>
            <a:ext cx="812211" cy="769441"/>
          </a:xfrm>
          <a:prstGeom prst="rect">
            <a:avLst/>
          </a:prstGeom>
          <a:noFill/>
        </p:spPr>
        <p:txBody>
          <a:bodyPr wrap="square" rtlCol="0">
            <a:spAutoFit/>
          </a:bodyPr>
          <a:lstStyle/>
          <a:p>
            <a:r>
              <a:rPr lang="en-US" sz="4400" b="1">
                <a:solidFill>
                  <a:srgbClr val="0000FF"/>
                </a:solidFill>
                <a:latin typeface="Arial" panose="020B0604020202020204" pitchFamily="34" charset="0"/>
                <a:cs typeface="Arial" panose="020B0604020202020204" pitchFamily="34" charset="0"/>
              </a:rPr>
              <a:t>0</a:t>
            </a:r>
          </a:p>
        </p:txBody>
      </p:sp>
    </p:spTree>
    <p:extLst>
      <p:ext uri="{BB962C8B-B14F-4D97-AF65-F5344CB8AC3E}">
        <p14:creationId xmlns:p14="http://schemas.microsoft.com/office/powerpoint/2010/main" val="232385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1"/>
                                        </p:tgtEl>
                                        <p:attrNameLst>
                                          <p:attrName>style.visibility</p:attrName>
                                        </p:attrNameLst>
                                      </p:cBhvr>
                                      <p:to>
                                        <p:strVal val="visible"/>
                                      </p:to>
                                    </p:set>
                                    <p:animEffect transition="in" filter="fade">
                                      <p:cBhvr>
                                        <p:cTn id="10" dur="500"/>
                                        <p:tgtEl>
                                          <p:spTgt spid="14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fade">
                                      <p:cBhvr>
                                        <p:cTn id="15" dur="500"/>
                                        <p:tgtEl>
                                          <p:spTgt spid="7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500"/>
                                        <p:tgtEl>
                                          <p:spTgt spid="7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fade">
                                      <p:cBhvr>
                                        <p:cTn id="25" dur="500"/>
                                        <p:tgtEl>
                                          <p:spTgt spid="6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9"/>
                                        </p:tgtEl>
                                        <p:attrNameLst>
                                          <p:attrName>style.visibility</p:attrName>
                                        </p:attrNameLst>
                                      </p:cBhvr>
                                      <p:to>
                                        <p:strVal val="visible"/>
                                      </p:to>
                                    </p:set>
                                    <p:animEffect transition="in" filter="fade">
                                      <p:cBhvr>
                                        <p:cTn id="30" dur="500"/>
                                        <p:tgtEl>
                                          <p:spTgt spid="7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0"/>
                                        </p:tgtEl>
                                        <p:attrNameLst>
                                          <p:attrName>style.visibility</p:attrName>
                                        </p:attrNameLst>
                                      </p:cBhvr>
                                      <p:to>
                                        <p:strVal val="visible"/>
                                      </p:to>
                                    </p:set>
                                    <p:animEffect transition="in" filter="fade">
                                      <p:cBhvr>
                                        <p:cTn id="35" dur="500"/>
                                        <p:tgtEl>
                                          <p:spTgt spid="8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1"/>
                                        </p:tgtEl>
                                        <p:attrNameLst>
                                          <p:attrName>style.visibility</p:attrName>
                                        </p:attrNameLst>
                                      </p:cBhvr>
                                      <p:to>
                                        <p:strVal val="visible"/>
                                      </p:to>
                                    </p:set>
                                    <p:animEffect transition="in" filter="fade">
                                      <p:cBhvr>
                                        <p:cTn id="40" dur="500"/>
                                        <p:tgtEl>
                                          <p:spTgt spid="8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2"/>
                                        </p:tgtEl>
                                        <p:attrNameLst>
                                          <p:attrName>style.visibility</p:attrName>
                                        </p:attrNameLst>
                                      </p:cBhvr>
                                      <p:to>
                                        <p:strVal val="visible"/>
                                      </p:to>
                                    </p:set>
                                    <p:animEffect transition="in" filter="fade">
                                      <p:cBhvr>
                                        <p:cTn id="45" dur="500"/>
                                        <p:tgtEl>
                                          <p:spTgt spid="8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7"/>
                                        </p:tgtEl>
                                        <p:attrNameLst>
                                          <p:attrName>style.visibility</p:attrName>
                                        </p:attrNameLst>
                                      </p:cBhvr>
                                      <p:to>
                                        <p:strVal val="visible"/>
                                      </p:to>
                                    </p:set>
                                    <p:animEffect transition="in" filter="fade">
                                      <p:cBhvr>
                                        <p:cTn id="50" dur="500"/>
                                        <p:tgtEl>
                                          <p:spTgt spid="6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4"/>
                                        </p:tgtEl>
                                        <p:attrNameLst>
                                          <p:attrName>style.visibility</p:attrName>
                                        </p:attrNameLst>
                                      </p:cBhvr>
                                      <p:to>
                                        <p:strVal val="visible"/>
                                      </p:to>
                                    </p:set>
                                    <p:animEffect transition="in" filter="fade">
                                      <p:cBhvr>
                                        <p:cTn id="55" dur="500"/>
                                        <p:tgtEl>
                                          <p:spTgt spid="8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90"/>
                                        </p:tgtEl>
                                        <p:attrNameLst>
                                          <p:attrName>style.visibility</p:attrName>
                                        </p:attrNameLst>
                                      </p:cBhvr>
                                      <p:to>
                                        <p:strVal val="visible"/>
                                      </p:to>
                                    </p:set>
                                    <p:animEffect transition="in" filter="fade">
                                      <p:cBhvr>
                                        <p:cTn id="60" dur="500"/>
                                        <p:tgtEl>
                                          <p:spTgt spid="9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86"/>
                                        </p:tgtEl>
                                        <p:attrNameLst>
                                          <p:attrName>style.visibility</p:attrName>
                                        </p:attrNameLst>
                                      </p:cBhvr>
                                      <p:to>
                                        <p:strVal val="visible"/>
                                      </p:to>
                                    </p:set>
                                    <p:animEffect transition="in" filter="fade">
                                      <p:cBhvr>
                                        <p:cTn id="65" dur="500"/>
                                        <p:tgtEl>
                                          <p:spTgt spid="8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87"/>
                                        </p:tgtEl>
                                        <p:attrNameLst>
                                          <p:attrName>style.visibility</p:attrName>
                                        </p:attrNameLst>
                                      </p:cBhvr>
                                      <p:to>
                                        <p:strVal val="visible"/>
                                      </p:to>
                                    </p:set>
                                    <p:animEffect transition="in" filter="fade">
                                      <p:cBhvr>
                                        <p:cTn id="70" dur="500"/>
                                        <p:tgtEl>
                                          <p:spTgt spid="8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78"/>
                                        </p:tgtEl>
                                        <p:attrNameLst>
                                          <p:attrName>style.visibility</p:attrName>
                                        </p:attrNameLst>
                                      </p:cBhvr>
                                      <p:to>
                                        <p:strVal val="visible"/>
                                      </p:to>
                                    </p:set>
                                    <p:animEffect transition="in" filter="fade">
                                      <p:cBhvr>
                                        <p:cTn id="75" dur="500"/>
                                        <p:tgtEl>
                                          <p:spTgt spid="7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89"/>
                                        </p:tgtEl>
                                        <p:attrNameLst>
                                          <p:attrName>style.visibility</p:attrName>
                                        </p:attrNameLst>
                                      </p:cBhvr>
                                      <p:to>
                                        <p:strVal val="visible"/>
                                      </p:to>
                                    </p:set>
                                    <p:animEffect transition="in" filter="fade">
                                      <p:cBhvr>
                                        <p:cTn id="80" dur="500"/>
                                        <p:tgtEl>
                                          <p:spTgt spid="89"/>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72"/>
                                        </p:tgtEl>
                                        <p:attrNameLst>
                                          <p:attrName>style.visibility</p:attrName>
                                        </p:attrNameLst>
                                      </p:cBhvr>
                                      <p:to>
                                        <p:strVal val="visible"/>
                                      </p:to>
                                    </p:set>
                                    <p:animEffect transition="in" filter="fade">
                                      <p:cBhvr>
                                        <p:cTn id="85" dur="500"/>
                                        <p:tgtEl>
                                          <p:spTgt spid="72"/>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73"/>
                                        </p:tgtEl>
                                        <p:attrNameLst>
                                          <p:attrName>style.visibility</p:attrName>
                                        </p:attrNameLst>
                                      </p:cBhvr>
                                      <p:to>
                                        <p:strVal val="visible"/>
                                      </p:to>
                                    </p:set>
                                    <p:animEffect transition="in" filter="fade">
                                      <p:cBhvr>
                                        <p:cTn id="90" dur="500"/>
                                        <p:tgtEl>
                                          <p:spTgt spid="73"/>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74"/>
                                        </p:tgtEl>
                                        <p:attrNameLst>
                                          <p:attrName>style.visibility</p:attrName>
                                        </p:attrNameLst>
                                      </p:cBhvr>
                                      <p:to>
                                        <p:strVal val="visible"/>
                                      </p:to>
                                    </p:set>
                                    <p:animEffect transition="in" filter="fade">
                                      <p:cBhvr>
                                        <p:cTn id="95" dur="500"/>
                                        <p:tgtEl>
                                          <p:spTgt spid="74"/>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75"/>
                                        </p:tgtEl>
                                        <p:attrNameLst>
                                          <p:attrName>style.visibility</p:attrName>
                                        </p:attrNameLst>
                                      </p:cBhvr>
                                      <p:to>
                                        <p:strVal val="visible"/>
                                      </p:to>
                                    </p:set>
                                    <p:animEffect transition="in" filter="fade">
                                      <p:cBhvr>
                                        <p:cTn id="100" dur="500"/>
                                        <p:tgtEl>
                                          <p:spTgt spid="75"/>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83"/>
                                        </p:tgtEl>
                                        <p:attrNameLst>
                                          <p:attrName>style.visibility</p:attrName>
                                        </p:attrNameLst>
                                      </p:cBhvr>
                                      <p:to>
                                        <p:strVal val="visible"/>
                                      </p:to>
                                    </p:set>
                                    <p:animEffect transition="in" filter="fade">
                                      <p:cBhvr>
                                        <p:cTn id="105" dur="500"/>
                                        <p:tgtEl>
                                          <p:spTgt spid="83"/>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114"/>
                                        </p:tgtEl>
                                        <p:attrNameLst>
                                          <p:attrName>style.visibility</p:attrName>
                                        </p:attrNameLst>
                                      </p:cBhvr>
                                      <p:to>
                                        <p:strVal val="visible"/>
                                      </p:to>
                                    </p:set>
                                    <p:animEffect transition="in" filter="fade">
                                      <p:cBhvr>
                                        <p:cTn id="110" dur="500"/>
                                        <p:tgtEl>
                                          <p:spTgt spid="114"/>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113"/>
                                        </p:tgtEl>
                                        <p:attrNameLst>
                                          <p:attrName>style.visibility</p:attrName>
                                        </p:attrNameLst>
                                      </p:cBhvr>
                                      <p:to>
                                        <p:strVal val="visible"/>
                                      </p:to>
                                    </p:set>
                                    <p:animEffect transition="in" filter="fade">
                                      <p:cBhvr>
                                        <p:cTn id="113" dur="500"/>
                                        <p:tgtEl>
                                          <p:spTgt spid="113"/>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88"/>
                                        </p:tgtEl>
                                        <p:attrNameLst>
                                          <p:attrName>style.visibility</p:attrName>
                                        </p:attrNameLst>
                                      </p:cBhvr>
                                      <p:to>
                                        <p:strVal val="visible"/>
                                      </p:to>
                                    </p:set>
                                    <p:animEffect transition="in" filter="fade">
                                      <p:cBhvr>
                                        <p:cTn id="118" dur="500"/>
                                        <p:tgtEl>
                                          <p:spTgt spid="88"/>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85"/>
                                        </p:tgtEl>
                                        <p:attrNameLst>
                                          <p:attrName>style.visibility</p:attrName>
                                        </p:attrNameLst>
                                      </p:cBhvr>
                                      <p:to>
                                        <p:strVal val="visible"/>
                                      </p:to>
                                    </p:set>
                                    <p:animEffect transition="in" filter="fade">
                                      <p:cBhvr>
                                        <p:cTn id="123" dur="500"/>
                                        <p:tgtEl>
                                          <p:spTgt spid="85"/>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nodeType="clickEffect">
                                  <p:stCondLst>
                                    <p:cond delay="0"/>
                                  </p:stCondLst>
                                  <p:childTnLst>
                                    <p:set>
                                      <p:cBhvr>
                                        <p:cTn id="127" dur="1" fill="hold">
                                          <p:stCondLst>
                                            <p:cond delay="0"/>
                                          </p:stCondLst>
                                        </p:cTn>
                                        <p:tgtEl>
                                          <p:spTgt spid="119"/>
                                        </p:tgtEl>
                                        <p:attrNameLst>
                                          <p:attrName>style.visibility</p:attrName>
                                        </p:attrNameLst>
                                      </p:cBhvr>
                                      <p:to>
                                        <p:strVal val="visible"/>
                                      </p:to>
                                    </p:set>
                                    <p:animEffect transition="in" filter="fade">
                                      <p:cBhvr>
                                        <p:cTn id="128" dur="500"/>
                                        <p:tgtEl>
                                          <p:spTgt spid="119"/>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grpId="0" nodeType="clickEffect">
                                  <p:stCondLst>
                                    <p:cond delay="0"/>
                                  </p:stCondLst>
                                  <p:childTnLst>
                                    <p:set>
                                      <p:cBhvr>
                                        <p:cTn id="132" dur="1" fill="hold">
                                          <p:stCondLst>
                                            <p:cond delay="0"/>
                                          </p:stCondLst>
                                        </p:cTn>
                                        <p:tgtEl>
                                          <p:spTgt spid="92"/>
                                        </p:tgtEl>
                                        <p:attrNameLst>
                                          <p:attrName>style.visibility</p:attrName>
                                        </p:attrNameLst>
                                      </p:cBhvr>
                                      <p:to>
                                        <p:strVal val="visible"/>
                                      </p:to>
                                    </p:set>
                                    <p:animEffect transition="in" filter="fade">
                                      <p:cBhvr>
                                        <p:cTn id="133" dur="500"/>
                                        <p:tgtEl>
                                          <p:spTgt spid="92"/>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grpId="0" nodeType="clickEffect">
                                  <p:stCondLst>
                                    <p:cond delay="0"/>
                                  </p:stCondLst>
                                  <p:childTnLst>
                                    <p:set>
                                      <p:cBhvr>
                                        <p:cTn id="137" dur="1" fill="hold">
                                          <p:stCondLst>
                                            <p:cond delay="0"/>
                                          </p:stCondLst>
                                        </p:cTn>
                                        <p:tgtEl>
                                          <p:spTgt spid="93"/>
                                        </p:tgtEl>
                                        <p:attrNameLst>
                                          <p:attrName>style.visibility</p:attrName>
                                        </p:attrNameLst>
                                      </p:cBhvr>
                                      <p:to>
                                        <p:strVal val="visible"/>
                                      </p:to>
                                    </p:set>
                                    <p:animEffect transition="in" filter="fade">
                                      <p:cBhvr>
                                        <p:cTn id="138" dur="500"/>
                                        <p:tgtEl>
                                          <p:spTgt spid="93"/>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grpId="0" nodeType="clickEffect">
                                  <p:stCondLst>
                                    <p:cond delay="0"/>
                                  </p:stCondLst>
                                  <p:childTnLst>
                                    <p:set>
                                      <p:cBhvr>
                                        <p:cTn id="142" dur="1" fill="hold">
                                          <p:stCondLst>
                                            <p:cond delay="0"/>
                                          </p:stCondLst>
                                        </p:cTn>
                                        <p:tgtEl>
                                          <p:spTgt spid="95"/>
                                        </p:tgtEl>
                                        <p:attrNameLst>
                                          <p:attrName>style.visibility</p:attrName>
                                        </p:attrNameLst>
                                      </p:cBhvr>
                                      <p:to>
                                        <p:strVal val="visible"/>
                                      </p:to>
                                    </p:set>
                                    <p:animEffect transition="in" filter="fade">
                                      <p:cBhvr>
                                        <p:cTn id="143" dur="500"/>
                                        <p:tgtEl>
                                          <p:spTgt spid="95"/>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grpId="0" nodeType="clickEffect">
                                  <p:stCondLst>
                                    <p:cond delay="0"/>
                                  </p:stCondLst>
                                  <p:childTnLst>
                                    <p:set>
                                      <p:cBhvr>
                                        <p:cTn id="147" dur="1" fill="hold">
                                          <p:stCondLst>
                                            <p:cond delay="0"/>
                                          </p:stCondLst>
                                        </p:cTn>
                                        <p:tgtEl>
                                          <p:spTgt spid="107"/>
                                        </p:tgtEl>
                                        <p:attrNameLst>
                                          <p:attrName>style.visibility</p:attrName>
                                        </p:attrNameLst>
                                      </p:cBhvr>
                                      <p:to>
                                        <p:strVal val="visible"/>
                                      </p:to>
                                    </p:set>
                                    <p:animEffect transition="in" filter="fade">
                                      <p:cBhvr>
                                        <p:cTn id="148" dur="500"/>
                                        <p:tgtEl>
                                          <p:spTgt spid="107"/>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nodeType="clickEffect">
                                  <p:stCondLst>
                                    <p:cond delay="0"/>
                                  </p:stCondLst>
                                  <p:childTnLst>
                                    <p:set>
                                      <p:cBhvr>
                                        <p:cTn id="152" dur="1" fill="hold">
                                          <p:stCondLst>
                                            <p:cond delay="0"/>
                                          </p:stCondLst>
                                        </p:cTn>
                                        <p:tgtEl>
                                          <p:spTgt spid="120"/>
                                        </p:tgtEl>
                                        <p:attrNameLst>
                                          <p:attrName>style.visibility</p:attrName>
                                        </p:attrNameLst>
                                      </p:cBhvr>
                                      <p:to>
                                        <p:strVal val="visible"/>
                                      </p:to>
                                    </p:set>
                                    <p:animEffect transition="in" filter="fade">
                                      <p:cBhvr>
                                        <p:cTn id="153" dur="500"/>
                                        <p:tgtEl>
                                          <p:spTgt spid="120"/>
                                        </p:tgtEl>
                                      </p:cBhvr>
                                    </p:animEffect>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grpId="0" nodeType="clickEffect">
                                  <p:stCondLst>
                                    <p:cond delay="0"/>
                                  </p:stCondLst>
                                  <p:childTnLst>
                                    <p:set>
                                      <p:cBhvr>
                                        <p:cTn id="157" dur="1" fill="hold">
                                          <p:stCondLst>
                                            <p:cond delay="0"/>
                                          </p:stCondLst>
                                        </p:cTn>
                                        <p:tgtEl>
                                          <p:spTgt spid="108"/>
                                        </p:tgtEl>
                                        <p:attrNameLst>
                                          <p:attrName>style.visibility</p:attrName>
                                        </p:attrNameLst>
                                      </p:cBhvr>
                                      <p:to>
                                        <p:strVal val="visible"/>
                                      </p:to>
                                    </p:set>
                                    <p:animEffect transition="in" filter="fade">
                                      <p:cBhvr>
                                        <p:cTn id="158" dur="500"/>
                                        <p:tgtEl>
                                          <p:spTgt spid="108"/>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grpId="0" nodeType="clickEffect">
                                  <p:stCondLst>
                                    <p:cond delay="0"/>
                                  </p:stCondLst>
                                  <p:childTnLst>
                                    <p:set>
                                      <p:cBhvr>
                                        <p:cTn id="162" dur="1" fill="hold">
                                          <p:stCondLst>
                                            <p:cond delay="0"/>
                                          </p:stCondLst>
                                        </p:cTn>
                                        <p:tgtEl>
                                          <p:spTgt spid="112"/>
                                        </p:tgtEl>
                                        <p:attrNameLst>
                                          <p:attrName>style.visibility</p:attrName>
                                        </p:attrNameLst>
                                      </p:cBhvr>
                                      <p:to>
                                        <p:strVal val="visible"/>
                                      </p:to>
                                    </p:set>
                                    <p:animEffect transition="in" filter="fade">
                                      <p:cBhvr>
                                        <p:cTn id="163" dur="500"/>
                                        <p:tgtEl>
                                          <p:spTgt spid="112"/>
                                        </p:tgtEl>
                                      </p:cBhvr>
                                    </p:animEffect>
                                  </p:childTnLst>
                                </p:cTn>
                              </p:par>
                            </p:childTnLst>
                          </p:cTn>
                        </p:par>
                      </p:childTnLst>
                    </p:cTn>
                  </p:par>
                  <p:par>
                    <p:cTn id="164" fill="hold">
                      <p:stCondLst>
                        <p:cond delay="indefinite"/>
                      </p:stCondLst>
                      <p:childTnLst>
                        <p:par>
                          <p:cTn id="165" fill="hold">
                            <p:stCondLst>
                              <p:cond delay="0"/>
                            </p:stCondLst>
                            <p:childTnLst>
                              <p:par>
                                <p:cTn id="166" presetID="10" presetClass="entr" presetSubtype="0" fill="hold" grpId="0" nodeType="clickEffect">
                                  <p:stCondLst>
                                    <p:cond delay="0"/>
                                  </p:stCondLst>
                                  <p:childTnLst>
                                    <p:set>
                                      <p:cBhvr>
                                        <p:cTn id="167" dur="1" fill="hold">
                                          <p:stCondLst>
                                            <p:cond delay="0"/>
                                          </p:stCondLst>
                                        </p:cTn>
                                        <p:tgtEl>
                                          <p:spTgt spid="109"/>
                                        </p:tgtEl>
                                        <p:attrNameLst>
                                          <p:attrName>style.visibility</p:attrName>
                                        </p:attrNameLst>
                                      </p:cBhvr>
                                      <p:to>
                                        <p:strVal val="visible"/>
                                      </p:to>
                                    </p:set>
                                    <p:animEffect transition="in" filter="fade">
                                      <p:cBhvr>
                                        <p:cTn id="168" dur="500"/>
                                        <p:tgtEl>
                                          <p:spTgt spid="109"/>
                                        </p:tgtEl>
                                      </p:cBhvr>
                                    </p:animEffect>
                                  </p:childTnLst>
                                </p:cTn>
                              </p:par>
                            </p:childTnLst>
                          </p:cTn>
                        </p:par>
                      </p:childTnLst>
                    </p:cTn>
                  </p:par>
                  <p:par>
                    <p:cTn id="169" fill="hold">
                      <p:stCondLst>
                        <p:cond delay="indefinite"/>
                      </p:stCondLst>
                      <p:childTnLst>
                        <p:par>
                          <p:cTn id="170" fill="hold">
                            <p:stCondLst>
                              <p:cond delay="0"/>
                            </p:stCondLst>
                            <p:childTnLst>
                              <p:par>
                                <p:cTn id="171" presetID="10" presetClass="entr" presetSubtype="0" fill="hold" grpId="0" nodeType="clickEffect">
                                  <p:stCondLst>
                                    <p:cond delay="0"/>
                                  </p:stCondLst>
                                  <p:childTnLst>
                                    <p:set>
                                      <p:cBhvr>
                                        <p:cTn id="172" dur="1" fill="hold">
                                          <p:stCondLst>
                                            <p:cond delay="0"/>
                                          </p:stCondLst>
                                        </p:cTn>
                                        <p:tgtEl>
                                          <p:spTgt spid="110"/>
                                        </p:tgtEl>
                                        <p:attrNameLst>
                                          <p:attrName>style.visibility</p:attrName>
                                        </p:attrNameLst>
                                      </p:cBhvr>
                                      <p:to>
                                        <p:strVal val="visible"/>
                                      </p:to>
                                    </p:set>
                                    <p:animEffect transition="in" filter="fade">
                                      <p:cBhvr>
                                        <p:cTn id="173" dur="500"/>
                                        <p:tgtEl>
                                          <p:spTgt spid="110"/>
                                        </p:tgtEl>
                                      </p:cBhvr>
                                    </p:animEffect>
                                  </p:childTnLst>
                                </p:cTn>
                              </p:par>
                            </p:childTnLst>
                          </p:cTn>
                        </p:par>
                      </p:childTnLst>
                    </p:cTn>
                  </p:par>
                  <p:par>
                    <p:cTn id="174" fill="hold">
                      <p:stCondLst>
                        <p:cond delay="indefinite"/>
                      </p:stCondLst>
                      <p:childTnLst>
                        <p:par>
                          <p:cTn id="175" fill="hold">
                            <p:stCondLst>
                              <p:cond delay="0"/>
                            </p:stCondLst>
                            <p:childTnLst>
                              <p:par>
                                <p:cTn id="176" presetID="10" presetClass="entr" presetSubtype="0" fill="hold" nodeType="clickEffect">
                                  <p:stCondLst>
                                    <p:cond delay="0"/>
                                  </p:stCondLst>
                                  <p:childTnLst>
                                    <p:set>
                                      <p:cBhvr>
                                        <p:cTn id="177" dur="1" fill="hold">
                                          <p:stCondLst>
                                            <p:cond delay="0"/>
                                          </p:stCondLst>
                                        </p:cTn>
                                        <p:tgtEl>
                                          <p:spTgt spid="91"/>
                                        </p:tgtEl>
                                        <p:attrNameLst>
                                          <p:attrName>style.visibility</p:attrName>
                                        </p:attrNameLst>
                                      </p:cBhvr>
                                      <p:to>
                                        <p:strVal val="visible"/>
                                      </p:to>
                                    </p:set>
                                    <p:animEffect transition="in" filter="fade">
                                      <p:cBhvr>
                                        <p:cTn id="178" dur="500"/>
                                        <p:tgtEl>
                                          <p:spTgt spid="91"/>
                                        </p:tgtEl>
                                      </p:cBhvr>
                                    </p:animEffect>
                                  </p:childTnLst>
                                </p:cTn>
                              </p:par>
                            </p:childTnLst>
                          </p:cTn>
                        </p:par>
                      </p:childTnLst>
                    </p:cTn>
                  </p:par>
                  <p:par>
                    <p:cTn id="179" fill="hold">
                      <p:stCondLst>
                        <p:cond delay="indefinite"/>
                      </p:stCondLst>
                      <p:childTnLst>
                        <p:par>
                          <p:cTn id="180" fill="hold">
                            <p:stCondLst>
                              <p:cond delay="0"/>
                            </p:stCondLst>
                            <p:childTnLst>
                              <p:par>
                                <p:cTn id="181" presetID="10" presetClass="entr" presetSubtype="0" fill="hold" grpId="0" nodeType="clickEffect">
                                  <p:stCondLst>
                                    <p:cond delay="0"/>
                                  </p:stCondLst>
                                  <p:childTnLst>
                                    <p:set>
                                      <p:cBhvr>
                                        <p:cTn id="182" dur="1" fill="hold">
                                          <p:stCondLst>
                                            <p:cond delay="0"/>
                                          </p:stCondLst>
                                        </p:cTn>
                                        <p:tgtEl>
                                          <p:spTgt spid="111"/>
                                        </p:tgtEl>
                                        <p:attrNameLst>
                                          <p:attrName>style.visibility</p:attrName>
                                        </p:attrNameLst>
                                      </p:cBhvr>
                                      <p:to>
                                        <p:strVal val="visible"/>
                                      </p:to>
                                    </p:set>
                                    <p:animEffect transition="in" filter="fade">
                                      <p:cBhvr>
                                        <p:cTn id="183" dur="500"/>
                                        <p:tgtEl>
                                          <p:spTgt spid="111"/>
                                        </p:tgtEl>
                                      </p:cBhvr>
                                    </p:animEffect>
                                  </p:childTnLst>
                                </p:cTn>
                              </p:par>
                            </p:childTnLst>
                          </p:cTn>
                        </p:par>
                      </p:childTnLst>
                    </p:cTn>
                  </p:par>
                  <p:par>
                    <p:cTn id="184" fill="hold">
                      <p:stCondLst>
                        <p:cond delay="indefinite"/>
                      </p:stCondLst>
                      <p:childTnLst>
                        <p:par>
                          <p:cTn id="185" fill="hold">
                            <p:stCondLst>
                              <p:cond delay="0"/>
                            </p:stCondLst>
                            <p:childTnLst>
                              <p:par>
                                <p:cTn id="186" presetID="10" presetClass="entr" presetSubtype="0" fill="hold" grpId="0" nodeType="clickEffect">
                                  <p:stCondLst>
                                    <p:cond delay="0"/>
                                  </p:stCondLst>
                                  <p:childTnLst>
                                    <p:set>
                                      <p:cBhvr>
                                        <p:cTn id="187" dur="1" fill="hold">
                                          <p:stCondLst>
                                            <p:cond delay="0"/>
                                          </p:stCondLst>
                                        </p:cTn>
                                        <p:tgtEl>
                                          <p:spTgt spid="121"/>
                                        </p:tgtEl>
                                        <p:attrNameLst>
                                          <p:attrName>style.visibility</p:attrName>
                                        </p:attrNameLst>
                                      </p:cBhvr>
                                      <p:to>
                                        <p:strVal val="visible"/>
                                      </p:to>
                                    </p:set>
                                    <p:animEffect transition="in" filter="fade">
                                      <p:cBhvr>
                                        <p:cTn id="188" dur="500"/>
                                        <p:tgtEl>
                                          <p:spTgt spid="121"/>
                                        </p:tgtEl>
                                      </p:cBhvr>
                                    </p:animEffect>
                                  </p:childTnLst>
                                </p:cTn>
                              </p:par>
                            </p:childTnLst>
                          </p:cTn>
                        </p:par>
                      </p:childTnLst>
                    </p:cTn>
                  </p:par>
                  <p:par>
                    <p:cTn id="189" fill="hold">
                      <p:stCondLst>
                        <p:cond delay="indefinite"/>
                      </p:stCondLst>
                      <p:childTnLst>
                        <p:par>
                          <p:cTn id="190" fill="hold">
                            <p:stCondLst>
                              <p:cond delay="0"/>
                            </p:stCondLst>
                            <p:childTnLst>
                              <p:par>
                                <p:cTn id="191" presetID="10" presetClass="entr" presetSubtype="0" fill="hold" grpId="0" nodeType="clickEffect">
                                  <p:stCondLst>
                                    <p:cond delay="0"/>
                                  </p:stCondLst>
                                  <p:childTnLst>
                                    <p:set>
                                      <p:cBhvr>
                                        <p:cTn id="192" dur="1" fill="hold">
                                          <p:stCondLst>
                                            <p:cond delay="0"/>
                                          </p:stCondLst>
                                        </p:cTn>
                                        <p:tgtEl>
                                          <p:spTgt spid="122"/>
                                        </p:tgtEl>
                                        <p:attrNameLst>
                                          <p:attrName>style.visibility</p:attrName>
                                        </p:attrNameLst>
                                      </p:cBhvr>
                                      <p:to>
                                        <p:strVal val="visible"/>
                                      </p:to>
                                    </p:set>
                                    <p:animEffect transition="in" filter="fade">
                                      <p:cBhvr>
                                        <p:cTn id="193" dur="500"/>
                                        <p:tgtEl>
                                          <p:spTgt spid="122"/>
                                        </p:tgtEl>
                                      </p:cBhvr>
                                    </p:animEffect>
                                  </p:childTnLst>
                                </p:cTn>
                              </p:par>
                            </p:childTnLst>
                          </p:cTn>
                        </p:par>
                      </p:childTnLst>
                    </p:cTn>
                  </p:par>
                  <p:par>
                    <p:cTn id="194" fill="hold">
                      <p:stCondLst>
                        <p:cond delay="indefinite"/>
                      </p:stCondLst>
                      <p:childTnLst>
                        <p:par>
                          <p:cTn id="195" fill="hold">
                            <p:stCondLst>
                              <p:cond delay="0"/>
                            </p:stCondLst>
                            <p:childTnLst>
                              <p:par>
                                <p:cTn id="196" presetID="10" presetClass="entr" presetSubtype="0" fill="hold" grpId="0" nodeType="clickEffect">
                                  <p:stCondLst>
                                    <p:cond delay="0"/>
                                  </p:stCondLst>
                                  <p:childTnLst>
                                    <p:set>
                                      <p:cBhvr>
                                        <p:cTn id="197" dur="1" fill="hold">
                                          <p:stCondLst>
                                            <p:cond delay="0"/>
                                          </p:stCondLst>
                                        </p:cTn>
                                        <p:tgtEl>
                                          <p:spTgt spid="123"/>
                                        </p:tgtEl>
                                        <p:attrNameLst>
                                          <p:attrName>style.visibility</p:attrName>
                                        </p:attrNameLst>
                                      </p:cBhvr>
                                      <p:to>
                                        <p:strVal val="visible"/>
                                      </p:to>
                                    </p:set>
                                    <p:animEffect transition="in" filter="fade">
                                      <p:cBhvr>
                                        <p:cTn id="198" dur="500"/>
                                        <p:tgtEl>
                                          <p:spTgt spid="123"/>
                                        </p:tgtEl>
                                      </p:cBhvr>
                                    </p:animEffect>
                                  </p:childTnLst>
                                </p:cTn>
                              </p:par>
                            </p:childTnLst>
                          </p:cTn>
                        </p:par>
                      </p:childTnLst>
                    </p:cTn>
                  </p:par>
                  <p:par>
                    <p:cTn id="199" fill="hold">
                      <p:stCondLst>
                        <p:cond delay="indefinite"/>
                      </p:stCondLst>
                      <p:childTnLst>
                        <p:par>
                          <p:cTn id="200" fill="hold">
                            <p:stCondLst>
                              <p:cond delay="0"/>
                            </p:stCondLst>
                            <p:childTnLst>
                              <p:par>
                                <p:cTn id="201" presetID="10" presetClass="entr" presetSubtype="0" fill="hold" nodeType="clickEffect">
                                  <p:stCondLst>
                                    <p:cond delay="0"/>
                                  </p:stCondLst>
                                  <p:childTnLst>
                                    <p:set>
                                      <p:cBhvr>
                                        <p:cTn id="202" dur="1" fill="hold">
                                          <p:stCondLst>
                                            <p:cond delay="0"/>
                                          </p:stCondLst>
                                        </p:cTn>
                                        <p:tgtEl>
                                          <p:spTgt spid="124"/>
                                        </p:tgtEl>
                                        <p:attrNameLst>
                                          <p:attrName>style.visibility</p:attrName>
                                        </p:attrNameLst>
                                      </p:cBhvr>
                                      <p:to>
                                        <p:strVal val="visible"/>
                                      </p:to>
                                    </p:set>
                                    <p:animEffect transition="in" filter="fade">
                                      <p:cBhvr>
                                        <p:cTn id="203" dur="500"/>
                                        <p:tgtEl>
                                          <p:spTgt spid="124"/>
                                        </p:tgtEl>
                                      </p:cBhvr>
                                    </p:animEffect>
                                  </p:childTnLst>
                                </p:cTn>
                              </p:par>
                            </p:childTnLst>
                          </p:cTn>
                        </p:par>
                      </p:childTnLst>
                    </p:cTn>
                  </p:par>
                  <p:par>
                    <p:cTn id="204" fill="hold">
                      <p:stCondLst>
                        <p:cond delay="indefinite"/>
                      </p:stCondLst>
                      <p:childTnLst>
                        <p:par>
                          <p:cTn id="205" fill="hold">
                            <p:stCondLst>
                              <p:cond delay="0"/>
                            </p:stCondLst>
                            <p:childTnLst>
                              <p:par>
                                <p:cTn id="206" presetID="10" presetClass="entr" presetSubtype="0" fill="hold" grpId="0" nodeType="clickEffect">
                                  <p:stCondLst>
                                    <p:cond delay="0"/>
                                  </p:stCondLst>
                                  <p:childTnLst>
                                    <p:set>
                                      <p:cBhvr>
                                        <p:cTn id="207" dur="1" fill="hold">
                                          <p:stCondLst>
                                            <p:cond delay="0"/>
                                          </p:stCondLst>
                                        </p:cTn>
                                        <p:tgtEl>
                                          <p:spTgt spid="125"/>
                                        </p:tgtEl>
                                        <p:attrNameLst>
                                          <p:attrName>style.visibility</p:attrName>
                                        </p:attrNameLst>
                                      </p:cBhvr>
                                      <p:to>
                                        <p:strVal val="visible"/>
                                      </p:to>
                                    </p:set>
                                    <p:animEffect transition="in" filter="fade">
                                      <p:cBhvr>
                                        <p:cTn id="208" dur="500"/>
                                        <p:tgtEl>
                                          <p:spTgt spid="125"/>
                                        </p:tgtEl>
                                      </p:cBhvr>
                                    </p:animEffect>
                                  </p:childTnLst>
                                </p:cTn>
                              </p:par>
                            </p:childTnLst>
                          </p:cTn>
                        </p:par>
                      </p:childTnLst>
                    </p:cTn>
                  </p:par>
                  <p:par>
                    <p:cTn id="209" fill="hold">
                      <p:stCondLst>
                        <p:cond delay="indefinite"/>
                      </p:stCondLst>
                      <p:childTnLst>
                        <p:par>
                          <p:cTn id="210" fill="hold">
                            <p:stCondLst>
                              <p:cond delay="0"/>
                            </p:stCondLst>
                            <p:childTnLst>
                              <p:par>
                                <p:cTn id="211" presetID="10" presetClass="entr" presetSubtype="0" fill="hold" nodeType="clickEffect">
                                  <p:stCondLst>
                                    <p:cond delay="0"/>
                                  </p:stCondLst>
                                  <p:childTnLst>
                                    <p:set>
                                      <p:cBhvr>
                                        <p:cTn id="212" dur="1" fill="hold">
                                          <p:stCondLst>
                                            <p:cond delay="0"/>
                                          </p:stCondLst>
                                        </p:cTn>
                                        <p:tgtEl>
                                          <p:spTgt spid="150"/>
                                        </p:tgtEl>
                                        <p:attrNameLst>
                                          <p:attrName>style.visibility</p:attrName>
                                        </p:attrNameLst>
                                      </p:cBhvr>
                                      <p:to>
                                        <p:strVal val="visible"/>
                                      </p:to>
                                    </p:set>
                                    <p:animEffect transition="in" filter="fade">
                                      <p:cBhvr>
                                        <p:cTn id="213" dur="500"/>
                                        <p:tgtEl>
                                          <p:spTgt spid="150"/>
                                        </p:tgtEl>
                                      </p:cBhvr>
                                    </p:animEffect>
                                  </p:childTnLst>
                                </p:cTn>
                              </p:par>
                              <p:par>
                                <p:cTn id="214" presetID="10" presetClass="entr" presetSubtype="0" fill="hold" grpId="0" nodeType="withEffect">
                                  <p:stCondLst>
                                    <p:cond delay="0"/>
                                  </p:stCondLst>
                                  <p:childTnLst>
                                    <p:set>
                                      <p:cBhvr>
                                        <p:cTn id="215" dur="1" fill="hold">
                                          <p:stCondLst>
                                            <p:cond delay="0"/>
                                          </p:stCondLst>
                                        </p:cTn>
                                        <p:tgtEl>
                                          <p:spTgt spid="149"/>
                                        </p:tgtEl>
                                        <p:attrNameLst>
                                          <p:attrName>style.visibility</p:attrName>
                                        </p:attrNameLst>
                                      </p:cBhvr>
                                      <p:to>
                                        <p:strVal val="visible"/>
                                      </p:to>
                                    </p:set>
                                    <p:animEffect transition="in" filter="fade">
                                      <p:cBhvr>
                                        <p:cTn id="216" dur="500"/>
                                        <p:tgtEl>
                                          <p:spTgt spid="149"/>
                                        </p:tgtEl>
                                      </p:cBhvr>
                                    </p:animEffect>
                                  </p:childTnLst>
                                </p:cTn>
                              </p:par>
                            </p:childTnLst>
                          </p:cTn>
                        </p:par>
                      </p:childTnLst>
                    </p:cTn>
                  </p:par>
                  <p:par>
                    <p:cTn id="217" fill="hold">
                      <p:stCondLst>
                        <p:cond delay="indefinite"/>
                      </p:stCondLst>
                      <p:childTnLst>
                        <p:par>
                          <p:cTn id="218" fill="hold">
                            <p:stCondLst>
                              <p:cond delay="0"/>
                            </p:stCondLst>
                            <p:childTnLst>
                              <p:par>
                                <p:cTn id="219" presetID="10" presetClass="entr" presetSubtype="0" fill="hold" grpId="0" nodeType="clickEffect">
                                  <p:stCondLst>
                                    <p:cond delay="0"/>
                                  </p:stCondLst>
                                  <p:childTnLst>
                                    <p:set>
                                      <p:cBhvr>
                                        <p:cTn id="220" dur="1" fill="hold">
                                          <p:stCondLst>
                                            <p:cond delay="0"/>
                                          </p:stCondLst>
                                        </p:cTn>
                                        <p:tgtEl>
                                          <p:spTgt spid="127"/>
                                        </p:tgtEl>
                                        <p:attrNameLst>
                                          <p:attrName>style.visibility</p:attrName>
                                        </p:attrNameLst>
                                      </p:cBhvr>
                                      <p:to>
                                        <p:strVal val="visible"/>
                                      </p:to>
                                    </p:set>
                                    <p:animEffect transition="in" filter="fade">
                                      <p:cBhvr>
                                        <p:cTn id="221" dur="500"/>
                                        <p:tgtEl>
                                          <p:spTgt spid="127"/>
                                        </p:tgtEl>
                                      </p:cBhvr>
                                    </p:animEffect>
                                  </p:childTnLst>
                                </p:cTn>
                              </p:par>
                            </p:childTnLst>
                          </p:cTn>
                        </p:par>
                      </p:childTnLst>
                    </p:cTn>
                  </p:par>
                  <p:par>
                    <p:cTn id="222" fill="hold">
                      <p:stCondLst>
                        <p:cond delay="indefinite"/>
                      </p:stCondLst>
                      <p:childTnLst>
                        <p:par>
                          <p:cTn id="223" fill="hold">
                            <p:stCondLst>
                              <p:cond delay="0"/>
                            </p:stCondLst>
                            <p:childTnLst>
                              <p:par>
                                <p:cTn id="224" presetID="10" presetClass="entr" presetSubtype="0" fill="hold" grpId="0" nodeType="clickEffect">
                                  <p:stCondLst>
                                    <p:cond delay="0"/>
                                  </p:stCondLst>
                                  <p:childTnLst>
                                    <p:set>
                                      <p:cBhvr>
                                        <p:cTn id="225" dur="1" fill="hold">
                                          <p:stCondLst>
                                            <p:cond delay="0"/>
                                          </p:stCondLst>
                                        </p:cTn>
                                        <p:tgtEl>
                                          <p:spTgt spid="126"/>
                                        </p:tgtEl>
                                        <p:attrNameLst>
                                          <p:attrName>style.visibility</p:attrName>
                                        </p:attrNameLst>
                                      </p:cBhvr>
                                      <p:to>
                                        <p:strVal val="visible"/>
                                      </p:to>
                                    </p:set>
                                    <p:animEffect transition="in" filter="fade">
                                      <p:cBhvr>
                                        <p:cTn id="226" dur="500"/>
                                        <p:tgtEl>
                                          <p:spTgt spid="126"/>
                                        </p:tgtEl>
                                      </p:cBhvr>
                                    </p:animEffect>
                                  </p:childTnLst>
                                </p:cTn>
                              </p:par>
                            </p:childTnLst>
                          </p:cTn>
                        </p:par>
                      </p:childTnLst>
                    </p:cTn>
                  </p:par>
                  <p:par>
                    <p:cTn id="227" fill="hold">
                      <p:stCondLst>
                        <p:cond delay="indefinite"/>
                      </p:stCondLst>
                      <p:childTnLst>
                        <p:par>
                          <p:cTn id="228" fill="hold">
                            <p:stCondLst>
                              <p:cond delay="0"/>
                            </p:stCondLst>
                            <p:childTnLst>
                              <p:par>
                                <p:cTn id="229" presetID="10" presetClass="entr" presetSubtype="0" fill="hold" nodeType="clickEffect">
                                  <p:stCondLst>
                                    <p:cond delay="0"/>
                                  </p:stCondLst>
                                  <p:childTnLst>
                                    <p:set>
                                      <p:cBhvr>
                                        <p:cTn id="230" dur="1" fill="hold">
                                          <p:stCondLst>
                                            <p:cond delay="0"/>
                                          </p:stCondLst>
                                        </p:cTn>
                                        <p:tgtEl>
                                          <p:spTgt spid="155"/>
                                        </p:tgtEl>
                                        <p:attrNameLst>
                                          <p:attrName>style.visibility</p:attrName>
                                        </p:attrNameLst>
                                      </p:cBhvr>
                                      <p:to>
                                        <p:strVal val="visible"/>
                                      </p:to>
                                    </p:set>
                                    <p:animEffect transition="in" filter="fade">
                                      <p:cBhvr>
                                        <p:cTn id="231" dur="500"/>
                                        <p:tgtEl>
                                          <p:spTgt spid="155"/>
                                        </p:tgtEl>
                                      </p:cBhvr>
                                    </p:animEffect>
                                  </p:childTnLst>
                                </p:cTn>
                              </p:par>
                            </p:childTnLst>
                          </p:cTn>
                        </p:par>
                      </p:childTnLst>
                    </p:cTn>
                  </p:par>
                  <p:par>
                    <p:cTn id="232" fill="hold">
                      <p:stCondLst>
                        <p:cond delay="indefinite"/>
                      </p:stCondLst>
                      <p:childTnLst>
                        <p:par>
                          <p:cTn id="233" fill="hold">
                            <p:stCondLst>
                              <p:cond delay="0"/>
                            </p:stCondLst>
                            <p:childTnLst>
                              <p:par>
                                <p:cTn id="234" presetID="10" presetClass="entr" presetSubtype="0" fill="hold" grpId="0" nodeType="clickEffect">
                                  <p:stCondLst>
                                    <p:cond delay="0"/>
                                  </p:stCondLst>
                                  <p:childTnLst>
                                    <p:set>
                                      <p:cBhvr>
                                        <p:cTn id="235" dur="1" fill="hold">
                                          <p:stCondLst>
                                            <p:cond delay="0"/>
                                          </p:stCondLst>
                                        </p:cTn>
                                        <p:tgtEl>
                                          <p:spTgt spid="129"/>
                                        </p:tgtEl>
                                        <p:attrNameLst>
                                          <p:attrName>style.visibility</p:attrName>
                                        </p:attrNameLst>
                                      </p:cBhvr>
                                      <p:to>
                                        <p:strVal val="visible"/>
                                      </p:to>
                                    </p:set>
                                    <p:animEffect transition="in" filter="fade">
                                      <p:cBhvr>
                                        <p:cTn id="236" dur="500"/>
                                        <p:tgtEl>
                                          <p:spTgt spid="129"/>
                                        </p:tgtEl>
                                      </p:cBhvr>
                                    </p:animEffect>
                                  </p:childTnLst>
                                </p:cTn>
                              </p:par>
                            </p:childTnLst>
                          </p:cTn>
                        </p:par>
                      </p:childTnLst>
                    </p:cTn>
                  </p:par>
                  <p:par>
                    <p:cTn id="237" fill="hold">
                      <p:stCondLst>
                        <p:cond delay="indefinite"/>
                      </p:stCondLst>
                      <p:childTnLst>
                        <p:par>
                          <p:cTn id="238" fill="hold">
                            <p:stCondLst>
                              <p:cond delay="0"/>
                            </p:stCondLst>
                            <p:childTnLst>
                              <p:par>
                                <p:cTn id="239" presetID="10" presetClass="entr" presetSubtype="0" fill="hold" grpId="0" nodeType="clickEffect">
                                  <p:stCondLst>
                                    <p:cond delay="0"/>
                                  </p:stCondLst>
                                  <p:childTnLst>
                                    <p:set>
                                      <p:cBhvr>
                                        <p:cTn id="240" dur="1" fill="hold">
                                          <p:stCondLst>
                                            <p:cond delay="0"/>
                                          </p:stCondLst>
                                        </p:cTn>
                                        <p:tgtEl>
                                          <p:spTgt spid="130"/>
                                        </p:tgtEl>
                                        <p:attrNameLst>
                                          <p:attrName>style.visibility</p:attrName>
                                        </p:attrNameLst>
                                      </p:cBhvr>
                                      <p:to>
                                        <p:strVal val="visible"/>
                                      </p:to>
                                    </p:set>
                                    <p:animEffect transition="in" filter="fade">
                                      <p:cBhvr>
                                        <p:cTn id="241" dur="500"/>
                                        <p:tgtEl>
                                          <p:spTgt spid="130"/>
                                        </p:tgtEl>
                                      </p:cBhvr>
                                    </p:animEffect>
                                  </p:childTnLst>
                                </p:cTn>
                              </p:par>
                            </p:childTnLst>
                          </p:cTn>
                        </p:par>
                      </p:childTnLst>
                    </p:cTn>
                  </p:par>
                  <p:par>
                    <p:cTn id="242" fill="hold">
                      <p:stCondLst>
                        <p:cond delay="indefinite"/>
                      </p:stCondLst>
                      <p:childTnLst>
                        <p:par>
                          <p:cTn id="243" fill="hold">
                            <p:stCondLst>
                              <p:cond delay="0"/>
                            </p:stCondLst>
                            <p:childTnLst>
                              <p:par>
                                <p:cTn id="244" presetID="10" presetClass="entr" presetSubtype="0" fill="hold" grpId="0" nodeType="clickEffect">
                                  <p:stCondLst>
                                    <p:cond delay="0"/>
                                  </p:stCondLst>
                                  <p:childTnLst>
                                    <p:set>
                                      <p:cBhvr>
                                        <p:cTn id="245" dur="1" fill="hold">
                                          <p:stCondLst>
                                            <p:cond delay="0"/>
                                          </p:stCondLst>
                                        </p:cTn>
                                        <p:tgtEl>
                                          <p:spTgt spid="131"/>
                                        </p:tgtEl>
                                        <p:attrNameLst>
                                          <p:attrName>style.visibility</p:attrName>
                                        </p:attrNameLst>
                                      </p:cBhvr>
                                      <p:to>
                                        <p:strVal val="visible"/>
                                      </p:to>
                                    </p:set>
                                    <p:animEffect transition="in" filter="fade">
                                      <p:cBhvr>
                                        <p:cTn id="246" dur="500"/>
                                        <p:tgtEl>
                                          <p:spTgt spid="131"/>
                                        </p:tgtEl>
                                      </p:cBhvr>
                                    </p:animEffect>
                                  </p:childTnLst>
                                </p:cTn>
                              </p:par>
                            </p:childTnLst>
                          </p:cTn>
                        </p:par>
                      </p:childTnLst>
                    </p:cTn>
                  </p:par>
                  <p:par>
                    <p:cTn id="247" fill="hold">
                      <p:stCondLst>
                        <p:cond delay="indefinite"/>
                      </p:stCondLst>
                      <p:childTnLst>
                        <p:par>
                          <p:cTn id="248" fill="hold">
                            <p:stCondLst>
                              <p:cond delay="0"/>
                            </p:stCondLst>
                            <p:childTnLst>
                              <p:par>
                                <p:cTn id="249" presetID="10" presetClass="entr" presetSubtype="0" fill="hold" grpId="0" nodeType="clickEffect">
                                  <p:stCondLst>
                                    <p:cond delay="0"/>
                                  </p:stCondLst>
                                  <p:childTnLst>
                                    <p:set>
                                      <p:cBhvr>
                                        <p:cTn id="250" dur="1" fill="hold">
                                          <p:stCondLst>
                                            <p:cond delay="0"/>
                                          </p:stCondLst>
                                        </p:cTn>
                                        <p:tgtEl>
                                          <p:spTgt spid="140"/>
                                        </p:tgtEl>
                                        <p:attrNameLst>
                                          <p:attrName>style.visibility</p:attrName>
                                        </p:attrNameLst>
                                      </p:cBhvr>
                                      <p:to>
                                        <p:strVal val="visible"/>
                                      </p:to>
                                    </p:set>
                                    <p:animEffect transition="in" filter="fade">
                                      <p:cBhvr>
                                        <p:cTn id="251" dur="500"/>
                                        <p:tgtEl>
                                          <p:spTgt spid="140"/>
                                        </p:tgtEl>
                                      </p:cBhvr>
                                    </p:animEffect>
                                  </p:childTnLst>
                                </p:cTn>
                              </p:par>
                            </p:childTnLst>
                          </p:cTn>
                        </p:par>
                      </p:childTnLst>
                    </p:cTn>
                  </p:par>
                  <p:par>
                    <p:cTn id="252" fill="hold">
                      <p:stCondLst>
                        <p:cond delay="indefinite"/>
                      </p:stCondLst>
                      <p:childTnLst>
                        <p:par>
                          <p:cTn id="253" fill="hold">
                            <p:stCondLst>
                              <p:cond delay="0"/>
                            </p:stCondLst>
                            <p:childTnLst>
                              <p:par>
                                <p:cTn id="254" presetID="10" presetClass="entr" presetSubtype="0" fill="hold" nodeType="clickEffect">
                                  <p:stCondLst>
                                    <p:cond delay="0"/>
                                  </p:stCondLst>
                                  <p:childTnLst>
                                    <p:set>
                                      <p:cBhvr>
                                        <p:cTn id="255" dur="1" fill="hold">
                                          <p:stCondLst>
                                            <p:cond delay="0"/>
                                          </p:stCondLst>
                                        </p:cTn>
                                        <p:tgtEl>
                                          <p:spTgt spid="156"/>
                                        </p:tgtEl>
                                        <p:attrNameLst>
                                          <p:attrName>style.visibility</p:attrName>
                                        </p:attrNameLst>
                                      </p:cBhvr>
                                      <p:to>
                                        <p:strVal val="visible"/>
                                      </p:to>
                                    </p:set>
                                    <p:animEffect transition="in" filter="fade">
                                      <p:cBhvr>
                                        <p:cTn id="256" dur="500"/>
                                        <p:tgtEl>
                                          <p:spTgt spid="156"/>
                                        </p:tgtEl>
                                      </p:cBhvr>
                                    </p:animEffect>
                                  </p:childTnLst>
                                </p:cTn>
                              </p:par>
                            </p:childTnLst>
                          </p:cTn>
                        </p:par>
                      </p:childTnLst>
                    </p:cTn>
                  </p:par>
                  <p:par>
                    <p:cTn id="257" fill="hold">
                      <p:stCondLst>
                        <p:cond delay="indefinite"/>
                      </p:stCondLst>
                      <p:childTnLst>
                        <p:par>
                          <p:cTn id="258" fill="hold">
                            <p:stCondLst>
                              <p:cond delay="0"/>
                            </p:stCondLst>
                            <p:childTnLst>
                              <p:par>
                                <p:cTn id="259" presetID="10" presetClass="entr" presetSubtype="0" fill="hold" grpId="0" nodeType="clickEffect">
                                  <p:stCondLst>
                                    <p:cond delay="0"/>
                                  </p:stCondLst>
                                  <p:childTnLst>
                                    <p:set>
                                      <p:cBhvr>
                                        <p:cTn id="260" dur="1" fill="hold">
                                          <p:stCondLst>
                                            <p:cond delay="0"/>
                                          </p:stCondLst>
                                        </p:cTn>
                                        <p:tgtEl>
                                          <p:spTgt spid="144"/>
                                        </p:tgtEl>
                                        <p:attrNameLst>
                                          <p:attrName>style.visibility</p:attrName>
                                        </p:attrNameLst>
                                      </p:cBhvr>
                                      <p:to>
                                        <p:strVal val="visible"/>
                                      </p:to>
                                    </p:set>
                                    <p:animEffect transition="in" filter="fade">
                                      <p:cBhvr>
                                        <p:cTn id="261" dur="500"/>
                                        <p:tgtEl>
                                          <p:spTgt spid="144"/>
                                        </p:tgtEl>
                                      </p:cBhvr>
                                    </p:animEffect>
                                  </p:childTnLst>
                                </p:cTn>
                              </p:par>
                            </p:childTnLst>
                          </p:cTn>
                        </p:par>
                      </p:childTnLst>
                    </p:cTn>
                  </p:par>
                  <p:par>
                    <p:cTn id="262" fill="hold">
                      <p:stCondLst>
                        <p:cond delay="indefinite"/>
                      </p:stCondLst>
                      <p:childTnLst>
                        <p:par>
                          <p:cTn id="263" fill="hold">
                            <p:stCondLst>
                              <p:cond delay="0"/>
                            </p:stCondLst>
                            <p:childTnLst>
                              <p:par>
                                <p:cTn id="264" presetID="10" presetClass="entr" presetSubtype="0" fill="hold" grpId="0" nodeType="clickEffect">
                                  <p:stCondLst>
                                    <p:cond delay="0"/>
                                  </p:stCondLst>
                                  <p:childTnLst>
                                    <p:set>
                                      <p:cBhvr>
                                        <p:cTn id="265" dur="1" fill="hold">
                                          <p:stCondLst>
                                            <p:cond delay="0"/>
                                          </p:stCondLst>
                                        </p:cTn>
                                        <p:tgtEl>
                                          <p:spTgt spid="148"/>
                                        </p:tgtEl>
                                        <p:attrNameLst>
                                          <p:attrName>style.visibility</p:attrName>
                                        </p:attrNameLst>
                                      </p:cBhvr>
                                      <p:to>
                                        <p:strVal val="visible"/>
                                      </p:to>
                                    </p:set>
                                    <p:animEffect transition="in" filter="fade">
                                      <p:cBhvr>
                                        <p:cTn id="266" dur="500"/>
                                        <p:tgtEl>
                                          <p:spTgt spid="148"/>
                                        </p:tgtEl>
                                      </p:cBhvr>
                                    </p:animEffect>
                                  </p:childTnLst>
                                </p:cTn>
                              </p:par>
                            </p:childTnLst>
                          </p:cTn>
                        </p:par>
                      </p:childTnLst>
                    </p:cTn>
                  </p:par>
                  <p:par>
                    <p:cTn id="267" fill="hold">
                      <p:stCondLst>
                        <p:cond delay="indefinite"/>
                      </p:stCondLst>
                      <p:childTnLst>
                        <p:par>
                          <p:cTn id="268" fill="hold">
                            <p:stCondLst>
                              <p:cond delay="0"/>
                            </p:stCondLst>
                            <p:childTnLst>
                              <p:par>
                                <p:cTn id="269" presetID="10" presetClass="entr" presetSubtype="0" fill="hold" grpId="0" nodeType="clickEffect">
                                  <p:stCondLst>
                                    <p:cond delay="0"/>
                                  </p:stCondLst>
                                  <p:childTnLst>
                                    <p:set>
                                      <p:cBhvr>
                                        <p:cTn id="270" dur="1" fill="hold">
                                          <p:stCondLst>
                                            <p:cond delay="0"/>
                                          </p:stCondLst>
                                        </p:cTn>
                                        <p:tgtEl>
                                          <p:spTgt spid="145"/>
                                        </p:tgtEl>
                                        <p:attrNameLst>
                                          <p:attrName>style.visibility</p:attrName>
                                        </p:attrNameLst>
                                      </p:cBhvr>
                                      <p:to>
                                        <p:strVal val="visible"/>
                                      </p:to>
                                    </p:set>
                                    <p:animEffect transition="in" filter="fade">
                                      <p:cBhvr>
                                        <p:cTn id="271" dur="500"/>
                                        <p:tgtEl>
                                          <p:spTgt spid="145"/>
                                        </p:tgtEl>
                                      </p:cBhvr>
                                    </p:animEffect>
                                  </p:childTnLst>
                                </p:cTn>
                              </p:par>
                            </p:childTnLst>
                          </p:cTn>
                        </p:par>
                      </p:childTnLst>
                    </p:cTn>
                  </p:par>
                  <p:par>
                    <p:cTn id="272" fill="hold">
                      <p:stCondLst>
                        <p:cond delay="indefinite"/>
                      </p:stCondLst>
                      <p:childTnLst>
                        <p:par>
                          <p:cTn id="273" fill="hold">
                            <p:stCondLst>
                              <p:cond delay="0"/>
                            </p:stCondLst>
                            <p:childTnLst>
                              <p:par>
                                <p:cTn id="274" presetID="10" presetClass="entr" presetSubtype="0" fill="hold" grpId="0" nodeType="clickEffect">
                                  <p:stCondLst>
                                    <p:cond delay="0"/>
                                  </p:stCondLst>
                                  <p:childTnLst>
                                    <p:set>
                                      <p:cBhvr>
                                        <p:cTn id="275" dur="1" fill="hold">
                                          <p:stCondLst>
                                            <p:cond delay="0"/>
                                          </p:stCondLst>
                                        </p:cTn>
                                        <p:tgtEl>
                                          <p:spTgt spid="146"/>
                                        </p:tgtEl>
                                        <p:attrNameLst>
                                          <p:attrName>style.visibility</p:attrName>
                                        </p:attrNameLst>
                                      </p:cBhvr>
                                      <p:to>
                                        <p:strVal val="visible"/>
                                      </p:to>
                                    </p:set>
                                    <p:animEffect transition="in" filter="fade">
                                      <p:cBhvr>
                                        <p:cTn id="276" dur="500"/>
                                        <p:tgtEl>
                                          <p:spTgt spid="146"/>
                                        </p:tgtEl>
                                      </p:cBhvr>
                                    </p:animEffect>
                                  </p:childTnLst>
                                </p:cTn>
                              </p:par>
                            </p:childTnLst>
                          </p:cTn>
                        </p:par>
                      </p:childTnLst>
                    </p:cTn>
                  </p:par>
                  <p:par>
                    <p:cTn id="277" fill="hold">
                      <p:stCondLst>
                        <p:cond delay="indefinite"/>
                      </p:stCondLst>
                      <p:childTnLst>
                        <p:par>
                          <p:cTn id="278" fill="hold">
                            <p:stCondLst>
                              <p:cond delay="0"/>
                            </p:stCondLst>
                            <p:childTnLst>
                              <p:par>
                                <p:cTn id="279" presetID="10" presetClass="entr" presetSubtype="0" fill="hold" nodeType="clickEffect">
                                  <p:stCondLst>
                                    <p:cond delay="0"/>
                                  </p:stCondLst>
                                  <p:childTnLst>
                                    <p:set>
                                      <p:cBhvr>
                                        <p:cTn id="280" dur="1" fill="hold">
                                          <p:stCondLst>
                                            <p:cond delay="0"/>
                                          </p:stCondLst>
                                        </p:cTn>
                                        <p:tgtEl>
                                          <p:spTgt spid="128"/>
                                        </p:tgtEl>
                                        <p:attrNameLst>
                                          <p:attrName>style.visibility</p:attrName>
                                        </p:attrNameLst>
                                      </p:cBhvr>
                                      <p:to>
                                        <p:strVal val="visible"/>
                                      </p:to>
                                    </p:set>
                                    <p:animEffect transition="in" filter="fade">
                                      <p:cBhvr>
                                        <p:cTn id="281" dur="500"/>
                                        <p:tgtEl>
                                          <p:spTgt spid="128"/>
                                        </p:tgtEl>
                                      </p:cBhvr>
                                    </p:animEffect>
                                  </p:childTnLst>
                                </p:cTn>
                              </p:par>
                            </p:childTnLst>
                          </p:cTn>
                        </p:par>
                      </p:childTnLst>
                    </p:cTn>
                  </p:par>
                  <p:par>
                    <p:cTn id="282" fill="hold">
                      <p:stCondLst>
                        <p:cond delay="indefinite"/>
                      </p:stCondLst>
                      <p:childTnLst>
                        <p:par>
                          <p:cTn id="283" fill="hold">
                            <p:stCondLst>
                              <p:cond delay="0"/>
                            </p:stCondLst>
                            <p:childTnLst>
                              <p:par>
                                <p:cTn id="284" presetID="10" presetClass="entr" presetSubtype="0" fill="hold" grpId="0" nodeType="clickEffect">
                                  <p:stCondLst>
                                    <p:cond delay="0"/>
                                  </p:stCondLst>
                                  <p:childTnLst>
                                    <p:set>
                                      <p:cBhvr>
                                        <p:cTn id="285" dur="1" fill="hold">
                                          <p:stCondLst>
                                            <p:cond delay="0"/>
                                          </p:stCondLst>
                                        </p:cTn>
                                        <p:tgtEl>
                                          <p:spTgt spid="147"/>
                                        </p:tgtEl>
                                        <p:attrNameLst>
                                          <p:attrName>style.visibility</p:attrName>
                                        </p:attrNameLst>
                                      </p:cBhvr>
                                      <p:to>
                                        <p:strVal val="visible"/>
                                      </p:to>
                                    </p:set>
                                    <p:animEffect transition="in" filter="fade">
                                      <p:cBhvr>
                                        <p:cTn id="286" dur="500"/>
                                        <p:tgtEl>
                                          <p:spTgt spid="147"/>
                                        </p:tgtEl>
                                      </p:cBhvr>
                                    </p:animEffect>
                                  </p:childTnLst>
                                </p:cTn>
                              </p:par>
                            </p:childTnLst>
                          </p:cTn>
                        </p:par>
                      </p:childTnLst>
                    </p:cTn>
                  </p:par>
                  <p:par>
                    <p:cTn id="287" fill="hold">
                      <p:stCondLst>
                        <p:cond delay="indefinite"/>
                      </p:stCondLst>
                      <p:childTnLst>
                        <p:par>
                          <p:cTn id="288" fill="hold">
                            <p:stCondLst>
                              <p:cond delay="0"/>
                            </p:stCondLst>
                            <p:childTnLst>
                              <p:par>
                                <p:cTn id="289" presetID="10" presetClass="entr" presetSubtype="0" fill="hold" grpId="0" nodeType="clickEffect">
                                  <p:stCondLst>
                                    <p:cond delay="0"/>
                                  </p:stCondLst>
                                  <p:childTnLst>
                                    <p:set>
                                      <p:cBhvr>
                                        <p:cTn id="290" dur="1" fill="hold">
                                          <p:stCondLst>
                                            <p:cond delay="0"/>
                                          </p:stCondLst>
                                        </p:cTn>
                                        <p:tgtEl>
                                          <p:spTgt spid="157"/>
                                        </p:tgtEl>
                                        <p:attrNameLst>
                                          <p:attrName>style.visibility</p:attrName>
                                        </p:attrNameLst>
                                      </p:cBhvr>
                                      <p:to>
                                        <p:strVal val="visible"/>
                                      </p:to>
                                    </p:set>
                                    <p:animEffect transition="in" filter="fade">
                                      <p:cBhvr>
                                        <p:cTn id="291" dur="500"/>
                                        <p:tgtEl>
                                          <p:spTgt spid="157"/>
                                        </p:tgtEl>
                                      </p:cBhvr>
                                    </p:animEffect>
                                  </p:childTnLst>
                                </p:cTn>
                              </p:par>
                            </p:childTnLst>
                          </p:cTn>
                        </p:par>
                      </p:childTnLst>
                    </p:cTn>
                  </p:par>
                  <p:par>
                    <p:cTn id="292" fill="hold">
                      <p:stCondLst>
                        <p:cond delay="indefinite"/>
                      </p:stCondLst>
                      <p:childTnLst>
                        <p:par>
                          <p:cTn id="293" fill="hold">
                            <p:stCondLst>
                              <p:cond delay="0"/>
                            </p:stCondLst>
                            <p:childTnLst>
                              <p:par>
                                <p:cTn id="294" presetID="10" presetClass="entr" presetSubtype="0" fill="hold" grpId="0" nodeType="clickEffect">
                                  <p:stCondLst>
                                    <p:cond delay="0"/>
                                  </p:stCondLst>
                                  <p:childTnLst>
                                    <p:set>
                                      <p:cBhvr>
                                        <p:cTn id="295" dur="1" fill="hold">
                                          <p:stCondLst>
                                            <p:cond delay="0"/>
                                          </p:stCondLst>
                                        </p:cTn>
                                        <p:tgtEl>
                                          <p:spTgt spid="158"/>
                                        </p:tgtEl>
                                        <p:attrNameLst>
                                          <p:attrName>style.visibility</p:attrName>
                                        </p:attrNameLst>
                                      </p:cBhvr>
                                      <p:to>
                                        <p:strVal val="visible"/>
                                      </p:to>
                                    </p:set>
                                    <p:animEffect transition="in" filter="fade">
                                      <p:cBhvr>
                                        <p:cTn id="296" dur="500"/>
                                        <p:tgtEl>
                                          <p:spTgt spid="158"/>
                                        </p:tgtEl>
                                      </p:cBhvr>
                                    </p:animEffect>
                                  </p:childTnLst>
                                </p:cTn>
                              </p:par>
                            </p:childTnLst>
                          </p:cTn>
                        </p:par>
                      </p:childTnLst>
                    </p:cTn>
                  </p:par>
                  <p:par>
                    <p:cTn id="297" fill="hold">
                      <p:stCondLst>
                        <p:cond delay="indefinite"/>
                      </p:stCondLst>
                      <p:childTnLst>
                        <p:par>
                          <p:cTn id="298" fill="hold">
                            <p:stCondLst>
                              <p:cond delay="0"/>
                            </p:stCondLst>
                            <p:childTnLst>
                              <p:par>
                                <p:cTn id="299" presetID="10" presetClass="entr" presetSubtype="0" fill="hold" grpId="0" nodeType="clickEffect">
                                  <p:stCondLst>
                                    <p:cond delay="0"/>
                                  </p:stCondLst>
                                  <p:childTnLst>
                                    <p:set>
                                      <p:cBhvr>
                                        <p:cTn id="300" dur="1" fill="hold">
                                          <p:stCondLst>
                                            <p:cond delay="0"/>
                                          </p:stCondLst>
                                        </p:cTn>
                                        <p:tgtEl>
                                          <p:spTgt spid="159"/>
                                        </p:tgtEl>
                                        <p:attrNameLst>
                                          <p:attrName>style.visibility</p:attrName>
                                        </p:attrNameLst>
                                      </p:cBhvr>
                                      <p:to>
                                        <p:strVal val="visible"/>
                                      </p:to>
                                    </p:set>
                                    <p:animEffect transition="in" filter="fade">
                                      <p:cBhvr>
                                        <p:cTn id="301" dur="500"/>
                                        <p:tgtEl>
                                          <p:spTgt spid="159"/>
                                        </p:tgtEl>
                                      </p:cBhvr>
                                    </p:animEffect>
                                  </p:childTnLst>
                                </p:cTn>
                              </p:par>
                            </p:childTnLst>
                          </p:cTn>
                        </p:par>
                      </p:childTnLst>
                    </p:cTn>
                  </p:par>
                  <p:par>
                    <p:cTn id="302" fill="hold">
                      <p:stCondLst>
                        <p:cond delay="indefinite"/>
                      </p:stCondLst>
                      <p:childTnLst>
                        <p:par>
                          <p:cTn id="303" fill="hold">
                            <p:stCondLst>
                              <p:cond delay="0"/>
                            </p:stCondLst>
                            <p:childTnLst>
                              <p:par>
                                <p:cTn id="304" presetID="10" presetClass="entr" presetSubtype="0" fill="hold" nodeType="clickEffect">
                                  <p:stCondLst>
                                    <p:cond delay="0"/>
                                  </p:stCondLst>
                                  <p:childTnLst>
                                    <p:set>
                                      <p:cBhvr>
                                        <p:cTn id="305" dur="1" fill="hold">
                                          <p:stCondLst>
                                            <p:cond delay="0"/>
                                          </p:stCondLst>
                                        </p:cTn>
                                        <p:tgtEl>
                                          <p:spTgt spid="160"/>
                                        </p:tgtEl>
                                        <p:attrNameLst>
                                          <p:attrName>style.visibility</p:attrName>
                                        </p:attrNameLst>
                                      </p:cBhvr>
                                      <p:to>
                                        <p:strVal val="visible"/>
                                      </p:to>
                                    </p:set>
                                    <p:animEffect transition="in" filter="fade">
                                      <p:cBhvr>
                                        <p:cTn id="306" dur="500"/>
                                        <p:tgtEl>
                                          <p:spTgt spid="160"/>
                                        </p:tgtEl>
                                      </p:cBhvr>
                                    </p:animEffect>
                                  </p:childTnLst>
                                </p:cTn>
                              </p:par>
                            </p:childTnLst>
                          </p:cTn>
                        </p:par>
                      </p:childTnLst>
                    </p:cTn>
                  </p:par>
                  <p:par>
                    <p:cTn id="307" fill="hold">
                      <p:stCondLst>
                        <p:cond delay="indefinite"/>
                      </p:stCondLst>
                      <p:childTnLst>
                        <p:par>
                          <p:cTn id="308" fill="hold">
                            <p:stCondLst>
                              <p:cond delay="0"/>
                            </p:stCondLst>
                            <p:childTnLst>
                              <p:par>
                                <p:cTn id="309" presetID="10" presetClass="entr" presetSubtype="0" fill="hold" grpId="0" nodeType="clickEffect">
                                  <p:stCondLst>
                                    <p:cond delay="0"/>
                                  </p:stCondLst>
                                  <p:childTnLst>
                                    <p:set>
                                      <p:cBhvr>
                                        <p:cTn id="310" dur="1" fill="hold">
                                          <p:stCondLst>
                                            <p:cond delay="0"/>
                                          </p:stCondLst>
                                        </p:cTn>
                                        <p:tgtEl>
                                          <p:spTgt spid="161"/>
                                        </p:tgtEl>
                                        <p:attrNameLst>
                                          <p:attrName>style.visibility</p:attrName>
                                        </p:attrNameLst>
                                      </p:cBhvr>
                                      <p:to>
                                        <p:strVal val="visible"/>
                                      </p:to>
                                    </p:set>
                                    <p:animEffect transition="in" filter="fade">
                                      <p:cBhvr>
                                        <p:cTn id="311"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p:bldP spid="79" grpId="0"/>
      <p:bldP spid="80" grpId="0"/>
      <p:bldP spid="81" grpId="0"/>
      <p:bldP spid="82" grpId="0"/>
      <p:bldP spid="84" grpId="0"/>
      <p:bldP spid="86" grpId="0"/>
      <p:bldP spid="87" grpId="0"/>
      <p:bldP spid="89" grpId="0"/>
      <p:bldP spid="90" grpId="0"/>
      <p:bldP spid="141" grpId="0"/>
      <p:bldP spid="72" grpId="0"/>
      <p:bldP spid="73" grpId="0"/>
      <p:bldP spid="74" grpId="0"/>
      <p:bldP spid="83" grpId="0"/>
      <p:bldP spid="85" grpId="0"/>
      <p:bldP spid="88" grpId="0"/>
      <p:bldP spid="92" grpId="0"/>
      <p:bldP spid="93" grpId="0"/>
      <p:bldP spid="95" grpId="0"/>
      <p:bldP spid="107" grpId="0"/>
      <p:bldP spid="108" grpId="0"/>
      <p:bldP spid="109" grpId="0"/>
      <p:bldP spid="110" grpId="0"/>
      <p:bldP spid="111" grpId="0"/>
      <p:bldP spid="112" grpId="0"/>
      <p:bldP spid="113" grpId="0"/>
      <p:bldP spid="121" grpId="0"/>
      <p:bldP spid="122" grpId="0"/>
      <p:bldP spid="123" grpId="0"/>
      <p:bldP spid="125" grpId="0"/>
      <p:bldP spid="126" grpId="0"/>
      <p:bldP spid="127" grpId="0"/>
      <p:bldP spid="129" grpId="0"/>
      <p:bldP spid="130" grpId="0"/>
      <p:bldP spid="131" grpId="0"/>
      <p:bldP spid="140" grpId="0"/>
      <p:bldP spid="144" grpId="0"/>
      <p:bldP spid="145" grpId="0"/>
      <p:bldP spid="146" grpId="0"/>
      <p:bldP spid="147" grpId="0"/>
      <p:bldP spid="148" grpId="0"/>
      <p:bldP spid="149" grpId="0"/>
      <p:bldP spid="157" grpId="0"/>
      <p:bldP spid="158" grpId="0"/>
      <p:bldP spid="159" grpId="0"/>
      <p:bldP spid="16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4"/>
          <p:cNvSpPr txBox="1">
            <a:spLocks noChangeArrowheads="1"/>
          </p:cNvSpPr>
          <p:nvPr/>
        </p:nvSpPr>
        <p:spPr bwMode="auto">
          <a:xfrm>
            <a:off x="109159" y="430614"/>
            <a:ext cx="13246099"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a:solidFill>
                  <a:srgbClr val="0000FF"/>
                </a:solidFill>
                <a:effectLst>
                  <a:outerShdw blurRad="38100" dist="38100" dir="2700000" algn="tl">
                    <a:srgbClr val="000000">
                      <a:alpha val="43137"/>
                    </a:srgbClr>
                  </a:outerShdw>
                </a:effectLst>
                <a:latin typeface="Times New Roman" pitchFamily="18" charset="0"/>
              </a:rPr>
              <a:t>Bài</a:t>
            </a:r>
            <a:r>
              <a:rPr lang="en-US" sz="2800" b="1" dirty="0">
                <a:solidFill>
                  <a:srgbClr val="0000FF"/>
                </a:solidFill>
                <a:effectLst>
                  <a:outerShdw blurRad="38100" dist="38100" dir="2700000" algn="tl">
                    <a:srgbClr val="000000">
                      <a:alpha val="43137"/>
                    </a:srgbClr>
                  </a:outerShdw>
                </a:effectLst>
                <a:latin typeface="Times New Roman" pitchFamily="18" charset="0"/>
              </a:rPr>
              <a:t> 85: </a:t>
            </a:r>
            <a:r>
              <a:rPr lang="en-US" sz="2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CHIA CHO SỐ CÓ MỘT CHỮ SỐ </a:t>
            </a:r>
            <a:endParaRPr lang="en-US" sz="28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0"/>
              </a:spcBef>
              <a:defRPr/>
            </a:pPr>
            <a:r>
              <a:rPr lang="en-US" sz="28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TRONG </a:t>
            </a:r>
            <a:r>
              <a:rPr lang="en-US" sz="2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PHẠM VI 100 000 (</a:t>
            </a:r>
            <a:r>
              <a:rPr lang="en-US" sz="28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tiếp</a:t>
            </a:r>
            <a:r>
              <a:rPr lang="en-US" sz="2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theo</a:t>
            </a:r>
            <a:r>
              <a:rPr lang="en-US" sz="2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a:t>
            </a:r>
            <a:r>
              <a:rPr lang="en-US" sz="2800" b="1"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iết</a:t>
            </a:r>
            <a:r>
              <a:rPr lang="en-US" sz="28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2)</a:t>
            </a:r>
            <a:endParaRPr lang="en-US" sz="28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76" name="TextBox 75">
            <a:extLst>
              <a:ext uri="{FF2B5EF4-FFF2-40B4-BE49-F238E27FC236}">
                <a16:creationId xmlns:a16="http://schemas.microsoft.com/office/drawing/2014/main" id="{01EB9F56-59D5-2311-F53B-E98895D98897}"/>
              </a:ext>
            </a:extLst>
          </p:cNvPr>
          <p:cNvSpPr txBox="1">
            <a:spLocks/>
          </p:cNvSpPr>
          <p:nvPr/>
        </p:nvSpPr>
        <p:spPr>
          <a:xfrm>
            <a:off x="1991197" y="3321446"/>
            <a:ext cx="421279"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2</a:t>
            </a:r>
          </a:p>
        </p:txBody>
      </p:sp>
      <p:sp>
        <p:nvSpPr>
          <p:cNvPr id="77" name="TextBox 76">
            <a:extLst>
              <a:ext uri="{FF2B5EF4-FFF2-40B4-BE49-F238E27FC236}">
                <a16:creationId xmlns:a16="http://schemas.microsoft.com/office/drawing/2014/main" id="{15B2CAC1-9D31-8817-85D2-6DF1D5CFB3D2}"/>
              </a:ext>
            </a:extLst>
          </p:cNvPr>
          <p:cNvSpPr txBox="1">
            <a:spLocks/>
          </p:cNvSpPr>
          <p:nvPr/>
        </p:nvSpPr>
        <p:spPr>
          <a:xfrm>
            <a:off x="3859141" y="3409046"/>
            <a:ext cx="320484"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1</a:t>
            </a:r>
          </a:p>
        </p:txBody>
      </p:sp>
      <p:cxnSp>
        <p:nvCxnSpPr>
          <p:cNvPr id="78" name="Straight Connector 77">
            <a:extLst>
              <a:ext uri="{FF2B5EF4-FFF2-40B4-BE49-F238E27FC236}">
                <a16:creationId xmlns:a16="http://schemas.microsoft.com/office/drawing/2014/main" id="{5C43661A-4E78-F5FA-D5A9-DC9ABE9EE083}"/>
              </a:ext>
            </a:extLst>
          </p:cNvPr>
          <p:cNvCxnSpPr>
            <a:cxnSpLocks/>
          </p:cNvCxnSpPr>
          <p:nvPr/>
        </p:nvCxnSpPr>
        <p:spPr>
          <a:xfrm>
            <a:off x="2911181" y="6306736"/>
            <a:ext cx="631948"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79" name="TextBox 78">
            <a:extLst>
              <a:ext uri="{FF2B5EF4-FFF2-40B4-BE49-F238E27FC236}">
                <a16:creationId xmlns:a16="http://schemas.microsoft.com/office/drawing/2014/main" id="{4517E5FD-7B39-719B-06E9-8D4D60A3B7DB}"/>
              </a:ext>
            </a:extLst>
          </p:cNvPr>
          <p:cNvSpPr txBox="1">
            <a:spLocks/>
          </p:cNvSpPr>
          <p:nvPr/>
        </p:nvSpPr>
        <p:spPr>
          <a:xfrm>
            <a:off x="1992351" y="3913796"/>
            <a:ext cx="457930"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1</a:t>
            </a:r>
          </a:p>
        </p:txBody>
      </p:sp>
      <p:sp>
        <p:nvSpPr>
          <p:cNvPr id="80" name="TextBox 79">
            <a:extLst>
              <a:ext uri="{FF2B5EF4-FFF2-40B4-BE49-F238E27FC236}">
                <a16:creationId xmlns:a16="http://schemas.microsoft.com/office/drawing/2014/main" id="{F4EB255E-C1D7-EBCF-A1CC-DD00B5EB0EB5}"/>
              </a:ext>
            </a:extLst>
          </p:cNvPr>
          <p:cNvSpPr txBox="1">
            <a:spLocks/>
          </p:cNvSpPr>
          <p:nvPr/>
        </p:nvSpPr>
        <p:spPr>
          <a:xfrm>
            <a:off x="2247122" y="3913868"/>
            <a:ext cx="457930"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2</a:t>
            </a:r>
          </a:p>
        </p:txBody>
      </p:sp>
      <p:sp>
        <p:nvSpPr>
          <p:cNvPr id="81" name="TextBox 80">
            <a:extLst>
              <a:ext uri="{FF2B5EF4-FFF2-40B4-BE49-F238E27FC236}">
                <a16:creationId xmlns:a16="http://schemas.microsoft.com/office/drawing/2014/main" id="{B7EB7AC4-EAC7-4AFE-4DD1-643B7543681F}"/>
              </a:ext>
            </a:extLst>
          </p:cNvPr>
          <p:cNvSpPr txBox="1">
            <a:spLocks/>
          </p:cNvSpPr>
          <p:nvPr/>
        </p:nvSpPr>
        <p:spPr>
          <a:xfrm>
            <a:off x="4119644" y="3409046"/>
            <a:ext cx="320484"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6</a:t>
            </a:r>
          </a:p>
        </p:txBody>
      </p:sp>
      <p:sp>
        <p:nvSpPr>
          <p:cNvPr id="82" name="TextBox 81">
            <a:extLst>
              <a:ext uri="{FF2B5EF4-FFF2-40B4-BE49-F238E27FC236}">
                <a16:creationId xmlns:a16="http://schemas.microsoft.com/office/drawing/2014/main" id="{386F10C4-8A00-E5F7-E5D4-D47E69F8B727}"/>
              </a:ext>
            </a:extLst>
          </p:cNvPr>
          <p:cNvSpPr txBox="1">
            <a:spLocks/>
          </p:cNvSpPr>
          <p:nvPr/>
        </p:nvSpPr>
        <p:spPr>
          <a:xfrm>
            <a:off x="2004304" y="4509723"/>
            <a:ext cx="780003"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12</a:t>
            </a:r>
          </a:p>
        </p:txBody>
      </p:sp>
      <p:sp>
        <p:nvSpPr>
          <p:cNvPr id="84" name="TextBox 83">
            <a:extLst>
              <a:ext uri="{FF2B5EF4-FFF2-40B4-BE49-F238E27FC236}">
                <a16:creationId xmlns:a16="http://schemas.microsoft.com/office/drawing/2014/main" id="{75E95097-7067-71F1-8E0E-DF4284BA3F2F}"/>
              </a:ext>
            </a:extLst>
          </p:cNvPr>
          <p:cNvSpPr txBox="1">
            <a:spLocks/>
          </p:cNvSpPr>
          <p:nvPr/>
        </p:nvSpPr>
        <p:spPr>
          <a:xfrm>
            <a:off x="2314428" y="5147803"/>
            <a:ext cx="457930"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0</a:t>
            </a:r>
          </a:p>
        </p:txBody>
      </p:sp>
      <p:sp>
        <p:nvSpPr>
          <p:cNvPr id="86" name="TextBox 85">
            <a:extLst>
              <a:ext uri="{FF2B5EF4-FFF2-40B4-BE49-F238E27FC236}">
                <a16:creationId xmlns:a16="http://schemas.microsoft.com/office/drawing/2014/main" id="{B70FF918-8E41-F747-53E1-05EA0F0A15DB}"/>
              </a:ext>
            </a:extLst>
          </p:cNvPr>
          <p:cNvSpPr txBox="1">
            <a:spLocks/>
          </p:cNvSpPr>
          <p:nvPr/>
        </p:nvSpPr>
        <p:spPr>
          <a:xfrm>
            <a:off x="4424426" y="3395542"/>
            <a:ext cx="320484"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2</a:t>
            </a:r>
          </a:p>
        </p:txBody>
      </p:sp>
      <p:sp>
        <p:nvSpPr>
          <p:cNvPr id="87" name="TextBox 86">
            <a:extLst>
              <a:ext uri="{FF2B5EF4-FFF2-40B4-BE49-F238E27FC236}">
                <a16:creationId xmlns:a16="http://schemas.microsoft.com/office/drawing/2014/main" id="{A58450D7-4717-8F56-AD74-6275769C4A0F}"/>
              </a:ext>
            </a:extLst>
          </p:cNvPr>
          <p:cNvSpPr txBox="1">
            <a:spLocks/>
          </p:cNvSpPr>
          <p:nvPr/>
        </p:nvSpPr>
        <p:spPr>
          <a:xfrm>
            <a:off x="2750930" y="5678390"/>
            <a:ext cx="780003"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4</a:t>
            </a:r>
          </a:p>
        </p:txBody>
      </p:sp>
      <p:sp>
        <p:nvSpPr>
          <p:cNvPr id="89" name="TextBox 88">
            <a:extLst>
              <a:ext uri="{FF2B5EF4-FFF2-40B4-BE49-F238E27FC236}">
                <a16:creationId xmlns:a16="http://schemas.microsoft.com/office/drawing/2014/main" id="{D58294FE-9F91-6B77-35A0-88352C02CCF9}"/>
              </a:ext>
            </a:extLst>
          </p:cNvPr>
          <p:cNvSpPr txBox="1">
            <a:spLocks/>
          </p:cNvSpPr>
          <p:nvPr/>
        </p:nvSpPr>
        <p:spPr>
          <a:xfrm>
            <a:off x="2792373" y="6280784"/>
            <a:ext cx="457930"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0</a:t>
            </a:r>
          </a:p>
        </p:txBody>
      </p:sp>
      <p:sp>
        <p:nvSpPr>
          <p:cNvPr id="90" name="TextBox 89">
            <a:extLst>
              <a:ext uri="{FF2B5EF4-FFF2-40B4-BE49-F238E27FC236}">
                <a16:creationId xmlns:a16="http://schemas.microsoft.com/office/drawing/2014/main" id="{A505344C-B444-850C-5A8C-63AB4FF18B57}"/>
              </a:ext>
            </a:extLst>
          </p:cNvPr>
          <p:cNvSpPr txBox="1">
            <a:spLocks/>
          </p:cNvSpPr>
          <p:nvPr/>
        </p:nvSpPr>
        <p:spPr>
          <a:xfrm>
            <a:off x="2737608" y="5175023"/>
            <a:ext cx="457930"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4</a:t>
            </a:r>
          </a:p>
        </p:txBody>
      </p:sp>
      <p:sp>
        <p:nvSpPr>
          <p:cNvPr id="141" name="TextBox 140">
            <a:extLst>
              <a:ext uri="{FF2B5EF4-FFF2-40B4-BE49-F238E27FC236}">
                <a16:creationId xmlns:a16="http://schemas.microsoft.com/office/drawing/2014/main" id="{210D6A8A-C9BB-60A8-B3BE-B65266E3BE41}"/>
              </a:ext>
            </a:extLst>
          </p:cNvPr>
          <p:cNvSpPr txBox="1">
            <a:spLocks/>
          </p:cNvSpPr>
          <p:nvPr/>
        </p:nvSpPr>
        <p:spPr>
          <a:xfrm>
            <a:off x="1821590" y="2762660"/>
            <a:ext cx="1908857" cy="707886"/>
          </a:xfrm>
          <a:prstGeom prst="rect">
            <a:avLst/>
          </a:prstGeom>
          <a:noFill/>
        </p:spPr>
        <p:txBody>
          <a:bodyPr wrap="square" rtlCol="0">
            <a:spAutoFit/>
          </a:bodyPr>
          <a:lstStyle/>
          <a:p>
            <a:pPr algn="r"/>
            <a:r>
              <a:rPr lang="en-US" sz="4000" b="1">
                <a:latin typeface="Arial" panose="020B0604020202020204" pitchFamily="34" charset="0"/>
                <a:cs typeface="Arial" panose="020B0604020202020204" pitchFamily="34" charset="0"/>
              </a:rPr>
              <a:t>32 457</a:t>
            </a:r>
          </a:p>
        </p:txBody>
      </p:sp>
      <p:grpSp>
        <p:nvGrpSpPr>
          <p:cNvPr id="17" name="Group 16"/>
          <p:cNvGrpSpPr/>
          <p:nvPr/>
        </p:nvGrpSpPr>
        <p:grpSpPr>
          <a:xfrm>
            <a:off x="3855979" y="2743200"/>
            <a:ext cx="1295400" cy="1963967"/>
            <a:chOff x="3333382" y="2531790"/>
            <a:chExt cx="1295400" cy="1963967"/>
          </a:xfrm>
        </p:grpSpPr>
        <p:sp>
          <p:nvSpPr>
            <p:cNvPr id="142" name="TextBox 141">
              <a:extLst>
                <a:ext uri="{FF2B5EF4-FFF2-40B4-BE49-F238E27FC236}">
                  <a16:creationId xmlns:a16="http://schemas.microsoft.com/office/drawing/2014/main" id="{1463E924-8BA6-1539-FFE0-8A9F073E814E}"/>
                </a:ext>
              </a:extLst>
            </p:cNvPr>
            <p:cNvSpPr txBox="1">
              <a:spLocks/>
            </p:cNvSpPr>
            <p:nvPr/>
          </p:nvSpPr>
          <p:spPr>
            <a:xfrm>
              <a:off x="3407045" y="2531790"/>
              <a:ext cx="663820"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2</a:t>
              </a:r>
            </a:p>
          </p:txBody>
        </p:sp>
        <p:grpSp>
          <p:nvGrpSpPr>
            <p:cNvPr id="15" name="Group 14"/>
            <p:cNvGrpSpPr/>
            <p:nvPr/>
          </p:nvGrpSpPr>
          <p:grpSpPr>
            <a:xfrm>
              <a:off x="3333382" y="2531790"/>
              <a:ext cx="1295400" cy="1963967"/>
              <a:chOff x="4127910" y="2102300"/>
              <a:chExt cx="1295400" cy="1963967"/>
            </a:xfrm>
          </p:grpSpPr>
          <p:cxnSp>
            <p:nvCxnSpPr>
              <p:cNvPr id="143" name="Straight Connector 142">
                <a:extLst>
                  <a:ext uri="{FF2B5EF4-FFF2-40B4-BE49-F238E27FC236}">
                    <a16:creationId xmlns:a16="http://schemas.microsoft.com/office/drawing/2014/main" id="{813A846E-8FF8-152E-3597-F86DBB41AF9E}"/>
                  </a:ext>
                </a:extLst>
              </p:cNvPr>
              <p:cNvCxnSpPr>
                <a:cxnSpLocks/>
              </p:cNvCxnSpPr>
              <p:nvPr/>
            </p:nvCxnSpPr>
            <p:spPr>
              <a:xfrm>
                <a:off x="4127910" y="2102300"/>
                <a:ext cx="0" cy="1963967"/>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182" name="Straight Connector 181">
                <a:extLst>
                  <a:ext uri="{FF2B5EF4-FFF2-40B4-BE49-F238E27FC236}">
                    <a16:creationId xmlns:a16="http://schemas.microsoft.com/office/drawing/2014/main" id="{813A846E-8FF8-152E-3597-F86DBB41AF9E}"/>
                  </a:ext>
                </a:extLst>
              </p:cNvPr>
              <p:cNvCxnSpPr>
                <a:cxnSpLocks/>
              </p:cNvCxnSpPr>
              <p:nvPr/>
            </p:nvCxnSpPr>
            <p:spPr>
              <a:xfrm>
                <a:off x="4127910" y="2768938"/>
                <a:ext cx="1295400"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grpSp>
      </p:grpSp>
      <p:cxnSp>
        <p:nvCxnSpPr>
          <p:cNvPr id="64" name="Straight Connector 63">
            <a:extLst>
              <a:ext uri="{FF2B5EF4-FFF2-40B4-BE49-F238E27FC236}">
                <a16:creationId xmlns:a16="http://schemas.microsoft.com/office/drawing/2014/main" id="{5C43661A-4E78-F5FA-D5A9-DC9ABE9EE083}"/>
              </a:ext>
            </a:extLst>
          </p:cNvPr>
          <p:cNvCxnSpPr>
            <a:cxnSpLocks/>
          </p:cNvCxnSpPr>
          <p:nvPr/>
        </p:nvCxnSpPr>
        <p:spPr>
          <a:xfrm>
            <a:off x="2101208" y="3970256"/>
            <a:ext cx="621629"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67" name="Straight Connector 66">
            <a:extLst>
              <a:ext uri="{FF2B5EF4-FFF2-40B4-BE49-F238E27FC236}">
                <a16:creationId xmlns:a16="http://schemas.microsoft.com/office/drawing/2014/main" id="{5C43661A-4E78-F5FA-D5A9-DC9ABE9EE083}"/>
              </a:ext>
            </a:extLst>
          </p:cNvPr>
          <p:cNvCxnSpPr>
            <a:cxnSpLocks/>
          </p:cNvCxnSpPr>
          <p:nvPr/>
        </p:nvCxnSpPr>
        <p:spPr>
          <a:xfrm>
            <a:off x="2128515" y="5154429"/>
            <a:ext cx="695143"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209" name="TextBox 208">
            <a:extLst>
              <a:ext uri="{FF2B5EF4-FFF2-40B4-BE49-F238E27FC236}">
                <a16:creationId xmlns:a16="http://schemas.microsoft.com/office/drawing/2014/main" id="{5B312072-2799-89F9-A50B-B060B09C50E1}"/>
              </a:ext>
            </a:extLst>
          </p:cNvPr>
          <p:cNvSpPr txBox="1"/>
          <p:nvPr/>
        </p:nvSpPr>
        <p:spPr>
          <a:xfrm>
            <a:off x="1592343" y="1930801"/>
            <a:ext cx="13958606" cy="830997"/>
          </a:xfrm>
          <a:prstGeom prst="rect">
            <a:avLst/>
          </a:prstGeom>
          <a:noFill/>
        </p:spPr>
        <p:txBody>
          <a:bodyPr wrap="square" rtlCol="0">
            <a:spAutoFit/>
          </a:bodyPr>
          <a:lstStyle/>
          <a:p>
            <a:r>
              <a:rPr lang="en-US" sz="4000" b="1" dirty="0">
                <a:solidFill>
                  <a:srgbClr val="0000FF"/>
                </a:solidFill>
                <a:latin typeface="Times New Roman" panose="02020603050405020304" pitchFamily="18" charset="0"/>
                <a:cs typeface="Times New Roman" panose="02020603050405020304" pitchFamily="18" charset="0"/>
              </a:rPr>
              <a:t>c, </a:t>
            </a:r>
            <a:r>
              <a:rPr lang="en-US" sz="4000" b="1" dirty="0">
                <a:latin typeface="Times New Roman" panose="02020603050405020304" pitchFamily="18" charset="0"/>
                <a:cs typeface="Times New Roman" panose="02020603050405020304" pitchFamily="18" charset="0"/>
              </a:rPr>
              <a:t>32 457 : 2</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800" b="1" dirty="0">
                <a:solidFill>
                  <a:srgbClr val="0000FF"/>
                </a:solidFill>
                <a:latin typeface="Times New Roman" panose="02020603050405020304" pitchFamily="18" charset="0"/>
                <a:cs typeface="Times New Roman" panose="02020603050405020304" pitchFamily="18" charset="0"/>
              </a:rPr>
              <a:t>52 645 : 4                              84 674 : 6</a:t>
            </a:r>
          </a:p>
        </p:txBody>
      </p:sp>
      <p:sp>
        <p:nvSpPr>
          <p:cNvPr id="72" name="TextBox 71">
            <a:extLst>
              <a:ext uri="{FF2B5EF4-FFF2-40B4-BE49-F238E27FC236}">
                <a16:creationId xmlns:a16="http://schemas.microsoft.com/office/drawing/2014/main" id="{4482FDF2-F509-6C93-90EC-7636BE061EE0}"/>
              </a:ext>
            </a:extLst>
          </p:cNvPr>
          <p:cNvSpPr txBox="1">
            <a:spLocks/>
          </p:cNvSpPr>
          <p:nvPr/>
        </p:nvSpPr>
        <p:spPr>
          <a:xfrm>
            <a:off x="3121531" y="6274909"/>
            <a:ext cx="457930"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5</a:t>
            </a:r>
          </a:p>
        </p:txBody>
      </p:sp>
      <p:sp>
        <p:nvSpPr>
          <p:cNvPr id="73" name="TextBox 72">
            <a:extLst>
              <a:ext uri="{FF2B5EF4-FFF2-40B4-BE49-F238E27FC236}">
                <a16:creationId xmlns:a16="http://schemas.microsoft.com/office/drawing/2014/main" id="{AFB1C1EA-5673-3CBC-57EE-DD4B954D118E}"/>
              </a:ext>
            </a:extLst>
          </p:cNvPr>
          <p:cNvSpPr txBox="1">
            <a:spLocks/>
          </p:cNvSpPr>
          <p:nvPr/>
        </p:nvSpPr>
        <p:spPr>
          <a:xfrm>
            <a:off x="4757245" y="3409046"/>
            <a:ext cx="320484"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2</a:t>
            </a:r>
          </a:p>
        </p:txBody>
      </p:sp>
      <p:sp>
        <p:nvSpPr>
          <p:cNvPr id="74" name="TextBox 73">
            <a:extLst>
              <a:ext uri="{FF2B5EF4-FFF2-40B4-BE49-F238E27FC236}">
                <a16:creationId xmlns:a16="http://schemas.microsoft.com/office/drawing/2014/main" id="{AAFC1301-FF11-8E7A-7553-FC51C6E0E73D}"/>
              </a:ext>
            </a:extLst>
          </p:cNvPr>
          <p:cNvSpPr txBox="1">
            <a:spLocks/>
          </p:cNvSpPr>
          <p:nvPr/>
        </p:nvSpPr>
        <p:spPr>
          <a:xfrm>
            <a:off x="3095239" y="6767292"/>
            <a:ext cx="812211"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4</a:t>
            </a:r>
          </a:p>
        </p:txBody>
      </p:sp>
      <p:cxnSp>
        <p:nvCxnSpPr>
          <p:cNvPr id="75" name="Straight Connector 74">
            <a:extLst>
              <a:ext uri="{FF2B5EF4-FFF2-40B4-BE49-F238E27FC236}">
                <a16:creationId xmlns:a16="http://schemas.microsoft.com/office/drawing/2014/main" id="{86131B54-3098-5AE2-33A0-90D6EE6DBAB4}"/>
              </a:ext>
            </a:extLst>
          </p:cNvPr>
          <p:cNvCxnSpPr>
            <a:cxnSpLocks/>
          </p:cNvCxnSpPr>
          <p:nvPr/>
        </p:nvCxnSpPr>
        <p:spPr>
          <a:xfrm>
            <a:off x="3112763" y="7429449"/>
            <a:ext cx="695143"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83" name="TextBox 82">
            <a:extLst>
              <a:ext uri="{FF2B5EF4-FFF2-40B4-BE49-F238E27FC236}">
                <a16:creationId xmlns:a16="http://schemas.microsoft.com/office/drawing/2014/main" id="{57DBEF98-2189-419B-71D0-551D946379CF}"/>
              </a:ext>
            </a:extLst>
          </p:cNvPr>
          <p:cNvSpPr txBox="1">
            <a:spLocks/>
          </p:cNvSpPr>
          <p:nvPr/>
        </p:nvSpPr>
        <p:spPr>
          <a:xfrm>
            <a:off x="3137023" y="7423574"/>
            <a:ext cx="812211"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17</a:t>
            </a:r>
          </a:p>
        </p:txBody>
      </p:sp>
      <p:sp>
        <p:nvSpPr>
          <p:cNvPr id="96" name="TextBox 95">
            <a:extLst>
              <a:ext uri="{FF2B5EF4-FFF2-40B4-BE49-F238E27FC236}">
                <a16:creationId xmlns:a16="http://schemas.microsoft.com/office/drawing/2014/main" id="{4DFAF7B8-C7C9-7799-2658-E65DB84D3F3E}"/>
              </a:ext>
            </a:extLst>
          </p:cNvPr>
          <p:cNvSpPr txBox="1">
            <a:spLocks/>
          </p:cNvSpPr>
          <p:nvPr/>
        </p:nvSpPr>
        <p:spPr>
          <a:xfrm>
            <a:off x="5107794" y="3424135"/>
            <a:ext cx="320484"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8</a:t>
            </a:r>
          </a:p>
        </p:txBody>
      </p:sp>
      <p:sp>
        <p:nvSpPr>
          <p:cNvPr id="97" name="TextBox 96">
            <a:extLst>
              <a:ext uri="{FF2B5EF4-FFF2-40B4-BE49-F238E27FC236}">
                <a16:creationId xmlns:a16="http://schemas.microsoft.com/office/drawing/2014/main" id="{2BC2D31D-72EA-0758-762B-03A8EEF50070}"/>
              </a:ext>
            </a:extLst>
          </p:cNvPr>
          <p:cNvSpPr txBox="1">
            <a:spLocks/>
          </p:cNvSpPr>
          <p:nvPr/>
        </p:nvSpPr>
        <p:spPr>
          <a:xfrm>
            <a:off x="3173355" y="7912199"/>
            <a:ext cx="812211"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16</a:t>
            </a:r>
          </a:p>
        </p:txBody>
      </p:sp>
      <p:cxnSp>
        <p:nvCxnSpPr>
          <p:cNvPr id="98" name="Straight Connector 97">
            <a:extLst>
              <a:ext uri="{FF2B5EF4-FFF2-40B4-BE49-F238E27FC236}">
                <a16:creationId xmlns:a16="http://schemas.microsoft.com/office/drawing/2014/main" id="{D8733F84-6D10-14BA-28F3-60A75759E530}"/>
              </a:ext>
            </a:extLst>
          </p:cNvPr>
          <p:cNvCxnSpPr>
            <a:cxnSpLocks/>
          </p:cNvCxnSpPr>
          <p:nvPr/>
        </p:nvCxnSpPr>
        <p:spPr>
          <a:xfrm>
            <a:off x="3173650" y="8519555"/>
            <a:ext cx="695143"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99" name="TextBox 98">
            <a:extLst>
              <a:ext uri="{FF2B5EF4-FFF2-40B4-BE49-F238E27FC236}">
                <a16:creationId xmlns:a16="http://schemas.microsoft.com/office/drawing/2014/main" id="{265B1CFE-EB04-5C2B-9820-9AE20D6B722F}"/>
              </a:ext>
            </a:extLst>
          </p:cNvPr>
          <p:cNvSpPr txBox="1">
            <a:spLocks/>
          </p:cNvSpPr>
          <p:nvPr/>
        </p:nvSpPr>
        <p:spPr>
          <a:xfrm>
            <a:off x="3473753" y="8412924"/>
            <a:ext cx="702166"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1</a:t>
            </a:r>
          </a:p>
        </p:txBody>
      </p:sp>
      <p:sp>
        <p:nvSpPr>
          <p:cNvPr id="100" name="TextBox 99">
            <a:extLst>
              <a:ext uri="{FF2B5EF4-FFF2-40B4-BE49-F238E27FC236}">
                <a16:creationId xmlns:a16="http://schemas.microsoft.com/office/drawing/2014/main" id="{C816E412-87AE-3641-7D6F-EB325F092B11}"/>
              </a:ext>
            </a:extLst>
          </p:cNvPr>
          <p:cNvSpPr txBox="1">
            <a:spLocks/>
          </p:cNvSpPr>
          <p:nvPr/>
        </p:nvSpPr>
        <p:spPr>
          <a:xfrm>
            <a:off x="6880735" y="3261393"/>
            <a:ext cx="421279"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4</a:t>
            </a:r>
          </a:p>
        </p:txBody>
      </p:sp>
      <p:sp>
        <p:nvSpPr>
          <p:cNvPr id="101" name="TextBox 100">
            <a:extLst>
              <a:ext uri="{FF2B5EF4-FFF2-40B4-BE49-F238E27FC236}">
                <a16:creationId xmlns:a16="http://schemas.microsoft.com/office/drawing/2014/main" id="{BF1CEB32-C09F-2679-5506-18FD4A7129CC}"/>
              </a:ext>
            </a:extLst>
          </p:cNvPr>
          <p:cNvSpPr txBox="1">
            <a:spLocks/>
          </p:cNvSpPr>
          <p:nvPr/>
        </p:nvSpPr>
        <p:spPr>
          <a:xfrm>
            <a:off x="8748679" y="3348993"/>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1</a:t>
            </a:r>
          </a:p>
        </p:txBody>
      </p:sp>
      <p:cxnSp>
        <p:nvCxnSpPr>
          <p:cNvPr id="102" name="Straight Connector 101">
            <a:extLst>
              <a:ext uri="{FF2B5EF4-FFF2-40B4-BE49-F238E27FC236}">
                <a16:creationId xmlns:a16="http://schemas.microsoft.com/office/drawing/2014/main" id="{3E9B60B4-3C0F-5E59-ECBF-3D181412C812}"/>
              </a:ext>
            </a:extLst>
          </p:cNvPr>
          <p:cNvCxnSpPr>
            <a:cxnSpLocks/>
          </p:cNvCxnSpPr>
          <p:nvPr/>
        </p:nvCxnSpPr>
        <p:spPr>
          <a:xfrm>
            <a:off x="7800719" y="6246683"/>
            <a:ext cx="631948"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103" name="TextBox 102">
            <a:extLst>
              <a:ext uri="{FF2B5EF4-FFF2-40B4-BE49-F238E27FC236}">
                <a16:creationId xmlns:a16="http://schemas.microsoft.com/office/drawing/2014/main" id="{D3FC90A1-A623-FEE5-1470-AA09B8A6BD29}"/>
              </a:ext>
            </a:extLst>
          </p:cNvPr>
          <p:cNvSpPr txBox="1">
            <a:spLocks/>
          </p:cNvSpPr>
          <p:nvPr/>
        </p:nvSpPr>
        <p:spPr>
          <a:xfrm>
            <a:off x="6881889" y="3853743"/>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1</a:t>
            </a:r>
          </a:p>
        </p:txBody>
      </p:sp>
      <p:sp>
        <p:nvSpPr>
          <p:cNvPr id="104" name="TextBox 103">
            <a:extLst>
              <a:ext uri="{FF2B5EF4-FFF2-40B4-BE49-F238E27FC236}">
                <a16:creationId xmlns:a16="http://schemas.microsoft.com/office/drawing/2014/main" id="{8CA8C3A7-3827-5F19-4CE4-3B48F3F615F6}"/>
              </a:ext>
            </a:extLst>
          </p:cNvPr>
          <p:cNvSpPr txBox="1">
            <a:spLocks/>
          </p:cNvSpPr>
          <p:nvPr/>
        </p:nvSpPr>
        <p:spPr>
          <a:xfrm>
            <a:off x="7136660" y="3853815"/>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2</a:t>
            </a:r>
          </a:p>
        </p:txBody>
      </p:sp>
      <p:sp>
        <p:nvSpPr>
          <p:cNvPr id="105" name="TextBox 104">
            <a:extLst>
              <a:ext uri="{FF2B5EF4-FFF2-40B4-BE49-F238E27FC236}">
                <a16:creationId xmlns:a16="http://schemas.microsoft.com/office/drawing/2014/main" id="{EE3E3A64-B318-9D09-8022-0A6DD420471D}"/>
              </a:ext>
            </a:extLst>
          </p:cNvPr>
          <p:cNvSpPr txBox="1">
            <a:spLocks/>
          </p:cNvSpPr>
          <p:nvPr/>
        </p:nvSpPr>
        <p:spPr>
          <a:xfrm>
            <a:off x="9009182" y="3348993"/>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3</a:t>
            </a:r>
          </a:p>
        </p:txBody>
      </p:sp>
      <p:sp>
        <p:nvSpPr>
          <p:cNvPr id="106" name="TextBox 105">
            <a:extLst>
              <a:ext uri="{FF2B5EF4-FFF2-40B4-BE49-F238E27FC236}">
                <a16:creationId xmlns:a16="http://schemas.microsoft.com/office/drawing/2014/main" id="{1ACE41F1-93F1-CEF4-149F-8B5849E3E732}"/>
              </a:ext>
            </a:extLst>
          </p:cNvPr>
          <p:cNvSpPr txBox="1">
            <a:spLocks/>
          </p:cNvSpPr>
          <p:nvPr/>
        </p:nvSpPr>
        <p:spPr>
          <a:xfrm>
            <a:off x="6893842" y="4449670"/>
            <a:ext cx="780003"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12</a:t>
            </a:r>
          </a:p>
        </p:txBody>
      </p:sp>
      <p:sp>
        <p:nvSpPr>
          <p:cNvPr id="132" name="TextBox 131">
            <a:extLst>
              <a:ext uri="{FF2B5EF4-FFF2-40B4-BE49-F238E27FC236}">
                <a16:creationId xmlns:a16="http://schemas.microsoft.com/office/drawing/2014/main" id="{7700E2F3-DF8F-2E27-4BDC-83BDA0A41175}"/>
              </a:ext>
            </a:extLst>
          </p:cNvPr>
          <p:cNvSpPr txBox="1">
            <a:spLocks/>
          </p:cNvSpPr>
          <p:nvPr/>
        </p:nvSpPr>
        <p:spPr>
          <a:xfrm>
            <a:off x="7203966" y="5087750"/>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
        <p:nvSpPr>
          <p:cNvPr id="133" name="TextBox 132">
            <a:extLst>
              <a:ext uri="{FF2B5EF4-FFF2-40B4-BE49-F238E27FC236}">
                <a16:creationId xmlns:a16="http://schemas.microsoft.com/office/drawing/2014/main" id="{F1E3EA5A-1809-F9D7-2053-9FAEF7D0F28F}"/>
              </a:ext>
            </a:extLst>
          </p:cNvPr>
          <p:cNvSpPr txBox="1">
            <a:spLocks/>
          </p:cNvSpPr>
          <p:nvPr/>
        </p:nvSpPr>
        <p:spPr>
          <a:xfrm>
            <a:off x="9313964" y="3335489"/>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1</a:t>
            </a:r>
          </a:p>
        </p:txBody>
      </p:sp>
      <p:sp>
        <p:nvSpPr>
          <p:cNvPr id="134" name="TextBox 133">
            <a:extLst>
              <a:ext uri="{FF2B5EF4-FFF2-40B4-BE49-F238E27FC236}">
                <a16:creationId xmlns:a16="http://schemas.microsoft.com/office/drawing/2014/main" id="{87C3B5F3-32FF-09CF-7A53-2237689D4779}"/>
              </a:ext>
            </a:extLst>
          </p:cNvPr>
          <p:cNvSpPr txBox="1">
            <a:spLocks/>
          </p:cNvSpPr>
          <p:nvPr/>
        </p:nvSpPr>
        <p:spPr>
          <a:xfrm>
            <a:off x="7640468" y="5618337"/>
            <a:ext cx="780003"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4</a:t>
            </a:r>
          </a:p>
        </p:txBody>
      </p:sp>
      <p:sp>
        <p:nvSpPr>
          <p:cNvPr id="135" name="TextBox 134">
            <a:extLst>
              <a:ext uri="{FF2B5EF4-FFF2-40B4-BE49-F238E27FC236}">
                <a16:creationId xmlns:a16="http://schemas.microsoft.com/office/drawing/2014/main" id="{1CDF6FA1-A406-FA80-3EE3-3E1FDF122EBF}"/>
              </a:ext>
            </a:extLst>
          </p:cNvPr>
          <p:cNvSpPr txBox="1">
            <a:spLocks/>
          </p:cNvSpPr>
          <p:nvPr/>
        </p:nvSpPr>
        <p:spPr>
          <a:xfrm>
            <a:off x="7681911" y="6220731"/>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2</a:t>
            </a:r>
          </a:p>
        </p:txBody>
      </p:sp>
      <p:sp>
        <p:nvSpPr>
          <p:cNvPr id="136" name="TextBox 135">
            <a:extLst>
              <a:ext uri="{FF2B5EF4-FFF2-40B4-BE49-F238E27FC236}">
                <a16:creationId xmlns:a16="http://schemas.microsoft.com/office/drawing/2014/main" id="{D3BE4819-AD0A-A6EE-7FA1-0552668A0040}"/>
              </a:ext>
            </a:extLst>
          </p:cNvPr>
          <p:cNvSpPr txBox="1">
            <a:spLocks/>
          </p:cNvSpPr>
          <p:nvPr/>
        </p:nvSpPr>
        <p:spPr>
          <a:xfrm>
            <a:off x="7627146" y="5114970"/>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6</a:t>
            </a:r>
          </a:p>
        </p:txBody>
      </p:sp>
      <p:sp>
        <p:nvSpPr>
          <p:cNvPr id="137" name="TextBox 136">
            <a:extLst>
              <a:ext uri="{FF2B5EF4-FFF2-40B4-BE49-F238E27FC236}">
                <a16:creationId xmlns:a16="http://schemas.microsoft.com/office/drawing/2014/main" id="{8947FFDC-7FA1-74F1-6332-93189834C09D}"/>
              </a:ext>
            </a:extLst>
          </p:cNvPr>
          <p:cNvSpPr txBox="1">
            <a:spLocks/>
          </p:cNvSpPr>
          <p:nvPr/>
        </p:nvSpPr>
        <p:spPr>
          <a:xfrm>
            <a:off x="6711128" y="2702607"/>
            <a:ext cx="1908857" cy="707886"/>
          </a:xfrm>
          <a:prstGeom prst="rect">
            <a:avLst/>
          </a:prstGeom>
          <a:noFill/>
        </p:spPr>
        <p:txBody>
          <a:bodyPr wrap="square" rtlCol="0">
            <a:spAutoFit/>
          </a:bodyPr>
          <a:lstStyle/>
          <a:p>
            <a:pPr algn="r"/>
            <a:r>
              <a:rPr lang="en-US" sz="4000" b="1">
                <a:solidFill>
                  <a:srgbClr val="0000FF"/>
                </a:solidFill>
                <a:latin typeface="Arial" panose="020B0604020202020204" pitchFamily="34" charset="0"/>
                <a:cs typeface="Arial" panose="020B0604020202020204" pitchFamily="34" charset="0"/>
              </a:rPr>
              <a:t>52 645</a:t>
            </a:r>
          </a:p>
        </p:txBody>
      </p:sp>
      <p:grpSp>
        <p:nvGrpSpPr>
          <p:cNvPr id="138" name="Group 137">
            <a:extLst>
              <a:ext uri="{FF2B5EF4-FFF2-40B4-BE49-F238E27FC236}">
                <a16:creationId xmlns:a16="http://schemas.microsoft.com/office/drawing/2014/main" id="{810CAC0F-7064-A173-A405-81B6E849CECF}"/>
              </a:ext>
            </a:extLst>
          </p:cNvPr>
          <p:cNvGrpSpPr/>
          <p:nvPr/>
        </p:nvGrpSpPr>
        <p:grpSpPr>
          <a:xfrm>
            <a:off x="8745517" y="2683147"/>
            <a:ext cx="1295400" cy="1963967"/>
            <a:chOff x="3333382" y="2531790"/>
            <a:chExt cx="1295400" cy="1963967"/>
          </a:xfrm>
        </p:grpSpPr>
        <p:sp>
          <p:nvSpPr>
            <p:cNvPr id="139" name="TextBox 138">
              <a:extLst>
                <a:ext uri="{FF2B5EF4-FFF2-40B4-BE49-F238E27FC236}">
                  <a16:creationId xmlns:a16="http://schemas.microsoft.com/office/drawing/2014/main" id="{B0BD42CE-AFBF-0F5C-2D48-A03928664BFA}"/>
                </a:ext>
              </a:extLst>
            </p:cNvPr>
            <p:cNvSpPr txBox="1">
              <a:spLocks/>
            </p:cNvSpPr>
            <p:nvPr/>
          </p:nvSpPr>
          <p:spPr>
            <a:xfrm>
              <a:off x="3407045" y="2531790"/>
              <a:ext cx="663820" cy="707886"/>
            </a:xfrm>
            <a:prstGeom prst="rect">
              <a:avLst/>
            </a:prstGeom>
            <a:noFill/>
          </p:spPr>
          <p:txBody>
            <a:bodyPr wrap="square" rtlCol="0">
              <a:spAutoFit/>
            </a:bodyPr>
            <a:lstStyle/>
            <a:p>
              <a:pPr algn="ctr"/>
              <a:r>
                <a:rPr lang="en-US" sz="4000" b="1">
                  <a:solidFill>
                    <a:srgbClr val="0000FF"/>
                  </a:solidFill>
                  <a:latin typeface="Arial" panose="020B0604020202020204" pitchFamily="34" charset="0"/>
                  <a:cs typeface="Arial" panose="020B0604020202020204" pitchFamily="34" charset="0"/>
                </a:rPr>
                <a:t>4</a:t>
              </a:r>
            </a:p>
          </p:txBody>
        </p:sp>
        <p:grpSp>
          <p:nvGrpSpPr>
            <p:cNvPr id="162" name="Group 161">
              <a:extLst>
                <a:ext uri="{FF2B5EF4-FFF2-40B4-BE49-F238E27FC236}">
                  <a16:creationId xmlns:a16="http://schemas.microsoft.com/office/drawing/2014/main" id="{B5E998E2-9F4B-78E2-0CDF-AF55DE9C8860}"/>
                </a:ext>
              </a:extLst>
            </p:cNvPr>
            <p:cNvGrpSpPr/>
            <p:nvPr/>
          </p:nvGrpSpPr>
          <p:grpSpPr>
            <a:xfrm>
              <a:off x="3333382" y="2531790"/>
              <a:ext cx="1295400" cy="1963967"/>
              <a:chOff x="4127910" y="2102300"/>
              <a:chExt cx="1295400" cy="1963967"/>
            </a:xfrm>
          </p:grpSpPr>
          <p:cxnSp>
            <p:nvCxnSpPr>
              <p:cNvPr id="163" name="Straight Connector 162">
                <a:extLst>
                  <a:ext uri="{FF2B5EF4-FFF2-40B4-BE49-F238E27FC236}">
                    <a16:creationId xmlns:a16="http://schemas.microsoft.com/office/drawing/2014/main" id="{B0D2FD5B-8012-E321-1C0F-8E94DD9844F5}"/>
                  </a:ext>
                </a:extLst>
              </p:cNvPr>
              <p:cNvCxnSpPr>
                <a:cxnSpLocks/>
              </p:cNvCxnSpPr>
              <p:nvPr/>
            </p:nvCxnSpPr>
            <p:spPr>
              <a:xfrm>
                <a:off x="4127910" y="2102300"/>
                <a:ext cx="0" cy="1963967"/>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164" name="Straight Connector 163">
                <a:extLst>
                  <a:ext uri="{FF2B5EF4-FFF2-40B4-BE49-F238E27FC236}">
                    <a16:creationId xmlns:a16="http://schemas.microsoft.com/office/drawing/2014/main" id="{B4FCB293-C34D-7A54-A324-B67B00D52DE3}"/>
                  </a:ext>
                </a:extLst>
              </p:cNvPr>
              <p:cNvCxnSpPr>
                <a:cxnSpLocks/>
              </p:cNvCxnSpPr>
              <p:nvPr/>
            </p:nvCxnSpPr>
            <p:spPr>
              <a:xfrm>
                <a:off x="4127910" y="2768938"/>
                <a:ext cx="1295400"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grpSp>
      </p:grpSp>
      <p:cxnSp>
        <p:nvCxnSpPr>
          <p:cNvPr id="165" name="Straight Connector 164">
            <a:extLst>
              <a:ext uri="{FF2B5EF4-FFF2-40B4-BE49-F238E27FC236}">
                <a16:creationId xmlns:a16="http://schemas.microsoft.com/office/drawing/2014/main" id="{EA005D24-143F-B471-4CD3-FAF136E07855}"/>
              </a:ext>
            </a:extLst>
          </p:cNvPr>
          <p:cNvCxnSpPr>
            <a:cxnSpLocks/>
          </p:cNvCxnSpPr>
          <p:nvPr/>
        </p:nvCxnSpPr>
        <p:spPr>
          <a:xfrm>
            <a:off x="6990746" y="3910203"/>
            <a:ext cx="621629"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166" name="Straight Connector 165">
            <a:extLst>
              <a:ext uri="{FF2B5EF4-FFF2-40B4-BE49-F238E27FC236}">
                <a16:creationId xmlns:a16="http://schemas.microsoft.com/office/drawing/2014/main" id="{BE84D098-03F0-E47F-3060-1A92AEF469E0}"/>
              </a:ext>
            </a:extLst>
          </p:cNvPr>
          <p:cNvCxnSpPr>
            <a:cxnSpLocks/>
          </p:cNvCxnSpPr>
          <p:nvPr/>
        </p:nvCxnSpPr>
        <p:spPr>
          <a:xfrm>
            <a:off x="7018053" y="5094376"/>
            <a:ext cx="695143"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167" name="TextBox 166">
            <a:extLst>
              <a:ext uri="{FF2B5EF4-FFF2-40B4-BE49-F238E27FC236}">
                <a16:creationId xmlns:a16="http://schemas.microsoft.com/office/drawing/2014/main" id="{82AE7AD7-4CFF-700E-C78B-0078ABF37F3D}"/>
              </a:ext>
            </a:extLst>
          </p:cNvPr>
          <p:cNvSpPr txBox="1">
            <a:spLocks/>
          </p:cNvSpPr>
          <p:nvPr/>
        </p:nvSpPr>
        <p:spPr>
          <a:xfrm>
            <a:off x="8011069" y="6214856"/>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4</a:t>
            </a:r>
          </a:p>
        </p:txBody>
      </p:sp>
      <p:sp>
        <p:nvSpPr>
          <p:cNvPr id="168" name="TextBox 167">
            <a:extLst>
              <a:ext uri="{FF2B5EF4-FFF2-40B4-BE49-F238E27FC236}">
                <a16:creationId xmlns:a16="http://schemas.microsoft.com/office/drawing/2014/main" id="{94B099D9-93A4-1B02-4FAF-6D7A3EC4FA70}"/>
              </a:ext>
            </a:extLst>
          </p:cNvPr>
          <p:cNvSpPr txBox="1">
            <a:spLocks/>
          </p:cNvSpPr>
          <p:nvPr/>
        </p:nvSpPr>
        <p:spPr>
          <a:xfrm>
            <a:off x="9646783" y="3348993"/>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6</a:t>
            </a:r>
          </a:p>
        </p:txBody>
      </p:sp>
      <p:sp>
        <p:nvSpPr>
          <p:cNvPr id="169" name="TextBox 168">
            <a:extLst>
              <a:ext uri="{FF2B5EF4-FFF2-40B4-BE49-F238E27FC236}">
                <a16:creationId xmlns:a16="http://schemas.microsoft.com/office/drawing/2014/main" id="{2B2518D0-90B0-B818-FA3A-4C928E0869E5}"/>
              </a:ext>
            </a:extLst>
          </p:cNvPr>
          <p:cNvSpPr txBox="1">
            <a:spLocks/>
          </p:cNvSpPr>
          <p:nvPr/>
        </p:nvSpPr>
        <p:spPr>
          <a:xfrm>
            <a:off x="7725894" y="6708383"/>
            <a:ext cx="812211"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24</a:t>
            </a:r>
          </a:p>
        </p:txBody>
      </p:sp>
      <p:cxnSp>
        <p:nvCxnSpPr>
          <p:cNvPr id="170" name="Straight Connector 169">
            <a:extLst>
              <a:ext uri="{FF2B5EF4-FFF2-40B4-BE49-F238E27FC236}">
                <a16:creationId xmlns:a16="http://schemas.microsoft.com/office/drawing/2014/main" id="{2C1C0B37-F5D6-C7F7-24A9-FC9D1C4B7E50}"/>
              </a:ext>
            </a:extLst>
          </p:cNvPr>
          <p:cNvCxnSpPr>
            <a:cxnSpLocks/>
          </p:cNvCxnSpPr>
          <p:nvPr/>
        </p:nvCxnSpPr>
        <p:spPr>
          <a:xfrm>
            <a:off x="7922789" y="7369396"/>
            <a:ext cx="569345"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171" name="TextBox 170">
            <a:extLst>
              <a:ext uri="{FF2B5EF4-FFF2-40B4-BE49-F238E27FC236}">
                <a16:creationId xmlns:a16="http://schemas.microsoft.com/office/drawing/2014/main" id="{257C9087-88EE-082B-3B0D-6D5A0E8BDCB4}"/>
              </a:ext>
            </a:extLst>
          </p:cNvPr>
          <p:cNvSpPr txBox="1">
            <a:spLocks/>
          </p:cNvSpPr>
          <p:nvPr/>
        </p:nvSpPr>
        <p:spPr>
          <a:xfrm>
            <a:off x="8026561" y="7293114"/>
            <a:ext cx="498747"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
        <p:nvSpPr>
          <p:cNvPr id="172" name="TextBox 171">
            <a:extLst>
              <a:ext uri="{FF2B5EF4-FFF2-40B4-BE49-F238E27FC236}">
                <a16:creationId xmlns:a16="http://schemas.microsoft.com/office/drawing/2014/main" id="{D3B70747-EE62-7F87-27E1-231FDBB3B46E}"/>
              </a:ext>
            </a:extLst>
          </p:cNvPr>
          <p:cNvSpPr txBox="1">
            <a:spLocks/>
          </p:cNvSpPr>
          <p:nvPr/>
        </p:nvSpPr>
        <p:spPr>
          <a:xfrm>
            <a:off x="9997332" y="3364082"/>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1</a:t>
            </a:r>
          </a:p>
        </p:txBody>
      </p:sp>
      <p:sp>
        <p:nvSpPr>
          <p:cNvPr id="173" name="TextBox 172">
            <a:extLst>
              <a:ext uri="{FF2B5EF4-FFF2-40B4-BE49-F238E27FC236}">
                <a16:creationId xmlns:a16="http://schemas.microsoft.com/office/drawing/2014/main" id="{3AC768D6-118A-3EC5-9098-BC740BFE54A2}"/>
              </a:ext>
            </a:extLst>
          </p:cNvPr>
          <p:cNvSpPr txBox="1">
            <a:spLocks/>
          </p:cNvSpPr>
          <p:nvPr/>
        </p:nvSpPr>
        <p:spPr>
          <a:xfrm>
            <a:off x="8382940" y="7307580"/>
            <a:ext cx="812211"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5</a:t>
            </a:r>
          </a:p>
        </p:txBody>
      </p:sp>
      <p:cxnSp>
        <p:nvCxnSpPr>
          <p:cNvPr id="174" name="Straight Connector 173">
            <a:extLst>
              <a:ext uri="{FF2B5EF4-FFF2-40B4-BE49-F238E27FC236}">
                <a16:creationId xmlns:a16="http://schemas.microsoft.com/office/drawing/2014/main" id="{7F0BC3AD-8C49-24EA-40D3-77A63C21A827}"/>
              </a:ext>
            </a:extLst>
          </p:cNvPr>
          <p:cNvCxnSpPr>
            <a:cxnSpLocks/>
          </p:cNvCxnSpPr>
          <p:nvPr/>
        </p:nvCxnSpPr>
        <p:spPr>
          <a:xfrm>
            <a:off x="8063188" y="8439624"/>
            <a:ext cx="695143"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175" name="TextBox 174">
            <a:extLst>
              <a:ext uri="{FF2B5EF4-FFF2-40B4-BE49-F238E27FC236}">
                <a16:creationId xmlns:a16="http://schemas.microsoft.com/office/drawing/2014/main" id="{7CD7A4CE-08FB-FB44-A405-6D2857C90F25}"/>
              </a:ext>
            </a:extLst>
          </p:cNvPr>
          <p:cNvSpPr txBox="1">
            <a:spLocks/>
          </p:cNvSpPr>
          <p:nvPr/>
        </p:nvSpPr>
        <p:spPr>
          <a:xfrm>
            <a:off x="8403893" y="8436877"/>
            <a:ext cx="702166"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1</a:t>
            </a:r>
          </a:p>
        </p:txBody>
      </p:sp>
      <p:sp>
        <p:nvSpPr>
          <p:cNvPr id="176" name="TextBox 175">
            <a:extLst>
              <a:ext uri="{FF2B5EF4-FFF2-40B4-BE49-F238E27FC236}">
                <a16:creationId xmlns:a16="http://schemas.microsoft.com/office/drawing/2014/main" id="{99F5CEED-66AE-84F0-E771-2E09DE550A37}"/>
              </a:ext>
            </a:extLst>
          </p:cNvPr>
          <p:cNvSpPr txBox="1">
            <a:spLocks/>
          </p:cNvSpPr>
          <p:nvPr/>
        </p:nvSpPr>
        <p:spPr>
          <a:xfrm>
            <a:off x="12379882" y="3305785"/>
            <a:ext cx="421279"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6</a:t>
            </a:r>
          </a:p>
        </p:txBody>
      </p:sp>
      <p:sp>
        <p:nvSpPr>
          <p:cNvPr id="177" name="TextBox 176">
            <a:extLst>
              <a:ext uri="{FF2B5EF4-FFF2-40B4-BE49-F238E27FC236}">
                <a16:creationId xmlns:a16="http://schemas.microsoft.com/office/drawing/2014/main" id="{CD58306C-8E9F-D2FA-2D54-7C118FFA5479}"/>
              </a:ext>
            </a:extLst>
          </p:cNvPr>
          <p:cNvSpPr txBox="1">
            <a:spLocks/>
          </p:cNvSpPr>
          <p:nvPr/>
        </p:nvSpPr>
        <p:spPr>
          <a:xfrm>
            <a:off x="14247826" y="3393385"/>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1</a:t>
            </a:r>
          </a:p>
        </p:txBody>
      </p:sp>
      <p:cxnSp>
        <p:nvCxnSpPr>
          <p:cNvPr id="178" name="Straight Connector 177">
            <a:extLst>
              <a:ext uri="{FF2B5EF4-FFF2-40B4-BE49-F238E27FC236}">
                <a16:creationId xmlns:a16="http://schemas.microsoft.com/office/drawing/2014/main" id="{297EEACA-B9C6-928E-B5D6-FF355BCF371D}"/>
              </a:ext>
            </a:extLst>
          </p:cNvPr>
          <p:cNvCxnSpPr>
            <a:cxnSpLocks/>
          </p:cNvCxnSpPr>
          <p:nvPr/>
        </p:nvCxnSpPr>
        <p:spPr>
          <a:xfrm>
            <a:off x="13299866" y="6291075"/>
            <a:ext cx="631948"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179" name="TextBox 178">
            <a:extLst>
              <a:ext uri="{FF2B5EF4-FFF2-40B4-BE49-F238E27FC236}">
                <a16:creationId xmlns:a16="http://schemas.microsoft.com/office/drawing/2014/main" id="{A2865EC6-5295-4F03-16D8-5C27C4A541E6}"/>
              </a:ext>
            </a:extLst>
          </p:cNvPr>
          <p:cNvSpPr txBox="1">
            <a:spLocks/>
          </p:cNvSpPr>
          <p:nvPr/>
        </p:nvSpPr>
        <p:spPr>
          <a:xfrm>
            <a:off x="12381036" y="3898135"/>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2</a:t>
            </a:r>
          </a:p>
        </p:txBody>
      </p:sp>
      <p:sp>
        <p:nvSpPr>
          <p:cNvPr id="180" name="TextBox 179">
            <a:extLst>
              <a:ext uri="{FF2B5EF4-FFF2-40B4-BE49-F238E27FC236}">
                <a16:creationId xmlns:a16="http://schemas.microsoft.com/office/drawing/2014/main" id="{96692415-927B-BAFD-DA77-BC1280EE20E0}"/>
              </a:ext>
            </a:extLst>
          </p:cNvPr>
          <p:cNvSpPr txBox="1">
            <a:spLocks/>
          </p:cNvSpPr>
          <p:nvPr/>
        </p:nvSpPr>
        <p:spPr>
          <a:xfrm>
            <a:off x="12635807" y="3898207"/>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4</a:t>
            </a:r>
          </a:p>
        </p:txBody>
      </p:sp>
      <p:sp>
        <p:nvSpPr>
          <p:cNvPr id="181" name="TextBox 180">
            <a:extLst>
              <a:ext uri="{FF2B5EF4-FFF2-40B4-BE49-F238E27FC236}">
                <a16:creationId xmlns:a16="http://schemas.microsoft.com/office/drawing/2014/main" id="{AC94732C-B6F7-667A-11EC-EB275CF3633D}"/>
              </a:ext>
            </a:extLst>
          </p:cNvPr>
          <p:cNvSpPr txBox="1">
            <a:spLocks/>
          </p:cNvSpPr>
          <p:nvPr/>
        </p:nvSpPr>
        <p:spPr>
          <a:xfrm>
            <a:off x="14508329" y="3393385"/>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4</a:t>
            </a:r>
          </a:p>
        </p:txBody>
      </p:sp>
      <p:sp>
        <p:nvSpPr>
          <p:cNvPr id="183" name="TextBox 182">
            <a:extLst>
              <a:ext uri="{FF2B5EF4-FFF2-40B4-BE49-F238E27FC236}">
                <a16:creationId xmlns:a16="http://schemas.microsoft.com/office/drawing/2014/main" id="{8AC6895B-253E-041F-E38D-8DFCE28F33DC}"/>
              </a:ext>
            </a:extLst>
          </p:cNvPr>
          <p:cNvSpPr txBox="1">
            <a:spLocks/>
          </p:cNvSpPr>
          <p:nvPr/>
        </p:nvSpPr>
        <p:spPr>
          <a:xfrm>
            <a:off x="12392989" y="4494062"/>
            <a:ext cx="780003"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24</a:t>
            </a:r>
          </a:p>
        </p:txBody>
      </p:sp>
      <p:sp>
        <p:nvSpPr>
          <p:cNvPr id="184" name="TextBox 183">
            <a:extLst>
              <a:ext uri="{FF2B5EF4-FFF2-40B4-BE49-F238E27FC236}">
                <a16:creationId xmlns:a16="http://schemas.microsoft.com/office/drawing/2014/main" id="{89AC860F-F076-7232-BB61-EAC4CDD79756}"/>
              </a:ext>
            </a:extLst>
          </p:cNvPr>
          <p:cNvSpPr txBox="1">
            <a:spLocks/>
          </p:cNvSpPr>
          <p:nvPr/>
        </p:nvSpPr>
        <p:spPr>
          <a:xfrm>
            <a:off x="12703113" y="5132142"/>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
        <p:nvSpPr>
          <p:cNvPr id="185" name="TextBox 184">
            <a:extLst>
              <a:ext uri="{FF2B5EF4-FFF2-40B4-BE49-F238E27FC236}">
                <a16:creationId xmlns:a16="http://schemas.microsoft.com/office/drawing/2014/main" id="{97AB0B01-6686-5F03-7C7C-E3B2CE1F2282}"/>
              </a:ext>
            </a:extLst>
          </p:cNvPr>
          <p:cNvSpPr txBox="1">
            <a:spLocks/>
          </p:cNvSpPr>
          <p:nvPr/>
        </p:nvSpPr>
        <p:spPr>
          <a:xfrm>
            <a:off x="14813111" y="3379881"/>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1</a:t>
            </a:r>
          </a:p>
        </p:txBody>
      </p:sp>
      <p:sp>
        <p:nvSpPr>
          <p:cNvPr id="186" name="TextBox 185">
            <a:extLst>
              <a:ext uri="{FF2B5EF4-FFF2-40B4-BE49-F238E27FC236}">
                <a16:creationId xmlns:a16="http://schemas.microsoft.com/office/drawing/2014/main" id="{A41C6DBF-A473-A98C-F47D-1F3BC70FCEDA}"/>
              </a:ext>
            </a:extLst>
          </p:cNvPr>
          <p:cNvSpPr txBox="1">
            <a:spLocks/>
          </p:cNvSpPr>
          <p:nvPr/>
        </p:nvSpPr>
        <p:spPr>
          <a:xfrm>
            <a:off x="13139615" y="5662729"/>
            <a:ext cx="780003"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6</a:t>
            </a:r>
          </a:p>
        </p:txBody>
      </p:sp>
      <p:sp>
        <p:nvSpPr>
          <p:cNvPr id="187" name="TextBox 186">
            <a:extLst>
              <a:ext uri="{FF2B5EF4-FFF2-40B4-BE49-F238E27FC236}">
                <a16:creationId xmlns:a16="http://schemas.microsoft.com/office/drawing/2014/main" id="{72749EB2-001C-9244-AA8D-7110E330D7ED}"/>
              </a:ext>
            </a:extLst>
          </p:cNvPr>
          <p:cNvSpPr txBox="1">
            <a:spLocks/>
          </p:cNvSpPr>
          <p:nvPr/>
        </p:nvSpPr>
        <p:spPr>
          <a:xfrm>
            <a:off x="13181058" y="6265123"/>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
        <p:nvSpPr>
          <p:cNvPr id="188" name="TextBox 187">
            <a:extLst>
              <a:ext uri="{FF2B5EF4-FFF2-40B4-BE49-F238E27FC236}">
                <a16:creationId xmlns:a16="http://schemas.microsoft.com/office/drawing/2014/main" id="{D8270417-720B-D40F-6C0B-41DACD3B21E1}"/>
              </a:ext>
            </a:extLst>
          </p:cNvPr>
          <p:cNvSpPr txBox="1">
            <a:spLocks/>
          </p:cNvSpPr>
          <p:nvPr/>
        </p:nvSpPr>
        <p:spPr>
          <a:xfrm>
            <a:off x="13126293" y="5159362"/>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6</a:t>
            </a:r>
          </a:p>
        </p:txBody>
      </p:sp>
      <p:sp>
        <p:nvSpPr>
          <p:cNvPr id="189" name="TextBox 188">
            <a:extLst>
              <a:ext uri="{FF2B5EF4-FFF2-40B4-BE49-F238E27FC236}">
                <a16:creationId xmlns:a16="http://schemas.microsoft.com/office/drawing/2014/main" id="{64DE6957-23A4-1507-0F4C-78BC09B8DE8F}"/>
              </a:ext>
            </a:extLst>
          </p:cNvPr>
          <p:cNvSpPr txBox="1">
            <a:spLocks/>
          </p:cNvSpPr>
          <p:nvPr/>
        </p:nvSpPr>
        <p:spPr>
          <a:xfrm>
            <a:off x="12210275" y="2746999"/>
            <a:ext cx="1908857" cy="707886"/>
          </a:xfrm>
          <a:prstGeom prst="rect">
            <a:avLst/>
          </a:prstGeom>
          <a:noFill/>
        </p:spPr>
        <p:txBody>
          <a:bodyPr wrap="square" rtlCol="0">
            <a:spAutoFit/>
          </a:bodyPr>
          <a:lstStyle/>
          <a:p>
            <a:pPr algn="r"/>
            <a:r>
              <a:rPr lang="en-US" sz="4000" b="1">
                <a:solidFill>
                  <a:srgbClr val="0000FF"/>
                </a:solidFill>
                <a:latin typeface="Arial" panose="020B0604020202020204" pitchFamily="34" charset="0"/>
                <a:cs typeface="Arial" panose="020B0604020202020204" pitchFamily="34" charset="0"/>
              </a:rPr>
              <a:t>84 674</a:t>
            </a:r>
          </a:p>
        </p:txBody>
      </p:sp>
      <p:grpSp>
        <p:nvGrpSpPr>
          <p:cNvPr id="190" name="Group 189">
            <a:extLst>
              <a:ext uri="{FF2B5EF4-FFF2-40B4-BE49-F238E27FC236}">
                <a16:creationId xmlns:a16="http://schemas.microsoft.com/office/drawing/2014/main" id="{3E0C5CDA-9C6C-F219-FB13-A91FB6D83F75}"/>
              </a:ext>
            </a:extLst>
          </p:cNvPr>
          <p:cNvGrpSpPr/>
          <p:nvPr/>
        </p:nvGrpSpPr>
        <p:grpSpPr>
          <a:xfrm>
            <a:off x="14244664" y="2727539"/>
            <a:ext cx="1295400" cy="1963967"/>
            <a:chOff x="3333382" y="2531790"/>
            <a:chExt cx="1295400" cy="1963967"/>
          </a:xfrm>
        </p:grpSpPr>
        <p:sp>
          <p:nvSpPr>
            <p:cNvPr id="191" name="TextBox 190">
              <a:extLst>
                <a:ext uri="{FF2B5EF4-FFF2-40B4-BE49-F238E27FC236}">
                  <a16:creationId xmlns:a16="http://schemas.microsoft.com/office/drawing/2014/main" id="{7C8E200F-5AC5-95FB-7C8B-BCF88970F2C6}"/>
                </a:ext>
              </a:extLst>
            </p:cNvPr>
            <p:cNvSpPr txBox="1">
              <a:spLocks/>
            </p:cNvSpPr>
            <p:nvPr/>
          </p:nvSpPr>
          <p:spPr>
            <a:xfrm>
              <a:off x="3407045" y="2531790"/>
              <a:ext cx="663820" cy="707886"/>
            </a:xfrm>
            <a:prstGeom prst="rect">
              <a:avLst/>
            </a:prstGeom>
            <a:noFill/>
          </p:spPr>
          <p:txBody>
            <a:bodyPr wrap="square" rtlCol="0">
              <a:spAutoFit/>
            </a:bodyPr>
            <a:lstStyle/>
            <a:p>
              <a:pPr algn="ctr"/>
              <a:r>
                <a:rPr lang="en-US" sz="4000" b="1">
                  <a:solidFill>
                    <a:srgbClr val="0000FF"/>
                  </a:solidFill>
                  <a:latin typeface="Arial" panose="020B0604020202020204" pitchFamily="34" charset="0"/>
                  <a:cs typeface="Arial" panose="020B0604020202020204" pitchFamily="34" charset="0"/>
                </a:rPr>
                <a:t>6</a:t>
              </a:r>
            </a:p>
          </p:txBody>
        </p:sp>
        <p:grpSp>
          <p:nvGrpSpPr>
            <p:cNvPr id="192" name="Group 191">
              <a:extLst>
                <a:ext uri="{FF2B5EF4-FFF2-40B4-BE49-F238E27FC236}">
                  <a16:creationId xmlns:a16="http://schemas.microsoft.com/office/drawing/2014/main" id="{4D9150D1-FBE7-109A-8A6F-4162B5C7ACC8}"/>
                </a:ext>
              </a:extLst>
            </p:cNvPr>
            <p:cNvGrpSpPr/>
            <p:nvPr/>
          </p:nvGrpSpPr>
          <p:grpSpPr>
            <a:xfrm>
              <a:off x="3333382" y="2531790"/>
              <a:ext cx="1295400" cy="1963967"/>
              <a:chOff x="4127910" y="2102300"/>
              <a:chExt cx="1295400" cy="1963967"/>
            </a:xfrm>
          </p:grpSpPr>
          <p:cxnSp>
            <p:nvCxnSpPr>
              <p:cNvPr id="193" name="Straight Connector 192">
                <a:extLst>
                  <a:ext uri="{FF2B5EF4-FFF2-40B4-BE49-F238E27FC236}">
                    <a16:creationId xmlns:a16="http://schemas.microsoft.com/office/drawing/2014/main" id="{A979BD00-68E1-FABB-4D82-072A20043599}"/>
                  </a:ext>
                </a:extLst>
              </p:cNvPr>
              <p:cNvCxnSpPr>
                <a:cxnSpLocks/>
              </p:cNvCxnSpPr>
              <p:nvPr/>
            </p:nvCxnSpPr>
            <p:spPr>
              <a:xfrm>
                <a:off x="4127910" y="2102300"/>
                <a:ext cx="0" cy="1963967"/>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194" name="Straight Connector 193">
                <a:extLst>
                  <a:ext uri="{FF2B5EF4-FFF2-40B4-BE49-F238E27FC236}">
                    <a16:creationId xmlns:a16="http://schemas.microsoft.com/office/drawing/2014/main" id="{C06C5E44-5F16-63B4-F46C-6F36BC2D5133}"/>
                  </a:ext>
                </a:extLst>
              </p:cNvPr>
              <p:cNvCxnSpPr>
                <a:cxnSpLocks/>
              </p:cNvCxnSpPr>
              <p:nvPr/>
            </p:nvCxnSpPr>
            <p:spPr>
              <a:xfrm>
                <a:off x="4127910" y="2768938"/>
                <a:ext cx="1295400"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grpSp>
      </p:grpSp>
      <p:cxnSp>
        <p:nvCxnSpPr>
          <p:cNvPr id="195" name="Straight Connector 194">
            <a:extLst>
              <a:ext uri="{FF2B5EF4-FFF2-40B4-BE49-F238E27FC236}">
                <a16:creationId xmlns:a16="http://schemas.microsoft.com/office/drawing/2014/main" id="{D2BA91E8-0A80-194F-4E19-061375FA7E77}"/>
              </a:ext>
            </a:extLst>
          </p:cNvPr>
          <p:cNvCxnSpPr>
            <a:cxnSpLocks/>
          </p:cNvCxnSpPr>
          <p:nvPr/>
        </p:nvCxnSpPr>
        <p:spPr>
          <a:xfrm>
            <a:off x="12489893" y="3954595"/>
            <a:ext cx="621629"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196" name="Straight Connector 195">
            <a:extLst>
              <a:ext uri="{FF2B5EF4-FFF2-40B4-BE49-F238E27FC236}">
                <a16:creationId xmlns:a16="http://schemas.microsoft.com/office/drawing/2014/main" id="{B04A2A56-FA88-0EF5-6861-847E8354C96D}"/>
              </a:ext>
            </a:extLst>
          </p:cNvPr>
          <p:cNvCxnSpPr>
            <a:cxnSpLocks/>
          </p:cNvCxnSpPr>
          <p:nvPr/>
        </p:nvCxnSpPr>
        <p:spPr>
          <a:xfrm>
            <a:off x="12517200" y="5138768"/>
            <a:ext cx="695143"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197" name="TextBox 196">
            <a:extLst>
              <a:ext uri="{FF2B5EF4-FFF2-40B4-BE49-F238E27FC236}">
                <a16:creationId xmlns:a16="http://schemas.microsoft.com/office/drawing/2014/main" id="{B9A38C91-0F44-C543-1DA3-7544B4C395B0}"/>
              </a:ext>
            </a:extLst>
          </p:cNvPr>
          <p:cNvSpPr txBox="1">
            <a:spLocks/>
          </p:cNvSpPr>
          <p:nvPr/>
        </p:nvSpPr>
        <p:spPr>
          <a:xfrm>
            <a:off x="13510216" y="6259248"/>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7</a:t>
            </a:r>
          </a:p>
        </p:txBody>
      </p:sp>
      <p:sp>
        <p:nvSpPr>
          <p:cNvPr id="198" name="TextBox 197">
            <a:extLst>
              <a:ext uri="{FF2B5EF4-FFF2-40B4-BE49-F238E27FC236}">
                <a16:creationId xmlns:a16="http://schemas.microsoft.com/office/drawing/2014/main" id="{B935B42E-CD7C-45CC-47BB-14EE4D5BB15E}"/>
              </a:ext>
            </a:extLst>
          </p:cNvPr>
          <p:cNvSpPr txBox="1">
            <a:spLocks/>
          </p:cNvSpPr>
          <p:nvPr/>
        </p:nvSpPr>
        <p:spPr>
          <a:xfrm>
            <a:off x="15145930" y="3393385"/>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1</a:t>
            </a:r>
          </a:p>
        </p:txBody>
      </p:sp>
      <p:sp>
        <p:nvSpPr>
          <p:cNvPr id="199" name="TextBox 198">
            <a:extLst>
              <a:ext uri="{FF2B5EF4-FFF2-40B4-BE49-F238E27FC236}">
                <a16:creationId xmlns:a16="http://schemas.microsoft.com/office/drawing/2014/main" id="{97B92D29-13E4-BBC3-4DB6-DF3A6E514ACD}"/>
              </a:ext>
            </a:extLst>
          </p:cNvPr>
          <p:cNvSpPr txBox="1">
            <a:spLocks/>
          </p:cNvSpPr>
          <p:nvPr/>
        </p:nvSpPr>
        <p:spPr>
          <a:xfrm>
            <a:off x="13455110" y="6729700"/>
            <a:ext cx="812211"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6</a:t>
            </a:r>
          </a:p>
        </p:txBody>
      </p:sp>
      <p:cxnSp>
        <p:nvCxnSpPr>
          <p:cNvPr id="200" name="Straight Connector 199">
            <a:extLst>
              <a:ext uri="{FF2B5EF4-FFF2-40B4-BE49-F238E27FC236}">
                <a16:creationId xmlns:a16="http://schemas.microsoft.com/office/drawing/2014/main" id="{B8F52C8B-8791-640C-A5E2-9D49066A20E3}"/>
              </a:ext>
            </a:extLst>
          </p:cNvPr>
          <p:cNvCxnSpPr>
            <a:cxnSpLocks/>
          </p:cNvCxnSpPr>
          <p:nvPr/>
        </p:nvCxnSpPr>
        <p:spPr>
          <a:xfrm>
            <a:off x="13421936" y="7413788"/>
            <a:ext cx="569345"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201" name="TextBox 200">
            <a:extLst>
              <a:ext uri="{FF2B5EF4-FFF2-40B4-BE49-F238E27FC236}">
                <a16:creationId xmlns:a16="http://schemas.microsoft.com/office/drawing/2014/main" id="{DDE37238-F846-8C2F-7C34-5A247FF26A5D}"/>
              </a:ext>
            </a:extLst>
          </p:cNvPr>
          <p:cNvSpPr txBox="1">
            <a:spLocks/>
          </p:cNvSpPr>
          <p:nvPr/>
        </p:nvSpPr>
        <p:spPr>
          <a:xfrm>
            <a:off x="13525708" y="7337506"/>
            <a:ext cx="792619"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14</a:t>
            </a:r>
          </a:p>
        </p:txBody>
      </p:sp>
      <p:sp>
        <p:nvSpPr>
          <p:cNvPr id="202" name="TextBox 201">
            <a:extLst>
              <a:ext uri="{FF2B5EF4-FFF2-40B4-BE49-F238E27FC236}">
                <a16:creationId xmlns:a16="http://schemas.microsoft.com/office/drawing/2014/main" id="{BFDB26B0-A62C-0B5E-886F-389A34192062}"/>
              </a:ext>
            </a:extLst>
          </p:cNvPr>
          <p:cNvSpPr txBox="1">
            <a:spLocks/>
          </p:cNvSpPr>
          <p:nvPr/>
        </p:nvSpPr>
        <p:spPr>
          <a:xfrm>
            <a:off x="15496479" y="3408474"/>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2</a:t>
            </a:r>
          </a:p>
        </p:txBody>
      </p:sp>
      <p:sp>
        <p:nvSpPr>
          <p:cNvPr id="203" name="TextBox 202">
            <a:extLst>
              <a:ext uri="{FF2B5EF4-FFF2-40B4-BE49-F238E27FC236}">
                <a16:creationId xmlns:a16="http://schemas.microsoft.com/office/drawing/2014/main" id="{1FF65A48-B1B9-0079-D386-B2F56CA27F4C}"/>
              </a:ext>
            </a:extLst>
          </p:cNvPr>
          <p:cNvSpPr txBox="1">
            <a:spLocks/>
          </p:cNvSpPr>
          <p:nvPr/>
        </p:nvSpPr>
        <p:spPr>
          <a:xfrm>
            <a:off x="13562040" y="7896538"/>
            <a:ext cx="812211"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12</a:t>
            </a:r>
          </a:p>
        </p:txBody>
      </p:sp>
      <p:cxnSp>
        <p:nvCxnSpPr>
          <p:cNvPr id="204" name="Straight Connector 203">
            <a:extLst>
              <a:ext uri="{FF2B5EF4-FFF2-40B4-BE49-F238E27FC236}">
                <a16:creationId xmlns:a16="http://schemas.microsoft.com/office/drawing/2014/main" id="{532CA0BC-DD24-1D7B-924F-E981FD101D2C}"/>
              </a:ext>
            </a:extLst>
          </p:cNvPr>
          <p:cNvCxnSpPr>
            <a:cxnSpLocks/>
          </p:cNvCxnSpPr>
          <p:nvPr/>
        </p:nvCxnSpPr>
        <p:spPr>
          <a:xfrm>
            <a:off x="13562335" y="8484016"/>
            <a:ext cx="695143"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205" name="TextBox 204">
            <a:extLst>
              <a:ext uri="{FF2B5EF4-FFF2-40B4-BE49-F238E27FC236}">
                <a16:creationId xmlns:a16="http://schemas.microsoft.com/office/drawing/2014/main" id="{75C1C06A-8F84-9784-A8DF-C0C72D935C51}"/>
              </a:ext>
            </a:extLst>
          </p:cNvPr>
          <p:cNvSpPr txBox="1">
            <a:spLocks/>
          </p:cNvSpPr>
          <p:nvPr/>
        </p:nvSpPr>
        <p:spPr>
          <a:xfrm>
            <a:off x="13866144" y="8436114"/>
            <a:ext cx="702166"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2</a:t>
            </a:r>
          </a:p>
        </p:txBody>
      </p:sp>
      <p:sp>
        <p:nvSpPr>
          <p:cNvPr id="107" name="TextBox 106">
            <a:extLst>
              <a:ext uri="{FF2B5EF4-FFF2-40B4-BE49-F238E27FC236}">
                <a16:creationId xmlns:a16="http://schemas.microsoft.com/office/drawing/2014/main" id="{6A944C4C-C7C4-E0B0-9F1E-8441455981D0}"/>
              </a:ext>
            </a:extLst>
          </p:cNvPr>
          <p:cNvSpPr txBox="1">
            <a:spLocks/>
          </p:cNvSpPr>
          <p:nvPr/>
        </p:nvSpPr>
        <p:spPr>
          <a:xfrm>
            <a:off x="8375983" y="7804944"/>
            <a:ext cx="812211"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025486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1"/>
                                        </p:tgtEl>
                                        <p:attrNameLst>
                                          <p:attrName>style.visibility</p:attrName>
                                        </p:attrNameLst>
                                      </p:cBhvr>
                                      <p:to>
                                        <p:strVal val="visible"/>
                                      </p:to>
                                    </p:set>
                                    <p:animEffect transition="in" filter="fade">
                                      <p:cBhvr>
                                        <p:cTn id="10" dur="500"/>
                                        <p:tgtEl>
                                          <p:spTgt spid="14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fade">
                                      <p:cBhvr>
                                        <p:cTn id="15" dur="500"/>
                                        <p:tgtEl>
                                          <p:spTgt spid="7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500"/>
                                        <p:tgtEl>
                                          <p:spTgt spid="7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fade">
                                      <p:cBhvr>
                                        <p:cTn id="25" dur="500"/>
                                        <p:tgtEl>
                                          <p:spTgt spid="6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9"/>
                                        </p:tgtEl>
                                        <p:attrNameLst>
                                          <p:attrName>style.visibility</p:attrName>
                                        </p:attrNameLst>
                                      </p:cBhvr>
                                      <p:to>
                                        <p:strVal val="visible"/>
                                      </p:to>
                                    </p:set>
                                    <p:animEffect transition="in" filter="fade">
                                      <p:cBhvr>
                                        <p:cTn id="30" dur="500"/>
                                        <p:tgtEl>
                                          <p:spTgt spid="7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0"/>
                                        </p:tgtEl>
                                        <p:attrNameLst>
                                          <p:attrName>style.visibility</p:attrName>
                                        </p:attrNameLst>
                                      </p:cBhvr>
                                      <p:to>
                                        <p:strVal val="visible"/>
                                      </p:to>
                                    </p:set>
                                    <p:animEffect transition="in" filter="fade">
                                      <p:cBhvr>
                                        <p:cTn id="35" dur="500"/>
                                        <p:tgtEl>
                                          <p:spTgt spid="8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1"/>
                                        </p:tgtEl>
                                        <p:attrNameLst>
                                          <p:attrName>style.visibility</p:attrName>
                                        </p:attrNameLst>
                                      </p:cBhvr>
                                      <p:to>
                                        <p:strVal val="visible"/>
                                      </p:to>
                                    </p:set>
                                    <p:animEffect transition="in" filter="fade">
                                      <p:cBhvr>
                                        <p:cTn id="40" dur="500"/>
                                        <p:tgtEl>
                                          <p:spTgt spid="8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2"/>
                                        </p:tgtEl>
                                        <p:attrNameLst>
                                          <p:attrName>style.visibility</p:attrName>
                                        </p:attrNameLst>
                                      </p:cBhvr>
                                      <p:to>
                                        <p:strVal val="visible"/>
                                      </p:to>
                                    </p:set>
                                    <p:animEffect transition="in" filter="fade">
                                      <p:cBhvr>
                                        <p:cTn id="45" dur="500"/>
                                        <p:tgtEl>
                                          <p:spTgt spid="8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7"/>
                                        </p:tgtEl>
                                        <p:attrNameLst>
                                          <p:attrName>style.visibility</p:attrName>
                                        </p:attrNameLst>
                                      </p:cBhvr>
                                      <p:to>
                                        <p:strVal val="visible"/>
                                      </p:to>
                                    </p:set>
                                    <p:animEffect transition="in" filter="fade">
                                      <p:cBhvr>
                                        <p:cTn id="50" dur="500"/>
                                        <p:tgtEl>
                                          <p:spTgt spid="6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4"/>
                                        </p:tgtEl>
                                        <p:attrNameLst>
                                          <p:attrName>style.visibility</p:attrName>
                                        </p:attrNameLst>
                                      </p:cBhvr>
                                      <p:to>
                                        <p:strVal val="visible"/>
                                      </p:to>
                                    </p:set>
                                    <p:animEffect transition="in" filter="fade">
                                      <p:cBhvr>
                                        <p:cTn id="55" dur="500"/>
                                        <p:tgtEl>
                                          <p:spTgt spid="8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90"/>
                                        </p:tgtEl>
                                        <p:attrNameLst>
                                          <p:attrName>style.visibility</p:attrName>
                                        </p:attrNameLst>
                                      </p:cBhvr>
                                      <p:to>
                                        <p:strVal val="visible"/>
                                      </p:to>
                                    </p:set>
                                    <p:animEffect transition="in" filter="fade">
                                      <p:cBhvr>
                                        <p:cTn id="60" dur="500"/>
                                        <p:tgtEl>
                                          <p:spTgt spid="9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86"/>
                                        </p:tgtEl>
                                        <p:attrNameLst>
                                          <p:attrName>style.visibility</p:attrName>
                                        </p:attrNameLst>
                                      </p:cBhvr>
                                      <p:to>
                                        <p:strVal val="visible"/>
                                      </p:to>
                                    </p:set>
                                    <p:animEffect transition="in" filter="fade">
                                      <p:cBhvr>
                                        <p:cTn id="65" dur="500"/>
                                        <p:tgtEl>
                                          <p:spTgt spid="8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87"/>
                                        </p:tgtEl>
                                        <p:attrNameLst>
                                          <p:attrName>style.visibility</p:attrName>
                                        </p:attrNameLst>
                                      </p:cBhvr>
                                      <p:to>
                                        <p:strVal val="visible"/>
                                      </p:to>
                                    </p:set>
                                    <p:animEffect transition="in" filter="fade">
                                      <p:cBhvr>
                                        <p:cTn id="70" dur="500"/>
                                        <p:tgtEl>
                                          <p:spTgt spid="8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78"/>
                                        </p:tgtEl>
                                        <p:attrNameLst>
                                          <p:attrName>style.visibility</p:attrName>
                                        </p:attrNameLst>
                                      </p:cBhvr>
                                      <p:to>
                                        <p:strVal val="visible"/>
                                      </p:to>
                                    </p:set>
                                    <p:animEffect transition="in" filter="fade">
                                      <p:cBhvr>
                                        <p:cTn id="75" dur="500"/>
                                        <p:tgtEl>
                                          <p:spTgt spid="7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89"/>
                                        </p:tgtEl>
                                        <p:attrNameLst>
                                          <p:attrName>style.visibility</p:attrName>
                                        </p:attrNameLst>
                                      </p:cBhvr>
                                      <p:to>
                                        <p:strVal val="visible"/>
                                      </p:to>
                                    </p:set>
                                    <p:animEffect transition="in" filter="fade">
                                      <p:cBhvr>
                                        <p:cTn id="80" dur="500"/>
                                        <p:tgtEl>
                                          <p:spTgt spid="89"/>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72"/>
                                        </p:tgtEl>
                                        <p:attrNameLst>
                                          <p:attrName>style.visibility</p:attrName>
                                        </p:attrNameLst>
                                      </p:cBhvr>
                                      <p:to>
                                        <p:strVal val="visible"/>
                                      </p:to>
                                    </p:set>
                                    <p:animEffect transition="in" filter="fade">
                                      <p:cBhvr>
                                        <p:cTn id="85" dur="500"/>
                                        <p:tgtEl>
                                          <p:spTgt spid="72"/>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73"/>
                                        </p:tgtEl>
                                        <p:attrNameLst>
                                          <p:attrName>style.visibility</p:attrName>
                                        </p:attrNameLst>
                                      </p:cBhvr>
                                      <p:to>
                                        <p:strVal val="visible"/>
                                      </p:to>
                                    </p:set>
                                    <p:animEffect transition="in" filter="fade">
                                      <p:cBhvr>
                                        <p:cTn id="90" dur="500"/>
                                        <p:tgtEl>
                                          <p:spTgt spid="73"/>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74"/>
                                        </p:tgtEl>
                                        <p:attrNameLst>
                                          <p:attrName>style.visibility</p:attrName>
                                        </p:attrNameLst>
                                      </p:cBhvr>
                                      <p:to>
                                        <p:strVal val="visible"/>
                                      </p:to>
                                    </p:set>
                                    <p:animEffect transition="in" filter="fade">
                                      <p:cBhvr>
                                        <p:cTn id="95" dur="500"/>
                                        <p:tgtEl>
                                          <p:spTgt spid="74"/>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75"/>
                                        </p:tgtEl>
                                        <p:attrNameLst>
                                          <p:attrName>style.visibility</p:attrName>
                                        </p:attrNameLst>
                                      </p:cBhvr>
                                      <p:to>
                                        <p:strVal val="visible"/>
                                      </p:to>
                                    </p:set>
                                    <p:animEffect transition="in" filter="fade">
                                      <p:cBhvr>
                                        <p:cTn id="100" dur="500"/>
                                        <p:tgtEl>
                                          <p:spTgt spid="75"/>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83"/>
                                        </p:tgtEl>
                                        <p:attrNameLst>
                                          <p:attrName>style.visibility</p:attrName>
                                        </p:attrNameLst>
                                      </p:cBhvr>
                                      <p:to>
                                        <p:strVal val="visible"/>
                                      </p:to>
                                    </p:set>
                                    <p:animEffect transition="in" filter="fade">
                                      <p:cBhvr>
                                        <p:cTn id="105" dur="500"/>
                                        <p:tgtEl>
                                          <p:spTgt spid="83"/>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96"/>
                                        </p:tgtEl>
                                        <p:attrNameLst>
                                          <p:attrName>style.visibility</p:attrName>
                                        </p:attrNameLst>
                                      </p:cBhvr>
                                      <p:to>
                                        <p:strVal val="visible"/>
                                      </p:to>
                                    </p:set>
                                    <p:animEffect transition="in" filter="fade">
                                      <p:cBhvr>
                                        <p:cTn id="110" dur="500"/>
                                        <p:tgtEl>
                                          <p:spTgt spid="96"/>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97"/>
                                        </p:tgtEl>
                                        <p:attrNameLst>
                                          <p:attrName>style.visibility</p:attrName>
                                        </p:attrNameLst>
                                      </p:cBhvr>
                                      <p:to>
                                        <p:strVal val="visible"/>
                                      </p:to>
                                    </p:set>
                                    <p:animEffect transition="in" filter="fade">
                                      <p:cBhvr>
                                        <p:cTn id="115" dur="500"/>
                                        <p:tgtEl>
                                          <p:spTgt spid="97"/>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nodeType="clickEffect">
                                  <p:stCondLst>
                                    <p:cond delay="0"/>
                                  </p:stCondLst>
                                  <p:childTnLst>
                                    <p:set>
                                      <p:cBhvr>
                                        <p:cTn id="119" dur="1" fill="hold">
                                          <p:stCondLst>
                                            <p:cond delay="0"/>
                                          </p:stCondLst>
                                        </p:cTn>
                                        <p:tgtEl>
                                          <p:spTgt spid="98"/>
                                        </p:tgtEl>
                                        <p:attrNameLst>
                                          <p:attrName>style.visibility</p:attrName>
                                        </p:attrNameLst>
                                      </p:cBhvr>
                                      <p:to>
                                        <p:strVal val="visible"/>
                                      </p:to>
                                    </p:set>
                                    <p:animEffect transition="in" filter="fade">
                                      <p:cBhvr>
                                        <p:cTn id="120" dur="500"/>
                                        <p:tgtEl>
                                          <p:spTgt spid="98"/>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99"/>
                                        </p:tgtEl>
                                        <p:attrNameLst>
                                          <p:attrName>style.visibility</p:attrName>
                                        </p:attrNameLst>
                                      </p:cBhvr>
                                      <p:to>
                                        <p:strVal val="visible"/>
                                      </p:to>
                                    </p:set>
                                    <p:animEffect transition="in" filter="fade">
                                      <p:cBhvr>
                                        <p:cTn id="125" dur="500"/>
                                        <p:tgtEl>
                                          <p:spTgt spid="99"/>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nodeType="clickEffect">
                                  <p:stCondLst>
                                    <p:cond delay="0"/>
                                  </p:stCondLst>
                                  <p:childTnLst>
                                    <p:set>
                                      <p:cBhvr>
                                        <p:cTn id="129" dur="1" fill="hold">
                                          <p:stCondLst>
                                            <p:cond delay="0"/>
                                          </p:stCondLst>
                                        </p:cTn>
                                        <p:tgtEl>
                                          <p:spTgt spid="138"/>
                                        </p:tgtEl>
                                        <p:attrNameLst>
                                          <p:attrName>style.visibility</p:attrName>
                                        </p:attrNameLst>
                                      </p:cBhvr>
                                      <p:to>
                                        <p:strVal val="visible"/>
                                      </p:to>
                                    </p:set>
                                    <p:animEffect transition="in" filter="fade">
                                      <p:cBhvr>
                                        <p:cTn id="130" dur="500"/>
                                        <p:tgtEl>
                                          <p:spTgt spid="138"/>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137"/>
                                        </p:tgtEl>
                                        <p:attrNameLst>
                                          <p:attrName>style.visibility</p:attrName>
                                        </p:attrNameLst>
                                      </p:cBhvr>
                                      <p:to>
                                        <p:strVal val="visible"/>
                                      </p:to>
                                    </p:set>
                                    <p:animEffect transition="in" filter="fade">
                                      <p:cBhvr>
                                        <p:cTn id="133" dur="500"/>
                                        <p:tgtEl>
                                          <p:spTgt spid="137"/>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grpId="0" nodeType="clickEffect">
                                  <p:stCondLst>
                                    <p:cond delay="0"/>
                                  </p:stCondLst>
                                  <p:childTnLst>
                                    <p:set>
                                      <p:cBhvr>
                                        <p:cTn id="137" dur="1" fill="hold">
                                          <p:stCondLst>
                                            <p:cond delay="0"/>
                                          </p:stCondLst>
                                        </p:cTn>
                                        <p:tgtEl>
                                          <p:spTgt spid="101"/>
                                        </p:tgtEl>
                                        <p:attrNameLst>
                                          <p:attrName>style.visibility</p:attrName>
                                        </p:attrNameLst>
                                      </p:cBhvr>
                                      <p:to>
                                        <p:strVal val="visible"/>
                                      </p:to>
                                    </p:set>
                                    <p:animEffect transition="in" filter="fade">
                                      <p:cBhvr>
                                        <p:cTn id="138" dur="500"/>
                                        <p:tgtEl>
                                          <p:spTgt spid="101"/>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grpId="0" nodeType="clickEffect">
                                  <p:stCondLst>
                                    <p:cond delay="0"/>
                                  </p:stCondLst>
                                  <p:childTnLst>
                                    <p:set>
                                      <p:cBhvr>
                                        <p:cTn id="142" dur="1" fill="hold">
                                          <p:stCondLst>
                                            <p:cond delay="0"/>
                                          </p:stCondLst>
                                        </p:cTn>
                                        <p:tgtEl>
                                          <p:spTgt spid="100"/>
                                        </p:tgtEl>
                                        <p:attrNameLst>
                                          <p:attrName>style.visibility</p:attrName>
                                        </p:attrNameLst>
                                      </p:cBhvr>
                                      <p:to>
                                        <p:strVal val="visible"/>
                                      </p:to>
                                    </p:set>
                                    <p:animEffect transition="in" filter="fade">
                                      <p:cBhvr>
                                        <p:cTn id="143" dur="500"/>
                                        <p:tgtEl>
                                          <p:spTgt spid="100"/>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nodeType="clickEffect">
                                  <p:stCondLst>
                                    <p:cond delay="0"/>
                                  </p:stCondLst>
                                  <p:childTnLst>
                                    <p:set>
                                      <p:cBhvr>
                                        <p:cTn id="147" dur="1" fill="hold">
                                          <p:stCondLst>
                                            <p:cond delay="0"/>
                                          </p:stCondLst>
                                        </p:cTn>
                                        <p:tgtEl>
                                          <p:spTgt spid="165"/>
                                        </p:tgtEl>
                                        <p:attrNameLst>
                                          <p:attrName>style.visibility</p:attrName>
                                        </p:attrNameLst>
                                      </p:cBhvr>
                                      <p:to>
                                        <p:strVal val="visible"/>
                                      </p:to>
                                    </p:set>
                                    <p:animEffect transition="in" filter="fade">
                                      <p:cBhvr>
                                        <p:cTn id="148" dur="500"/>
                                        <p:tgtEl>
                                          <p:spTgt spid="165"/>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grpId="0" nodeType="clickEffect">
                                  <p:stCondLst>
                                    <p:cond delay="0"/>
                                  </p:stCondLst>
                                  <p:childTnLst>
                                    <p:set>
                                      <p:cBhvr>
                                        <p:cTn id="152" dur="1" fill="hold">
                                          <p:stCondLst>
                                            <p:cond delay="0"/>
                                          </p:stCondLst>
                                        </p:cTn>
                                        <p:tgtEl>
                                          <p:spTgt spid="103"/>
                                        </p:tgtEl>
                                        <p:attrNameLst>
                                          <p:attrName>style.visibility</p:attrName>
                                        </p:attrNameLst>
                                      </p:cBhvr>
                                      <p:to>
                                        <p:strVal val="visible"/>
                                      </p:to>
                                    </p:set>
                                    <p:animEffect transition="in" filter="fade">
                                      <p:cBhvr>
                                        <p:cTn id="153" dur="500"/>
                                        <p:tgtEl>
                                          <p:spTgt spid="103"/>
                                        </p:tgtEl>
                                      </p:cBhvr>
                                    </p:animEffect>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grpId="0" nodeType="clickEffect">
                                  <p:stCondLst>
                                    <p:cond delay="0"/>
                                  </p:stCondLst>
                                  <p:childTnLst>
                                    <p:set>
                                      <p:cBhvr>
                                        <p:cTn id="157" dur="1" fill="hold">
                                          <p:stCondLst>
                                            <p:cond delay="0"/>
                                          </p:stCondLst>
                                        </p:cTn>
                                        <p:tgtEl>
                                          <p:spTgt spid="104"/>
                                        </p:tgtEl>
                                        <p:attrNameLst>
                                          <p:attrName>style.visibility</p:attrName>
                                        </p:attrNameLst>
                                      </p:cBhvr>
                                      <p:to>
                                        <p:strVal val="visible"/>
                                      </p:to>
                                    </p:set>
                                    <p:animEffect transition="in" filter="fade">
                                      <p:cBhvr>
                                        <p:cTn id="158" dur="500"/>
                                        <p:tgtEl>
                                          <p:spTgt spid="104"/>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grpId="0" nodeType="clickEffect">
                                  <p:stCondLst>
                                    <p:cond delay="0"/>
                                  </p:stCondLst>
                                  <p:childTnLst>
                                    <p:set>
                                      <p:cBhvr>
                                        <p:cTn id="162" dur="1" fill="hold">
                                          <p:stCondLst>
                                            <p:cond delay="0"/>
                                          </p:stCondLst>
                                        </p:cTn>
                                        <p:tgtEl>
                                          <p:spTgt spid="105"/>
                                        </p:tgtEl>
                                        <p:attrNameLst>
                                          <p:attrName>style.visibility</p:attrName>
                                        </p:attrNameLst>
                                      </p:cBhvr>
                                      <p:to>
                                        <p:strVal val="visible"/>
                                      </p:to>
                                    </p:set>
                                    <p:animEffect transition="in" filter="fade">
                                      <p:cBhvr>
                                        <p:cTn id="163" dur="500"/>
                                        <p:tgtEl>
                                          <p:spTgt spid="105"/>
                                        </p:tgtEl>
                                      </p:cBhvr>
                                    </p:animEffect>
                                  </p:childTnLst>
                                </p:cTn>
                              </p:par>
                            </p:childTnLst>
                          </p:cTn>
                        </p:par>
                      </p:childTnLst>
                    </p:cTn>
                  </p:par>
                  <p:par>
                    <p:cTn id="164" fill="hold">
                      <p:stCondLst>
                        <p:cond delay="indefinite"/>
                      </p:stCondLst>
                      <p:childTnLst>
                        <p:par>
                          <p:cTn id="165" fill="hold">
                            <p:stCondLst>
                              <p:cond delay="0"/>
                            </p:stCondLst>
                            <p:childTnLst>
                              <p:par>
                                <p:cTn id="166" presetID="10" presetClass="entr" presetSubtype="0" fill="hold" grpId="0" nodeType="clickEffect">
                                  <p:stCondLst>
                                    <p:cond delay="0"/>
                                  </p:stCondLst>
                                  <p:childTnLst>
                                    <p:set>
                                      <p:cBhvr>
                                        <p:cTn id="167" dur="1" fill="hold">
                                          <p:stCondLst>
                                            <p:cond delay="0"/>
                                          </p:stCondLst>
                                        </p:cTn>
                                        <p:tgtEl>
                                          <p:spTgt spid="106"/>
                                        </p:tgtEl>
                                        <p:attrNameLst>
                                          <p:attrName>style.visibility</p:attrName>
                                        </p:attrNameLst>
                                      </p:cBhvr>
                                      <p:to>
                                        <p:strVal val="visible"/>
                                      </p:to>
                                    </p:set>
                                    <p:animEffect transition="in" filter="fade">
                                      <p:cBhvr>
                                        <p:cTn id="168" dur="500"/>
                                        <p:tgtEl>
                                          <p:spTgt spid="106"/>
                                        </p:tgtEl>
                                      </p:cBhvr>
                                    </p:animEffect>
                                  </p:childTnLst>
                                </p:cTn>
                              </p:par>
                            </p:childTnLst>
                          </p:cTn>
                        </p:par>
                      </p:childTnLst>
                    </p:cTn>
                  </p:par>
                  <p:par>
                    <p:cTn id="169" fill="hold">
                      <p:stCondLst>
                        <p:cond delay="indefinite"/>
                      </p:stCondLst>
                      <p:childTnLst>
                        <p:par>
                          <p:cTn id="170" fill="hold">
                            <p:stCondLst>
                              <p:cond delay="0"/>
                            </p:stCondLst>
                            <p:childTnLst>
                              <p:par>
                                <p:cTn id="171" presetID="10" presetClass="entr" presetSubtype="0" fill="hold" nodeType="clickEffect">
                                  <p:stCondLst>
                                    <p:cond delay="0"/>
                                  </p:stCondLst>
                                  <p:childTnLst>
                                    <p:set>
                                      <p:cBhvr>
                                        <p:cTn id="172" dur="1" fill="hold">
                                          <p:stCondLst>
                                            <p:cond delay="0"/>
                                          </p:stCondLst>
                                        </p:cTn>
                                        <p:tgtEl>
                                          <p:spTgt spid="166"/>
                                        </p:tgtEl>
                                        <p:attrNameLst>
                                          <p:attrName>style.visibility</p:attrName>
                                        </p:attrNameLst>
                                      </p:cBhvr>
                                      <p:to>
                                        <p:strVal val="visible"/>
                                      </p:to>
                                    </p:set>
                                    <p:animEffect transition="in" filter="fade">
                                      <p:cBhvr>
                                        <p:cTn id="173" dur="500"/>
                                        <p:tgtEl>
                                          <p:spTgt spid="166"/>
                                        </p:tgtEl>
                                      </p:cBhvr>
                                    </p:animEffect>
                                  </p:childTnLst>
                                </p:cTn>
                              </p:par>
                            </p:childTnLst>
                          </p:cTn>
                        </p:par>
                      </p:childTnLst>
                    </p:cTn>
                  </p:par>
                  <p:par>
                    <p:cTn id="174" fill="hold">
                      <p:stCondLst>
                        <p:cond delay="indefinite"/>
                      </p:stCondLst>
                      <p:childTnLst>
                        <p:par>
                          <p:cTn id="175" fill="hold">
                            <p:stCondLst>
                              <p:cond delay="0"/>
                            </p:stCondLst>
                            <p:childTnLst>
                              <p:par>
                                <p:cTn id="176" presetID="10" presetClass="entr" presetSubtype="0" fill="hold" grpId="0" nodeType="clickEffect">
                                  <p:stCondLst>
                                    <p:cond delay="0"/>
                                  </p:stCondLst>
                                  <p:childTnLst>
                                    <p:set>
                                      <p:cBhvr>
                                        <p:cTn id="177" dur="1" fill="hold">
                                          <p:stCondLst>
                                            <p:cond delay="0"/>
                                          </p:stCondLst>
                                        </p:cTn>
                                        <p:tgtEl>
                                          <p:spTgt spid="132"/>
                                        </p:tgtEl>
                                        <p:attrNameLst>
                                          <p:attrName>style.visibility</p:attrName>
                                        </p:attrNameLst>
                                      </p:cBhvr>
                                      <p:to>
                                        <p:strVal val="visible"/>
                                      </p:to>
                                    </p:set>
                                    <p:animEffect transition="in" filter="fade">
                                      <p:cBhvr>
                                        <p:cTn id="178" dur="500"/>
                                        <p:tgtEl>
                                          <p:spTgt spid="132"/>
                                        </p:tgtEl>
                                      </p:cBhvr>
                                    </p:animEffect>
                                  </p:childTnLst>
                                </p:cTn>
                              </p:par>
                            </p:childTnLst>
                          </p:cTn>
                        </p:par>
                      </p:childTnLst>
                    </p:cTn>
                  </p:par>
                  <p:par>
                    <p:cTn id="179" fill="hold">
                      <p:stCondLst>
                        <p:cond delay="indefinite"/>
                      </p:stCondLst>
                      <p:childTnLst>
                        <p:par>
                          <p:cTn id="180" fill="hold">
                            <p:stCondLst>
                              <p:cond delay="0"/>
                            </p:stCondLst>
                            <p:childTnLst>
                              <p:par>
                                <p:cTn id="181" presetID="10" presetClass="entr" presetSubtype="0" fill="hold" grpId="0" nodeType="clickEffect">
                                  <p:stCondLst>
                                    <p:cond delay="0"/>
                                  </p:stCondLst>
                                  <p:childTnLst>
                                    <p:set>
                                      <p:cBhvr>
                                        <p:cTn id="182" dur="1" fill="hold">
                                          <p:stCondLst>
                                            <p:cond delay="0"/>
                                          </p:stCondLst>
                                        </p:cTn>
                                        <p:tgtEl>
                                          <p:spTgt spid="136"/>
                                        </p:tgtEl>
                                        <p:attrNameLst>
                                          <p:attrName>style.visibility</p:attrName>
                                        </p:attrNameLst>
                                      </p:cBhvr>
                                      <p:to>
                                        <p:strVal val="visible"/>
                                      </p:to>
                                    </p:set>
                                    <p:animEffect transition="in" filter="fade">
                                      <p:cBhvr>
                                        <p:cTn id="183" dur="500"/>
                                        <p:tgtEl>
                                          <p:spTgt spid="136"/>
                                        </p:tgtEl>
                                      </p:cBhvr>
                                    </p:animEffect>
                                  </p:childTnLst>
                                </p:cTn>
                              </p:par>
                            </p:childTnLst>
                          </p:cTn>
                        </p:par>
                      </p:childTnLst>
                    </p:cTn>
                  </p:par>
                  <p:par>
                    <p:cTn id="184" fill="hold">
                      <p:stCondLst>
                        <p:cond delay="indefinite"/>
                      </p:stCondLst>
                      <p:childTnLst>
                        <p:par>
                          <p:cTn id="185" fill="hold">
                            <p:stCondLst>
                              <p:cond delay="0"/>
                            </p:stCondLst>
                            <p:childTnLst>
                              <p:par>
                                <p:cTn id="186" presetID="10" presetClass="entr" presetSubtype="0" fill="hold" grpId="0" nodeType="clickEffect">
                                  <p:stCondLst>
                                    <p:cond delay="0"/>
                                  </p:stCondLst>
                                  <p:childTnLst>
                                    <p:set>
                                      <p:cBhvr>
                                        <p:cTn id="187" dur="1" fill="hold">
                                          <p:stCondLst>
                                            <p:cond delay="0"/>
                                          </p:stCondLst>
                                        </p:cTn>
                                        <p:tgtEl>
                                          <p:spTgt spid="133"/>
                                        </p:tgtEl>
                                        <p:attrNameLst>
                                          <p:attrName>style.visibility</p:attrName>
                                        </p:attrNameLst>
                                      </p:cBhvr>
                                      <p:to>
                                        <p:strVal val="visible"/>
                                      </p:to>
                                    </p:set>
                                    <p:animEffect transition="in" filter="fade">
                                      <p:cBhvr>
                                        <p:cTn id="188" dur="500"/>
                                        <p:tgtEl>
                                          <p:spTgt spid="133"/>
                                        </p:tgtEl>
                                      </p:cBhvr>
                                    </p:animEffect>
                                  </p:childTnLst>
                                </p:cTn>
                              </p:par>
                            </p:childTnLst>
                          </p:cTn>
                        </p:par>
                      </p:childTnLst>
                    </p:cTn>
                  </p:par>
                  <p:par>
                    <p:cTn id="189" fill="hold">
                      <p:stCondLst>
                        <p:cond delay="indefinite"/>
                      </p:stCondLst>
                      <p:childTnLst>
                        <p:par>
                          <p:cTn id="190" fill="hold">
                            <p:stCondLst>
                              <p:cond delay="0"/>
                            </p:stCondLst>
                            <p:childTnLst>
                              <p:par>
                                <p:cTn id="191" presetID="10" presetClass="entr" presetSubtype="0" fill="hold" grpId="0" nodeType="clickEffect">
                                  <p:stCondLst>
                                    <p:cond delay="0"/>
                                  </p:stCondLst>
                                  <p:childTnLst>
                                    <p:set>
                                      <p:cBhvr>
                                        <p:cTn id="192" dur="1" fill="hold">
                                          <p:stCondLst>
                                            <p:cond delay="0"/>
                                          </p:stCondLst>
                                        </p:cTn>
                                        <p:tgtEl>
                                          <p:spTgt spid="134"/>
                                        </p:tgtEl>
                                        <p:attrNameLst>
                                          <p:attrName>style.visibility</p:attrName>
                                        </p:attrNameLst>
                                      </p:cBhvr>
                                      <p:to>
                                        <p:strVal val="visible"/>
                                      </p:to>
                                    </p:set>
                                    <p:animEffect transition="in" filter="fade">
                                      <p:cBhvr>
                                        <p:cTn id="193" dur="500"/>
                                        <p:tgtEl>
                                          <p:spTgt spid="134"/>
                                        </p:tgtEl>
                                      </p:cBhvr>
                                    </p:animEffect>
                                  </p:childTnLst>
                                </p:cTn>
                              </p:par>
                            </p:childTnLst>
                          </p:cTn>
                        </p:par>
                      </p:childTnLst>
                    </p:cTn>
                  </p:par>
                  <p:par>
                    <p:cTn id="194" fill="hold">
                      <p:stCondLst>
                        <p:cond delay="indefinite"/>
                      </p:stCondLst>
                      <p:childTnLst>
                        <p:par>
                          <p:cTn id="195" fill="hold">
                            <p:stCondLst>
                              <p:cond delay="0"/>
                            </p:stCondLst>
                            <p:childTnLst>
                              <p:par>
                                <p:cTn id="196" presetID="10" presetClass="entr" presetSubtype="0" fill="hold" nodeType="clickEffect">
                                  <p:stCondLst>
                                    <p:cond delay="0"/>
                                  </p:stCondLst>
                                  <p:childTnLst>
                                    <p:set>
                                      <p:cBhvr>
                                        <p:cTn id="197" dur="1" fill="hold">
                                          <p:stCondLst>
                                            <p:cond delay="0"/>
                                          </p:stCondLst>
                                        </p:cTn>
                                        <p:tgtEl>
                                          <p:spTgt spid="102"/>
                                        </p:tgtEl>
                                        <p:attrNameLst>
                                          <p:attrName>style.visibility</p:attrName>
                                        </p:attrNameLst>
                                      </p:cBhvr>
                                      <p:to>
                                        <p:strVal val="visible"/>
                                      </p:to>
                                    </p:set>
                                    <p:animEffect transition="in" filter="fade">
                                      <p:cBhvr>
                                        <p:cTn id="198" dur="500"/>
                                        <p:tgtEl>
                                          <p:spTgt spid="102"/>
                                        </p:tgtEl>
                                      </p:cBhvr>
                                    </p:animEffect>
                                  </p:childTnLst>
                                </p:cTn>
                              </p:par>
                            </p:childTnLst>
                          </p:cTn>
                        </p:par>
                      </p:childTnLst>
                    </p:cTn>
                  </p:par>
                  <p:par>
                    <p:cTn id="199" fill="hold">
                      <p:stCondLst>
                        <p:cond delay="indefinite"/>
                      </p:stCondLst>
                      <p:childTnLst>
                        <p:par>
                          <p:cTn id="200" fill="hold">
                            <p:stCondLst>
                              <p:cond delay="0"/>
                            </p:stCondLst>
                            <p:childTnLst>
                              <p:par>
                                <p:cTn id="201" presetID="10" presetClass="entr" presetSubtype="0" fill="hold" grpId="0" nodeType="clickEffect">
                                  <p:stCondLst>
                                    <p:cond delay="0"/>
                                  </p:stCondLst>
                                  <p:childTnLst>
                                    <p:set>
                                      <p:cBhvr>
                                        <p:cTn id="202" dur="1" fill="hold">
                                          <p:stCondLst>
                                            <p:cond delay="0"/>
                                          </p:stCondLst>
                                        </p:cTn>
                                        <p:tgtEl>
                                          <p:spTgt spid="135"/>
                                        </p:tgtEl>
                                        <p:attrNameLst>
                                          <p:attrName>style.visibility</p:attrName>
                                        </p:attrNameLst>
                                      </p:cBhvr>
                                      <p:to>
                                        <p:strVal val="visible"/>
                                      </p:to>
                                    </p:set>
                                    <p:animEffect transition="in" filter="fade">
                                      <p:cBhvr>
                                        <p:cTn id="203" dur="500"/>
                                        <p:tgtEl>
                                          <p:spTgt spid="135"/>
                                        </p:tgtEl>
                                      </p:cBhvr>
                                    </p:animEffect>
                                  </p:childTnLst>
                                </p:cTn>
                              </p:par>
                            </p:childTnLst>
                          </p:cTn>
                        </p:par>
                      </p:childTnLst>
                    </p:cTn>
                  </p:par>
                  <p:par>
                    <p:cTn id="204" fill="hold">
                      <p:stCondLst>
                        <p:cond delay="indefinite"/>
                      </p:stCondLst>
                      <p:childTnLst>
                        <p:par>
                          <p:cTn id="205" fill="hold">
                            <p:stCondLst>
                              <p:cond delay="0"/>
                            </p:stCondLst>
                            <p:childTnLst>
                              <p:par>
                                <p:cTn id="206" presetID="10" presetClass="entr" presetSubtype="0" fill="hold" grpId="0" nodeType="clickEffect">
                                  <p:stCondLst>
                                    <p:cond delay="0"/>
                                  </p:stCondLst>
                                  <p:childTnLst>
                                    <p:set>
                                      <p:cBhvr>
                                        <p:cTn id="207" dur="1" fill="hold">
                                          <p:stCondLst>
                                            <p:cond delay="0"/>
                                          </p:stCondLst>
                                        </p:cTn>
                                        <p:tgtEl>
                                          <p:spTgt spid="167"/>
                                        </p:tgtEl>
                                        <p:attrNameLst>
                                          <p:attrName>style.visibility</p:attrName>
                                        </p:attrNameLst>
                                      </p:cBhvr>
                                      <p:to>
                                        <p:strVal val="visible"/>
                                      </p:to>
                                    </p:set>
                                    <p:animEffect transition="in" filter="fade">
                                      <p:cBhvr>
                                        <p:cTn id="208" dur="500"/>
                                        <p:tgtEl>
                                          <p:spTgt spid="167"/>
                                        </p:tgtEl>
                                      </p:cBhvr>
                                    </p:animEffect>
                                  </p:childTnLst>
                                </p:cTn>
                              </p:par>
                            </p:childTnLst>
                          </p:cTn>
                        </p:par>
                      </p:childTnLst>
                    </p:cTn>
                  </p:par>
                  <p:par>
                    <p:cTn id="209" fill="hold">
                      <p:stCondLst>
                        <p:cond delay="indefinite"/>
                      </p:stCondLst>
                      <p:childTnLst>
                        <p:par>
                          <p:cTn id="210" fill="hold">
                            <p:stCondLst>
                              <p:cond delay="0"/>
                            </p:stCondLst>
                            <p:childTnLst>
                              <p:par>
                                <p:cTn id="211" presetID="10" presetClass="entr" presetSubtype="0" fill="hold" grpId="0" nodeType="clickEffect">
                                  <p:stCondLst>
                                    <p:cond delay="0"/>
                                  </p:stCondLst>
                                  <p:childTnLst>
                                    <p:set>
                                      <p:cBhvr>
                                        <p:cTn id="212" dur="1" fill="hold">
                                          <p:stCondLst>
                                            <p:cond delay="0"/>
                                          </p:stCondLst>
                                        </p:cTn>
                                        <p:tgtEl>
                                          <p:spTgt spid="168"/>
                                        </p:tgtEl>
                                        <p:attrNameLst>
                                          <p:attrName>style.visibility</p:attrName>
                                        </p:attrNameLst>
                                      </p:cBhvr>
                                      <p:to>
                                        <p:strVal val="visible"/>
                                      </p:to>
                                    </p:set>
                                    <p:animEffect transition="in" filter="fade">
                                      <p:cBhvr>
                                        <p:cTn id="213" dur="500"/>
                                        <p:tgtEl>
                                          <p:spTgt spid="168"/>
                                        </p:tgtEl>
                                      </p:cBhvr>
                                    </p:animEffect>
                                  </p:childTnLst>
                                </p:cTn>
                              </p:par>
                            </p:childTnLst>
                          </p:cTn>
                        </p:par>
                      </p:childTnLst>
                    </p:cTn>
                  </p:par>
                  <p:par>
                    <p:cTn id="214" fill="hold">
                      <p:stCondLst>
                        <p:cond delay="indefinite"/>
                      </p:stCondLst>
                      <p:childTnLst>
                        <p:par>
                          <p:cTn id="215" fill="hold">
                            <p:stCondLst>
                              <p:cond delay="0"/>
                            </p:stCondLst>
                            <p:childTnLst>
                              <p:par>
                                <p:cTn id="216" presetID="10" presetClass="entr" presetSubtype="0" fill="hold" grpId="0" nodeType="clickEffect">
                                  <p:stCondLst>
                                    <p:cond delay="0"/>
                                  </p:stCondLst>
                                  <p:childTnLst>
                                    <p:set>
                                      <p:cBhvr>
                                        <p:cTn id="217" dur="1" fill="hold">
                                          <p:stCondLst>
                                            <p:cond delay="0"/>
                                          </p:stCondLst>
                                        </p:cTn>
                                        <p:tgtEl>
                                          <p:spTgt spid="169"/>
                                        </p:tgtEl>
                                        <p:attrNameLst>
                                          <p:attrName>style.visibility</p:attrName>
                                        </p:attrNameLst>
                                      </p:cBhvr>
                                      <p:to>
                                        <p:strVal val="visible"/>
                                      </p:to>
                                    </p:set>
                                    <p:animEffect transition="in" filter="fade">
                                      <p:cBhvr>
                                        <p:cTn id="218" dur="500"/>
                                        <p:tgtEl>
                                          <p:spTgt spid="169"/>
                                        </p:tgtEl>
                                      </p:cBhvr>
                                    </p:animEffect>
                                  </p:childTnLst>
                                </p:cTn>
                              </p:par>
                            </p:childTnLst>
                          </p:cTn>
                        </p:par>
                      </p:childTnLst>
                    </p:cTn>
                  </p:par>
                  <p:par>
                    <p:cTn id="219" fill="hold">
                      <p:stCondLst>
                        <p:cond delay="indefinite"/>
                      </p:stCondLst>
                      <p:childTnLst>
                        <p:par>
                          <p:cTn id="220" fill="hold">
                            <p:stCondLst>
                              <p:cond delay="0"/>
                            </p:stCondLst>
                            <p:childTnLst>
                              <p:par>
                                <p:cTn id="221" presetID="10" presetClass="entr" presetSubtype="0" fill="hold" nodeType="clickEffect">
                                  <p:stCondLst>
                                    <p:cond delay="0"/>
                                  </p:stCondLst>
                                  <p:childTnLst>
                                    <p:set>
                                      <p:cBhvr>
                                        <p:cTn id="222" dur="1" fill="hold">
                                          <p:stCondLst>
                                            <p:cond delay="0"/>
                                          </p:stCondLst>
                                        </p:cTn>
                                        <p:tgtEl>
                                          <p:spTgt spid="170"/>
                                        </p:tgtEl>
                                        <p:attrNameLst>
                                          <p:attrName>style.visibility</p:attrName>
                                        </p:attrNameLst>
                                      </p:cBhvr>
                                      <p:to>
                                        <p:strVal val="visible"/>
                                      </p:to>
                                    </p:set>
                                    <p:animEffect transition="in" filter="fade">
                                      <p:cBhvr>
                                        <p:cTn id="223" dur="500"/>
                                        <p:tgtEl>
                                          <p:spTgt spid="170"/>
                                        </p:tgtEl>
                                      </p:cBhvr>
                                    </p:animEffect>
                                  </p:childTnLst>
                                </p:cTn>
                              </p:par>
                            </p:childTnLst>
                          </p:cTn>
                        </p:par>
                      </p:childTnLst>
                    </p:cTn>
                  </p:par>
                  <p:par>
                    <p:cTn id="224" fill="hold">
                      <p:stCondLst>
                        <p:cond delay="indefinite"/>
                      </p:stCondLst>
                      <p:childTnLst>
                        <p:par>
                          <p:cTn id="225" fill="hold">
                            <p:stCondLst>
                              <p:cond delay="0"/>
                            </p:stCondLst>
                            <p:childTnLst>
                              <p:par>
                                <p:cTn id="226" presetID="10" presetClass="entr" presetSubtype="0" fill="hold" grpId="0" nodeType="clickEffect">
                                  <p:stCondLst>
                                    <p:cond delay="0"/>
                                  </p:stCondLst>
                                  <p:childTnLst>
                                    <p:set>
                                      <p:cBhvr>
                                        <p:cTn id="227" dur="1" fill="hold">
                                          <p:stCondLst>
                                            <p:cond delay="0"/>
                                          </p:stCondLst>
                                        </p:cTn>
                                        <p:tgtEl>
                                          <p:spTgt spid="171"/>
                                        </p:tgtEl>
                                        <p:attrNameLst>
                                          <p:attrName>style.visibility</p:attrName>
                                        </p:attrNameLst>
                                      </p:cBhvr>
                                      <p:to>
                                        <p:strVal val="visible"/>
                                      </p:to>
                                    </p:set>
                                    <p:animEffect transition="in" filter="fade">
                                      <p:cBhvr>
                                        <p:cTn id="228" dur="500"/>
                                        <p:tgtEl>
                                          <p:spTgt spid="171"/>
                                        </p:tgtEl>
                                      </p:cBhvr>
                                    </p:animEffect>
                                  </p:childTnLst>
                                </p:cTn>
                              </p:par>
                            </p:childTnLst>
                          </p:cTn>
                        </p:par>
                      </p:childTnLst>
                    </p:cTn>
                  </p:par>
                  <p:par>
                    <p:cTn id="229" fill="hold">
                      <p:stCondLst>
                        <p:cond delay="indefinite"/>
                      </p:stCondLst>
                      <p:childTnLst>
                        <p:par>
                          <p:cTn id="230" fill="hold">
                            <p:stCondLst>
                              <p:cond delay="0"/>
                            </p:stCondLst>
                            <p:childTnLst>
                              <p:par>
                                <p:cTn id="231" presetID="10" presetClass="entr" presetSubtype="0" fill="hold" grpId="0" nodeType="clickEffect">
                                  <p:stCondLst>
                                    <p:cond delay="0"/>
                                  </p:stCondLst>
                                  <p:childTnLst>
                                    <p:set>
                                      <p:cBhvr>
                                        <p:cTn id="232" dur="1" fill="hold">
                                          <p:stCondLst>
                                            <p:cond delay="0"/>
                                          </p:stCondLst>
                                        </p:cTn>
                                        <p:tgtEl>
                                          <p:spTgt spid="172"/>
                                        </p:tgtEl>
                                        <p:attrNameLst>
                                          <p:attrName>style.visibility</p:attrName>
                                        </p:attrNameLst>
                                      </p:cBhvr>
                                      <p:to>
                                        <p:strVal val="visible"/>
                                      </p:to>
                                    </p:set>
                                    <p:animEffect transition="in" filter="fade">
                                      <p:cBhvr>
                                        <p:cTn id="233" dur="500"/>
                                        <p:tgtEl>
                                          <p:spTgt spid="172"/>
                                        </p:tgtEl>
                                      </p:cBhvr>
                                    </p:animEffect>
                                  </p:childTnLst>
                                </p:cTn>
                              </p:par>
                            </p:childTnLst>
                          </p:cTn>
                        </p:par>
                      </p:childTnLst>
                    </p:cTn>
                  </p:par>
                  <p:par>
                    <p:cTn id="234" fill="hold">
                      <p:stCondLst>
                        <p:cond delay="indefinite"/>
                      </p:stCondLst>
                      <p:childTnLst>
                        <p:par>
                          <p:cTn id="235" fill="hold">
                            <p:stCondLst>
                              <p:cond delay="0"/>
                            </p:stCondLst>
                            <p:childTnLst>
                              <p:par>
                                <p:cTn id="236" presetID="10" presetClass="entr" presetSubtype="0" fill="hold" grpId="0" nodeType="clickEffect">
                                  <p:stCondLst>
                                    <p:cond delay="0"/>
                                  </p:stCondLst>
                                  <p:childTnLst>
                                    <p:set>
                                      <p:cBhvr>
                                        <p:cTn id="237" dur="1" fill="hold">
                                          <p:stCondLst>
                                            <p:cond delay="0"/>
                                          </p:stCondLst>
                                        </p:cTn>
                                        <p:tgtEl>
                                          <p:spTgt spid="173"/>
                                        </p:tgtEl>
                                        <p:attrNameLst>
                                          <p:attrName>style.visibility</p:attrName>
                                        </p:attrNameLst>
                                      </p:cBhvr>
                                      <p:to>
                                        <p:strVal val="visible"/>
                                      </p:to>
                                    </p:set>
                                    <p:animEffect transition="in" filter="fade">
                                      <p:cBhvr>
                                        <p:cTn id="238" dur="500"/>
                                        <p:tgtEl>
                                          <p:spTgt spid="173"/>
                                        </p:tgtEl>
                                      </p:cBhvr>
                                    </p:animEffect>
                                  </p:childTnLst>
                                </p:cTn>
                              </p:par>
                            </p:childTnLst>
                          </p:cTn>
                        </p:par>
                      </p:childTnLst>
                    </p:cTn>
                  </p:par>
                  <p:par>
                    <p:cTn id="239" fill="hold">
                      <p:stCondLst>
                        <p:cond delay="indefinite"/>
                      </p:stCondLst>
                      <p:childTnLst>
                        <p:par>
                          <p:cTn id="240" fill="hold">
                            <p:stCondLst>
                              <p:cond delay="0"/>
                            </p:stCondLst>
                            <p:childTnLst>
                              <p:par>
                                <p:cTn id="241" presetID="10" presetClass="entr" presetSubtype="0" fill="hold" nodeType="clickEffect">
                                  <p:stCondLst>
                                    <p:cond delay="0"/>
                                  </p:stCondLst>
                                  <p:childTnLst>
                                    <p:set>
                                      <p:cBhvr>
                                        <p:cTn id="242" dur="1" fill="hold">
                                          <p:stCondLst>
                                            <p:cond delay="0"/>
                                          </p:stCondLst>
                                        </p:cTn>
                                        <p:tgtEl>
                                          <p:spTgt spid="174"/>
                                        </p:tgtEl>
                                        <p:attrNameLst>
                                          <p:attrName>style.visibility</p:attrName>
                                        </p:attrNameLst>
                                      </p:cBhvr>
                                      <p:to>
                                        <p:strVal val="visible"/>
                                      </p:to>
                                    </p:set>
                                    <p:animEffect transition="in" filter="fade">
                                      <p:cBhvr>
                                        <p:cTn id="243" dur="500"/>
                                        <p:tgtEl>
                                          <p:spTgt spid="174"/>
                                        </p:tgtEl>
                                      </p:cBhvr>
                                    </p:animEffect>
                                  </p:childTnLst>
                                </p:cTn>
                              </p:par>
                            </p:childTnLst>
                          </p:cTn>
                        </p:par>
                      </p:childTnLst>
                    </p:cTn>
                  </p:par>
                  <p:par>
                    <p:cTn id="244" fill="hold">
                      <p:stCondLst>
                        <p:cond delay="indefinite"/>
                      </p:stCondLst>
                      <p:childTnLst>
                        <p:par>
                          <p:cTn id="245" fill="hold">
                            <p:stCondLst>
                              <p:cond delay="0"/>
                            </p:stCondLst>
                            <p:childTnLst>
                              <p:par>
                                <p:cTn id="246" presetID="10" presetClass="entr" presetSubtype="0" fill="hold" grpId="0" nodeType="clickEffect">
                                  <p:stCondLst>
                                    <p:cond delay="0"/>
                                  </p:stCondLst>
                                  <p:childTnLst>
                                    <p:set>
                                      <p:cBhvr>
                                        <p:cTn id="247" dur="1" fill="hold">
                                          <p:stCondLst>
                                            <p:cond delay="0"/>
                                          </p:stCondLst>
                                        </p:cTn>
                                        <p:tgtEl>
                                          <p:spTgt spid="175"/>
                                        </p:tgtEl>
                                        <p:attrNameLst>
                                          <p:attrName>style.visibility</p:attrName>
                                        </p:attrNameLst>
                                      </p:cBhvr>
                                      <p:to>
                                        <p:strVal val="visible"/>
                                      </p:to>
                                    </p:set>
                                    <p:animEffect transition="in" filter="fade">
                                      <p:cBhvr>
                                        <p:cTn id="248" dur="500"/>
                                        <p:tgtEl>
                                          <p:spTgt spid="175"/>
                                        </p:tgtEl>
                                      </p:cBhvr>
                                    </p:animEffect>
                                  </p:childTnLst>
                                </p:cTn>
                              </p:par>
                            </p:childTnLst>
                          </p:cTn>
                        </p:par>
                      </p:childTnLst>
                    </p:cTn>
                  </p:par>
                  <p:par>
                    <p:cTn id="249" fill="hold">
                      <p:stCondLst>
                        <p:cond delay="indefinite"/>
                      </p:stCondLst>
                      <p:childTnLst>
                        <p:par>
                          <p:cTn id="250" fill="hold">
                            <p:stCondLst>
                              <p:cond delay="0"/>
                            </p:stCondLst>
                            <p:childTnLst>
                              <p:par>
                                <p:cTn id="251" presetID="10" presetClass="entr" presetSubtype="0" fill="hold" nodeType="clickEffect">
                                  <p:stCondLst>
                                    <p:cond delay="0"/>
                                  </p:stCondLst>
                                  <p:childTnLst>
                                    <p:set>
                                      <p:cBhvr>
                                        <p:cTn id="252" dur="1" fill="hold">
                                          <p:stCondLst>
                                            <p:cond delay="0"/>
                                          </p:stCondLst>
                                        </p:cTn>
                                        <p:tgtEl>
                                          <p:spTgt spid="190"/>
                                        </p:tgtEl>
                                        <p:attrNameLst>
                                          <p:attrName>style.visibility</p:attrName>
                                        </p:attrNameLst>
                                      </p:cBhvr>
                                      <p:to>
                                        <p:strVal val="visible"/>
                                      </p:to>
                                    </p:set>
                                    <p:animEffect transition="in" filter="fade">
                                      <p:cBhvr>
                                        <p:cTn id="253" dur="500"/>
                                        <p:tgtEl>
                                          <p:spTgt spid="190"/>
                                        </p:tgtEl>
                                      </p:cBhvr>
                                    </p:animEffect>
                                  </p:childTnLst>
                                </p:cTn>
                              </p:par>
                              <p:par>
                                <p:cTn id="254" presetID="10" presetClass="entr" presetSubtype="0" fill="hold" grpId="0" nodeType="withEffect">
                                  <p:stCondLst>
                                    <p:cond delay="0"/>
                                  </p:stCondLst>
                                  <p:childTnLst>
                                    <p:set>
                                      <p:cBhvr>
                                        <p:cTn id="255" dur="1" fill="hold">
                                          <p:stCondLst>
                                            <p:cond delay="0"/>
                                          </p:stCondLst>
                                        </p:cTn>
                                        <p:tgtEl>
                                          <p:spTgt spid="189"/>
                                        </p:tgtEl>
                                        <p:attrNameLst>
                                          <p:attrName>style.visibility</p:attrName>
                                        </p:attrNameLst>
                                      </p:cBhvr>
                                      <p:to>
                                        <p:strVal val="visible"/>
                                      </p:to>
                                    </p:set>
                                    <p:animEffect transition="in" filter="fade">
                                      <p:cBhvr>
                                        <p:cTn id="256" dur="500"/>
                                        <p:tgtEl>
                                          <p:spTgt spid="189"/>
                                        </p:tgtEl>
                                      </p:cBhvr>
                                    </p:animEffect>
                                  </p:childTnLst>
                                </p:cTn>
                              </p:par>
                            </p:childTnLst>
                          </p:cTn>
                        </p:par>
                      </p:childTnLst>
                    </p:cTn>
                  </p:par>
                  <p:par>
                    <p:cTn id="257" fill="hold">
                      <p:stCondLst>
                        <p:cond delay="indefinite"/>
                      </p:stCondLst>
                      <p:childTnLst>
                        <p:par>
                          <p:cTn id="258" fill="hold">
                            <p:stCondLst>
                              <p:cond delay="0"/>
                            </p:stCondLst>
                            <p:childTnLst>
                              <p:par>
                                <p:cTn id="259" presetID="10" presetClass="entr" presetSubtype="0" fill="hold" grpId="0" nodeType="clickEffect">
                                  <p:stCondLst>
                                    <p:cond delay="0"/>
                                  </p:stCondLst>
                                  <p:childTnLst>
                                    <p:set>
                                      <p:cBhvr>
                                        <p:cTn id="260" dur="1" fill="hold">
                                          <p:stCondLst>
                                            <p:cond delay="0"/>
                                          </p:stCondLst>
                                        </p:cTn>
                                        <p:tgtEl>
                                          <p:spTgt spid="177"/>
                                        </p:tgtEl>
                                        <p:attrNameLst>
                                          <p:attrName>style.visibility</p:attrName>
                                        </p:attrNameLst>
                                      </p:cBhvr>
                                      <p:to>
                                        <p:strVal val="visible"/>
                                      </p:to>
                                    </p:set>
                                    <p:animEffect transition="in" filter="fade">
                                      <p:cBhvr>
                                        <p:cTn id="261" dur="500"/>
                                        <p:tgtEl>
                                          <p:spTgt spid="177"/>
                                        </p:tgtEl>
                                      </p:cBhvr>
                                    </p:animEffect>
                                  </p:childTnLst>
                                </p:cTn>
                              </p:par>
                            </p:childTnLst>
                          </p:cTn>
                        </p:par>
                      </p:childTnLst>
                    </p:cTn>
                  </p:par>
                  <p:par>
                    <p:cTn id="262" fill="hold">
                      <p:stCondLst>
                        <p:cond delay="indefinite"/>
                      </p:stCondLst>
                      <p:childTnLst>
                        <p:par>
                          <p:cTn id="263" fill="hold">
                            <p:stCondLst>
                              <p:cond delay="0"/>
                            </p:stCondLst>
                            <p:childTnLst>
                              <p:par>
                                <p:cTn id="264" presetID="10" presetClass="entr" presetSubtype="0" fill="hold" grpId="0" nodeType="clickEffect">
                                  <p:stCondLst>
                                    <p:cond delay="0"/>
                                  </p:stCondLst>
                                  <p:childTnLst>
                                    <p:set>
                                      <p:cBhvr>
                                        <p:cTn id="265" dur="1" fill="hold">
                                          <p:stCondLst>
                                            <p:cond delay="0"/>
                                          </p:stCondLst>
                                        </p:cTn>
                                        <p:tgtEl>
                                          <p:spTgt spid="176"/>
                                        </p:tgtEl>
                                        <p:attrNameLst>
                                          <p:attrName>style.visibility</p:attrName>
                                        </p:attrNameLst>
                                      </p:cBhvr>
                                      <p:to>
                                        <p:strVal val="visible"/>
                                      </p:to>
                                    </p:set>
                                    <p:animEffect transition="in" filter="fade">
                                      <p:cBhvr>
                                        <p:cTn id="266" dur="500"/>
                                        <p:tgtEl>
                                          <p:spTgt spid="176"/>
                                        </p:tgtEl>
                                      </p:cBhvr>
                                    </p:animEffect>
                                  </p:childTnLst>
                                </p:cTn>
                              </p:par>
                            </p:childTnLst>
                          </p:cTn>
                        </p:par>
                      </p:childTnLst>
                    </p:cTn>
                  </p:par>
                  <p:par>
                    <p:cTn id="267" fill="hold">
                      <p:stCondLst>
                        <p:cond delay="indefinite"/>
                      </p:stCondLst>
                      <p:childTnLst>
                        <p:par>
                          <p:cTn id="268" fill="hold">
                            <p:stCondLst>
                              <p:cond delay="0"/>
                            </p:stCondLst>
                            <p:childTnLst>
                              <p:par>
                                <p:cTn id="269" presetID="10" presetClass="entr" presetSubtype="0" fill="hold" nodeType="clickEffect">
                                  <p:stCondLst>
                                    <p:cond delay="0"/>
                                  </p:stCondLst>
                                  <p:childTnLst>
                                    <p:set>
                                      <p:cBhvr>
                                        <p:cTn id="270" dur="1" fill="hold">
                                          <p:stCondLst>
                                            <p:cond delay="0"/>
                                          </p:stCondLst>
                                        </p:cTn>
                                        <p:tgtEl>
                                          <p:spTgt spid="195"/>
                                        </p:tgtEl>
                                        <p:attrNameLst>
                                          <p:attrName>style.visibility</p:attrName>
                                        </p:attrNameLst>
                                      </p:cBhvr>
                                      <p:to>
                                        <p:strVal val="visible"/>
                                      </p:to>
                                    </p:set>
                                    <p:animEffect transition="in" filter="fade">
                                      <p:cBhvr>
                                        <p:cTn id="271" dur="500"/>
                                        <p:tgtEl>
                                          <p:spTgt spid="195"/>
                                        </p:tgtEl>
                                      </p:cBhvr>
                                    </p:animEffect>
                                  </p:childTnLst>
                                </p:cTn>
                              </p:par>
                            </p:childTnLst>
                          </p:cTn>
                        </p:par>
                      </p:childTnLst>
                    </p:cTn>
                  </p:par>
                  <p:par>
                    <p:cTn id="272" fill="hold">
                      <p:stCondLst>
                        <p:cond delay="indefinite"/>
                      </p:stCondLst>
                      <p:childTnLst>
                        <p:par>
                          <p:cTn id="273" fill="hold">
                            <p:stCondLst>
                              <p:cond delay="0"/>
                            </p:stCondLst>
                            <p:childTnLst>
                              <p:par>
                                <p:cTn id="274" presetID="10" presetClass="entr" presetSubtype="0" fill="hold" grpId="0" nodeType="clickEffect">
                                  <p:stCondLst>
                                    <p:cond delay="0"/>
                                  </p:stCondLst>
                                  <p:childTnLst>
                                    <p:set>
                                      <p:cBhvr>
                                        <p:cTn id="275" dur="1" fill="hold">
                                          <p:stCondLst>
                                            <p:cond delay="0"/>
                                          </p:stCondLst>
                                        </p:cTn>
                                        <p:tgtEl>
                                          <p:spTgt spid="179"/>
                                        </p:tgtEl>
                                        <p:attrNameLst>
                                          <p:attrName>style.visibility</p:attrName>
                                        </p:attrNameLst>
                                      </p:cBhvr>
                                      <p:to>
                                        <p:strVal val="visible"/>
                                      </p:to>
                                    </p:set>
                                    <p:animEffect transition="in" filter="fade">
                                      <p:cBhvr>
                                        <p:cTn id="276" dur="500"/>
                                        <p:tgtEl>
                                          <p:spTgt spid="179"/>
                                        </p:tgtEl>
                                      </p:cBhvr>
                                    </p:animEffect>
                                  </p:childTnLst>
                                </p:cTn>
                              </p:par>
                            </p:childTnLst>
                          </p:cTn>
                        </p:par>
                      </p:childTnLst>
                    </p:cTn>
                  </p:par>
                  <p:par>
                    <p:cTn id="277" fill="hold">
                      <p:stCondLst>
                        <p:cond delay="indefinite"/>
                      </p:stCondLst>
                      <p:childTnLst>
                        <p:par>
                          <p:cTn id="278" fill="hold">
                            <p:stCondLst>
                              <p:cond delay="0"/>
                            </p:stCondLst>
                            <p:childTnLst>
                              <p:par>
                                <p:cTn id="279" presetID="10" presetClass="entr" presetSubtype="0" fill="hold" grpId="0" nodeType="clickEffect">
                                  <p:stCondLst>
                                    <p:cond delay="0"/>
                                  </p:stCondLst>
                                  <p:childTnLst>
                                    <p:set>
                                      <p:cBhvr>
                                        <p:cTn id="280" dur="1" fill="hold">
                                          <p:stCondLst>
                                            <p:cond delay="0"/>
                                          </p:stCondLst>
                                        </p:cTn>
                                        <p:tgtEl>
                                          <p:spTgt spid="180"/>
                                        </p:tgtEl>
                                        <p:attrNameLst>
                                          <p:attrName>style.visibility</p:attrName>
                                        </p:attrNameLst>
                                      </p:cBhvr>
                                      <p:to>
                                        <p:strVal val="visible"/>
                                      </p:to>
                                    </p:set>
                                    <p:animEffect transition="in" filter="fade">
                                      <p:cBhvr>
                                        <p:cTn id="281" dur="500"/>
                                        <p:tgtEl>
                                          <p:spTgt spid="180"/>
                                        </p:tgtEl>
                                      </p:cBhvr>
                                    </p:animEffect>
                                  </p:childTnLst>
                                </p:cTn>
                              </p:par>
                            </p:childTnLst>
                          </p:cTn>
                        </p:par>
                      </p:childTnLst>
                    </p:cTn>
                  </p:par>
                  <p:par>
                    <p:cTn id="282" fill="hold">
                      <p:stCondLst>
                        <p:cond delay="indefinite"/>
                      </p:stCondLst>
                      <p:childTnLst>
                        <p:par>
                          <p:cTn id="283" fill="hold">
                            <p:stCondLst>
                              <p:cond delay="0"/>
                            </p:stCondLst>
                            <p:childTnLst>
                              <p:par>
                                <p:cTn id="284" presetID="10" presetClass="entr" presetSubtype="0" fill="hold" grpId="0" nodeType="clickEffect">
                                  <p:stCondLst>
                                    <p:cond delay="0"/>
                                  </p:stCondLst>
                                  <p:childTnLst>
                                    <p:set>
                                      <p:cBhvr>
                                        <p:cTn id="285" dur="1" fill="hold">
                                          <p:stCondLst>
                                            <p:cond delay="0"/>
                                          </p:stCondLst>
                                        </p:cTn>
                                        <p:tgtEl>
                                          <p:spTgt spid="181"/>
                                        </p:tgtEl>
                                        <p:attrNameLst>
                                          <p:attrName>style.visibility</p:attrName>
                                        </p:attrNameLst>
                                      </p:cBhvr>
                                      <p:to>
                                        <p:strVal val="visible"/>
                                      </p:to>
                                    </p:set>
                                    <p:animEffect transition="in" filter="fade">
                                      <p:cBhvr>
                                        <p:cTn id="286" dur="500"/>
                                        <p:tgtEl>
                                          <p:spTgt spid="181"/>
                                        </p:tgtEl>
                                      </p:cBhvr>
                                    </p:animEffect>
                                  </p:childTnLst>
                                </p:cTn>
                              </p:par>
                            </p:childTnLst>
                          </p:cTn>
                        </p:par>
                      </p:childTnLst>
                    </p:cTn>
                  </p:par>
                  <p:par>
                    <p:cTn id="287" fill="hold">
                      <p:stCondLst>
                        <p:cond delay="indefinite"/>
                      </p:stCondLst>
                      <p:childTnLst>
                        <p:par>
                          <p:cTn id="288" fill="hold">
                            <p:stCondLst>
                              <p:cond delay="0"/>
                            </p:stCondLst>
                            <p:childTnLst>
                              <p:par>
                                <p:cTn id="289" presetID="10" presetClass="entr" presetSubtype="0" fill="hold" grpId="0" nodeType="clickEffect">
                                  <p:stCondLst>
                                    <p:cond delay="0"/>
                                  </p:stCondLst>
                                  <p:childTnLst>
                                    <p:set>
                                      <p:cBhvr>
                                        <p:cTn id="290" dur="1" fill="hold">
                                          <p:stCondLst>
                                            <p:cond delay="0"/>
                                          </p:stCondLst>
                                        </p:cTn>
                                        <p:tgtEl>
                                          <p:spTgt spid="183"/>
                                        </p:tgtEl>
                                        <p:attrNameLst>
                                          <p:attrName>style.visibility</p:attrName>
                                        </p:attrNameLst>
                                      </p:cBhvr>
                                      <p:to>
                                        <p:strVal val="visible"/>
                                      </p:to>
                                    </p:set>
                                    <p:animEffect transition="in" filter="fade">
                                      <p:cBhvr>
                                        <p:cTn id="291" dur="500"/>
                                        <p:tgtEl>
                                          <p:spTgt spid="183"/>
                                        </p:tgtEl>
                                      </p:cBhvr>
                                    </p:animEffect>
                                  </p:childTnLst>
                                </p:cTn>
                              </p:par>
                            </p:childTnLst>
                          </p:cTn>
                        </p:par>
                      </p:childTnLst>
                    </p:cTn>
                  </p:par>
                  <p:par>
                    <p:cTn id="292" fill="hold">
                      <p:stCondLst>
                        <p:cond delay="indefinite"/>
                      </p:stCondLst>
                      <p:childTnLst>
                        <p:par>
                          <p:cTn id="293" fill="hold">
                            <p:stCondLst>
                              <p:cond delay="0"/>
                            </p:stCondLst>
                            <p:childTnLst>
                              <p:par>
                                <p:cTn id="294" presetID="10" presetClass="entr" presetSubtype="0" fill="hold" nodeType="clickEffect">
                                  <p:stCondLst>
                                    <p:cond delay="0"/>
                                  </p:stCondLst>
                                  <p:childTnLst>
                                    <p:set>
                                      <p:cBhvr>
                                        <p:cTn id="295" dur="1" fill="hold">
                                          <p:stCondLst>
                                            <p:cond delay="0"/>
                                          </p:stCondLst>
                                        </p:cTn>
                                        <p:tgtEl>
                                          <p:spTgt spid="196"/>
                                        </p:tgtEl>
                                        <p:attrNameLst>
                                          <p:attrName>style.visibility</p:attrName>
                                        </p:attrNameLst>
                                      </p:cBhvr>
                                      <p:to>
                                        <p:strVal val="visible"/>
                                      </p:to>
                                    </p:set>
                                    <p:animEffect transition="in" filter="fade">
                                      <p:cBhvr>
                                        <p:cTn id="296" dur="500"/>
                                        <p:tgtEl>
                                          <p:spTgt spid="196"/>
                                        </p:tgtEl>
                                      </p:cBhvr>
                                    </p:animEffect>
                                  </p:childTnLst>
                                </p:cTn>
                              </p:par>
                            </p:childTnLst>
                          </p:cTn>
                        </p:par>
                      </p:childTnLst>
                    </p:cTn>
                  </p:par>
                  <p:par>
                    <p:cTn id="297" fill="hold">
                      <p:stCondLst>
                        <p:cond delay="indefinite"/>
                      </p:stCondLst>
                      <p:childTnLst>
                        <p:par>
                          <p:cTn id="298" fill="hold">
                            <p:stCondLst>
                              <p:cond delay="0"/>
                            </p:stCondLst>
                            <p:childTnLst>
                              <p:par>
                                <p:cTn id="299" presetID="10" presetClass="entr" presetSubtype="0" fill="hold" grpId="0" nodeType="clickEffect">
                                  <p:stCondLst>
                                    <p:cond delay="0"/>
                                  </p:stCondLst>
                                  <p:childTnLst>
                                    <p:set>
                                      <p:cBhvr>
                                        <p:cTn id="300" dur="1" fill="hold">
                                          <p:stCondLst>
                                            <p:cond delay="0"/>
                                          </p:stCondLst>
                                        </p:cTn>
                                        <p:tgtEl>
                                          <p:spTgt spid="184"/>
                                        </p:tgtEl>
                                        <p:attrNameLst>
                                          <p:attrName>style.visibility</p:attrName>
                                        </p:attrNameLst>
                                      </p:cBhvr>
                                      <p:to>
                                        <p:strVal val="visible"/>
                                      </p:to>
                                    </p:set>
                                    <p:animEffect transition="in" filter="fade">
                                      <p:cBhvr>
                                        <p:cTn id="301" dur="500"/>
                                        <p:tgtEl>
                                          <p:spTgt spid="184"/>
                                        </p:tgtEl>
                                      </p:cBhvr>
                                    </p:animEffect>
                                  </p:childTnLst>
                                </p:cTn>
                              </p:par>
                            </p:childTnLst>
                          </p:cTn>
                        </p:par>
                      </p:childTnLst>
                    </p:cTn>
                  </p:par>
                  <p:par>
                    <p:cTn id="302" fill="hold">
                      <p:stCondLst>
                        <p:cond delay="indefinite"/>
                      </p:stCondLst>
                      <p:childTnLst>
                        <p:par>
                          <p:cTn id="303" fill="hold">
                            <p:stCondLst>
                              <p:cond delay="0"/>
                            </p:stCondLst>
                            <p:childTnLst>
                              <p:par>
                                <p:cTn id="304" presetID="10" presetClass="entr" presetSubtype="0" fill="hold" grpId="0" nodeType="clickEffect">
                                  <p:stCondLst>
                                    <p:cond delay="0"/>
                                  </p:stCondLst>
                                  <p:childTnLst>
                                    <p:set>
                                      <p:cBhvr>
                                        <p:cTn id="305" dur="1" fill="hold">
                                          <p:stCondLst>
                                            <p:cond delay="0"/>
                                          </p:stCondLst>
                                        </p:cTn>
                                        <p:tgtEl>
                                          <p:spTgt spid="188"/>
                                        </p:tgtEl>
                                        <p:attrNameLst>
                                          <p:attrName>style.visibility</p:attrName>
                                        </p:attrNameLst>
                                      </p:cBhvr>
                                      <p:to>
                                        <p:strVal val="visible"/>
                                      </p:to>
                                    </p:set>
                                    <p:animEffect transition="in" filter="fade">
                                      <p:cBhvr>
                                        <p:cTn id="306" dur="500"/>
                                        <p:tgtEl>
                                          <p:spTgt spid="188"/>
                                        </p:tgtEl>
                                      </p:cBhvr>
                                    </p:animEffect>
                                  </p:childTnLst>
                                </p:cTn>
                              </p:par>
                            </p:childTnLst>
                          </p:cTn>
                        </p:par>
                      </p:childTnLst>
                    </p:cTn>
                  </p:par>
                  <p:par>
                    <p:cTn id="307" fill="hold">
                      <p:stCondLst>
                        <p:cond delay="indefinite"/>
                      </p:stCondLst>
                      <p:childTnLst>
                        <p:par>
                          <p:cTn id="308" fill="hold">
                            <p:stCondLst>
                              <p:cond delay="0"/>
                            </p:stCondLst>
                            <p:childTnLst>
                              <p:par>
                                <p:cTn id="309" presetID="10" presetClass="entr" presetSubtype="0" fill="hold" grpId="0" nodeType="clickEffect">
                                  <p:stCondLst>
                                    <p:cond delay="0"/>
                                  </p:stCondLst>
                                  <p:childTnLst>
                                    <p:set>
                                      <p:cBhvr>
                                        <p:cTn id="310" dur="1" fill="hold">
                                          <p:stCondLst>
                                            <p:cond delay="0"/>
                                          </p:stCondLst>
                                        </p:cTn>
                                        <p:tgtEl>
                                          <p:spTgt spid="185"/>
                                        </p:tgtEl>
                                        <p:attrNameLst>
                                          <p:attrName>style.visibility</p:attrName>
                                        </p:attrNameLst>
                                      </p:cBhvr>
                                      <p:to>
                                        <p:strVal val="visible"/>
                                      </p:to>
                                    </p:set>
                                    <p:animEffect transition="in" filter="fade">
                                      <p:cBhvr>
                                        <p:cTn id="311" dur="500"/>
                                        <p:tgtEl>
                                          <p:spTgt spid="185"/>
                                        </p:tgtEl>
                                      </p:cBhvr>
                                    </p:animEffect>
                                  </p:childTnLst>
                                </p:cTn>
                              </p:par>
                            </p:childTnLst>
                          </p:cTn>
                        </p:par>
                      </p:childTnLst>
                    </p:cTn>
                  </p:par>
                  <p:par>
                    <p:cTn id="312" fill="hold">
                      <p:stCondLst>
                        <p:cond delay="indefinite"/>
                      </p:stCondLst>
                      <p:childTnLst>
                        <p:par>
                          <p:cTn id="313" fill="hold">
                            <p:stCondLst>
                              <p:cond delay="0"/>
                            </p:stCondLst>
                            <p:childTnLst>
                              <p:par>
                                <p:cTn id="314" presetID="10" presetClass="entr" presetSubtype="0" fill="hold" grpId="0" nodeType="clickEffect">
                                  <p:stCondLst>
                                    <p:cond delay="0"/>
                                  </p:stCondLst>
                                  <p:childTnLst>
                                    <p:set>
                                      <p:cBhvr>
                                        <p:cTn id="315" dur="1" fill="hold">
                                          <p:stCondLst>
                                            <p:cond delay="0"/>
                                          </p:stCondLst>
                                        </p:cTn>
                                        <p:tgtEl>
                                          <p:spTgt spid="186"/>
                                        </p:tgtEl>
                                        <p:attrNameLst>
                                          <p:attrName>style.visibility</p:attrName>
                                        </p:attrNameLst>
                                      </p:cBhvr>
                                      <p:to>
                                        <p:strVal val="visible"/>
                                      </p:to>
                                    </p:set>
                                    <p:animEffect transition="in" filter="fade">
                                      <p:cBhvr>
                                        <p:cTn id="316" dur="500"/>
                                        <p:tgtEl>
                                          <p:spTgt spid="186"/>
                                        </p:tgtEl>
                                      </p:cBhvr>
                                    </p:animEffect>
                                  </p:childTnLst>
                                </p:cTn>
                              </p:par>
                            </p:childTnLst>
                          </p:cTn>
                        </p:par>
                      </p:childTnLst>
                    </p:cTn>
                  </p:par>
                  <p:par>
                    <p:cTn id="317" fill="hold">
                      <p:stCondLst>
                        <p:cond delay="indefinite"/>
                      </p:stCondLst>
                      <p:childTnLst>
                        <p:par>
                          <p:cTn id="318" fill="hold">
                            <p:stCondLst>
                              <p:cond delay="0"/>
                            </p:stCondLst>
                            <p:childTnLst>
                              <p:par>
                                <p:cTn id="319" presetID="10" presetClass="entr" presetSubtype="0" fill="hold" nodeType="clickEffect">
                                  <p:stCondLst>
                                    <p:cond delay="0"/>
                                  </p:stCondLst>
                                  <p:childTnLst>
                                    <p:set>
                                      <p:cBhvr>
                                        <p:cTn id="320" dur="1" fill="hold">
                                          <p:stCondLst>
                                            <p:cond delay="0"/>
                                          </p:stCondLst>
                                        </p:cTn>
                                        <p:tgtEl>
                                          <p:spTgt spid="178"/>
                                        </p:tgtEl>
                                        <p:attrNameLst>
                                          <p:attrName>style.visibility</p:attrName>
                                        </p:attrNameLst>
                                      </p:cBhvr>
                                      <p:to>
                                        <p:strVal val="visible"/>
                                      </p:to>
                                    </p:set>
                                    <p:animEffect transition="in" filter="fade">
                                      <p:cBhvr>
                                        <p:cTn id="321" dur="500"/>
                                        <p:tgtEl>
                                          <p:spTgt spid="178"/>
                                        </p:tgtEl>
                                      </p:cBhvr>
                                    </p:animEffect>
                                  </p:childTnLst>
                                </p:cTn>
                              </p:par>
                            </p:childTnLst>
                          </p:cTn>
                        </p:par>
                      </p:childTnLst>
                    </p:cTn>
                  </p:par>
                  <p:par>
                    <p:cTn id="322" fill="hold">
                      <p:stCondLst>
                        <p:cond delay="indefinite"/>
                      </p:stCondLst>
                      <p:childTnLst>
                        <p:par>
                          <p:cTn id="323" fill="hold">
                            <p:stCondLst>
                              <p:cond delay="0"/>
                            </p:stCondLst>
                            <p:childTnLst>
                              <p:par>
                                <p:cTn id="324" presetID="10" presetClass="entr" presetSubtype="0" fill="hold" grpId="0" nodeType="clickEffect">
                                  <p:stCondLst>
                                    <p:cond delay="0"/>
                                  </p:stCondLst>
                                  <p:childTnLst>
                                    <p:set>
                                      <p:cBhvr>
                                        <p:cTn id="325" dur="1" fill="hold">
                                          <p:stCondLst>
                                            <p:cond delay="0"/>
                                          </p:stCondLst>
                                        </p:cTn>
                                        <p:tgtEl>
                                          <p:spTgt spid="187"/>
                                        </p:tgtEl>
                                        <p:attrNameLst>
                                          <p:attrName>style.visibility</p:attrName>
                                        </p:attrNameLst>
                                      </p:cBhvr>
                                      <p:to>
                                        <p:strVal val="visible"/>
                                      </p:to>
                                    </p:set>
                                    <p:animEffect transition="in" filter="fade">
                                      <p:cBhvr>
                                        <p:cTn id="326" dur="500"/>
                                        <p:tgtEl>
                                          <p:spTgt spid="187"/>
                                        </p:tgtEl>
                                      </p:cBhvr>
                                    </p:animEffect>
                                  </p:childTnLst>
                                </p:cTn>
                              </p:par>
                            </p:childTnLst>
                          </p:cTn>
                        </p:par>
                      </p:childTnLst>
                    </p:cTn>
                  </p:par>
                  <p:par>
                    <p:cTn id="327" fill="hold">
                      <p:stCondLst>
                        <p:cond delay="indefinite"/>
                      </p:stCondLst>
                      <p:childTnLst>
                        <p:par>
                          <p:cTn id="328" fill="hold">
                            <p:stCondLst>
                              <p:cond delay="0"/>
                            </p:stCondLst>
                            <p:childTnLst>
                              <p:par>
                                <p:cTn id="329" presetID="10" presetClass="entr" presetSubtype="0" fill="hold" grpId="0" nodeType="clickEffect">
                                  <p:stCondLst>
                                    <p:cond delay="0"/>
                                  </p:stCondLst>
                                  <p:childTnLst>
                                    <p:set>
                                      <p:cBhvr>
                                        <p:cTn id="330" dur="1" fill="hold">
                                          <p:stCondLst>
                                            <p:cond delay="0"/>
                                          </p:stCondLst>
                                        </p:cTn>
                                        <p:tgtEl>
                                          <p:spTgt spid="197"/>
                                        </p:tgtEl>
                                        <p:attrNameLst>
                                          <p:attrName>style.visibility</p:attrName>
                                        </p:attrNameLst>
                                      </p:cBhvr>
                                      <p:to>
                                        <p:strVal val="visible"/>
                                      </p:to>
                                    </p:set>
                                    <p:animEffect transition="in" filter="fade">
                                      <p:cBhvr>
                                        <p:cTn id="331" dur="500"/>
                                        <p:tgtEl>
                                          <p:spTgt spid="197"/>
                                        </p:tgtEl>
                                      </p:cBhvr>
                                    </p:animEffect>
                                  </p:childTnLst>
                                </p:cTn>
                              </p:par>
                            </p:childTnLst>
                          </p:cTn>
                        </p:par>
                      </p:childTnLst>
                    </p:cTn>
                  </p:par>
                  <p:par>
                    <p:cTn id="332" fill="hold">
                      <p:stCondLst>
                        <p:cond delay="indefinite"/>
                      </p:stCondLst>
                      <p:childTnLst>
                        <p:par>
                          <p:cTn id="333" fill="hold">
                            <p:stCondLst>
                              <p:cond delay="0"/>
                            </p:stCondLst>
                            <p:childTnLst>
                              <p:par>
                                <p:cTn id="334" presetID="10" presetClass="entr" presetSubtype="0" fill="hold" grpId="0" nodeType="clickEffect">
                                  <p:stCondLst>
                                    <p:cond delay="0"/>
                                  </p:stCondLst>
                                  <p:childTnLst>
                                    <p:set>
                                      <p:cBhvr>
                                        <p:cTn id="335" dur="1" fill="hold">
                                          <p:stCondLst>
                                            <p:cond delay="0"/>
                                          </p:stCondLst>
                                        </p:cTn>
                                        <p:tgtEl>
                                          <p:spTgt spid="198"/>
                                        </p:tgtEl>
                                        <p:attrNameLst>
                                          <p:attrName>style.visibility</p:attrName>
                                        </p:attrNameLst>
                                      </p:cBhvr>
                                      <p:to>
                                        <p:strVal val="visible"/>
                                      </p:to>
                                    </p:set>
                                    <p:animEffect transition="in" filter="fade">
                                      <p:cBhvr>
                                        <p:cTn id="336" dur="500"/>
                                        <p:tgtEl>
                                          <p:spTgt spid="198"/>
                                        </p:tgtEl>
                                      </p:cBhvr>
                                    </p:animEffect>
                                  </p:childTnLst>
                                </p:cTn>
                              </p:par>
                            </p:childTnLst>
                          </p:cTn>
                        </p:par>
                      </p:childTnLst>
                    </p:cTn>
                  </p:par>
                  <p:par>
                    <p:cTn id="337" fill="hold">
                      <p:stCondLst>
                        <p:cond delay="indefinite"/>
                      </p:stCondLst>
                      <p:childTnLst>
                        <p:par>
                          <p:cTn id="338" fill="hold">
                            <p:stCondLst>
                              <p:cond delay="0"/>
                            </p:stCondLst>
                            <p:childTnLst>
                              <p:par>
                                <p:cTn id="339" presetID="10" presetClass="entr" presetSubtype="0" fill="hold" grpId="0" nodeType="clickEffect">
                                  <p:stCondLst>
                                    <p:cond delay="0"/>
                                  </p:stCondLst>
                                  <p:childTnLst>
                                    <p:set>
                                      <p:cBhvr>
                                        <p:cTn id="340" dur="1" fill="hold">
                                          <p:stCondLst>
                                            <p:cond delay="0"/>
                                          </p:stCondLst>
                                        </p:cTn>
                                        <p:tgtEl>
                                          <p:spTgt spid="199"/>
                                        </p:tgtEl>
                                        <p:attrNameLst>
                                          <p:attrName>style.visibility</p:attrName>
                                        </p:attrNameLst>
                                      </p:cBhvr>
                                      <p:to>
                                        <p:strVal val="visible"/>
                                      </p:to>
                                    </p:set>
                                    <p:animEffect transition="in" filter="fade">
                                      <p:cBhvr>
                                        <p:cTn id="341" dur="500"/>
                                        <p:tgtEl>
                                          <p:spTgt spid="199"/>
                                        </p:tgtEl>
                                      </p:cBhvr>
                                    </p:animEffect>
                                  </p:childTnLst>
                                </p:cTn>
                              </p:par>
                            </p:childTnLst>
                          </p:cTn>
                        </p:par>
                      </p:childTnLst>
                    </p:cTn>
                  </p:par>
                  <p:par>
                    <p:cTn id="342" fill="hold">
                      <p:stCondLst>
                        <p:cond delay="indefinite"/>
                      </p:stCondLst>
                      <p:childTnLst>
                        <p:par>
                          <p:cTn id="343" fill="hold">
                            <p:stCondLst>
                              <p:cond delay="0"/>
                            </p:stCondLst>
                            <p:childTnLst>
                              <p:par>
                                <p:cTn id="344" presetID="10" presetClass="entr" presetSubtype="0" fill="hold" nodeType="clickEffect">
                                  <p:stCondLst>
                                    <p:cond delay="0"/>
                                  </p:stCondLst>
                                  <p:childTnLst>
                                    <p:set>
                                      <p:cBhvr>
                                        <p:cTn id="345" dur="1" fill="hold">
                                          <p:stCondLst>
                                            <p:cond delay="0"/>
                                          </p:stCondLst>
                                        </p:cTn>
                                        <p:tgtEl>
                                          <p:spTgt spid="200"/>
                                        </p:tgtEl>
                                        <p:attrNameLst>
                                          <p:attrName>style.visibility</p:attrName>
                                        </p:attrNameLst>
                                      </p:cBhvr>
                                      <p:to>
                                        <p:strVal val="visible"/>
                                      </p:to>
                                    </p:set>
                                    <p:animEffect transition="in" filter="fade">
                                      <p:cBhvr>
                                        <p:cTn id="346" dur="500"/>
                                        <p:tgtEl>
                                          <p:spTgt spid="200"/>
                                        </p:tgtEl>
                                      </p:cBhvr>
                                    </p:animEffect>
                                  </p:childTnLst>
                                </p:cTn>
                              </p:par>
                            </p:childTnLst>
                          </p:cTn>
                        </p:par>
                      </p:childTnLst>
                    </p:cTn>
                  </p:par>
                  <p:par>
                    <p:cTn id="347" fill="hold">
                      <p:stCondLst>
                        <p:cond delay="indefinite"/>
                      </p:stCondLst>
                      <p:childTnLst>
                        <p:par>
                          <p:cTn id="348" fill="hold">
                            <p:stCondLst>
                              <p:cond delay="0"/>
                            </p:stCondLst>
                            <p:childTnLst>
                              <p:par>
                                <p:cTn id="349" presetID="10" presetClass="entr" presetSubtype="0" fill="hold" grpId="0" nodeType="clickEffect">
                                  <p:stCondLst>
                                    <p:cond delay="0"/>
                                  </p:stCondLst>
                                  <p:childTnLst>
                                    <p:set>
                                      <p:cBhvr>
                                        <p:cTn id="350" dur="1" fill="hold">
                                          <p:stCondLst>
                                            <p:cond delay="0"/>
                                          </p:stCondLst>
                                        </p:cTn>
                                        <p:tgtEl>
                                          <p:spTgt spid="201"/>
                                        </p:tgtEl>
                                        <p:attrNameLst>
                                          <p:attrName>style.visibility</p:attrName>
                                        </p:attrNameLst>
                                      </p:cBhvr>
                                      <p:to>
                                        <p:strVal val="visible"/>
                                      </p:to>
                                    </p:set>
                                    <p:animEffect transition="in" filter="fade">
                                      <p:cBhvr>
                                        <p:cTn id="351" dur="500"/>
                                        <p:tgtEl>
                                          <p:spTgt spid="201"/>
                                        </p:tgtEl>
                                      </p:cBhvr>
                                    </p:animEffect>
                                  </p:childTnLst>
                                </p:cTn>
                              </p:par>
                            </p:childTnLst>
                          </p:cTn>
                        </p:par>
                      </p:childTnLst>
                    </p:cTn>
                  </p:par>
                  <p:par>
                    <p:cTn id="352" fill="hold">
                      <p:stCondLst>
                        <p:cond delay="indefinite"/>
                      </p:stCondLst>
                      <p:childTnLst>
                        <p:par>
                          <p:cTn id="353" fill="hold">
                            <p:stCondLst>
                              <p:cond delay="0"/>
                            </p:stCondLst>
                            <p:childTnLst>
                              <p:par>
                                <p:cTn id="354" presetID="10" presetClass="entr" presetSubtype="0" fill="hold" grpId="0" nodeType="clickEffect">
                                  <p:stCondLst>
                                    <p:cond delay="0"/>
                                  </p:stCondLst>
                                  <p:childTnLst>
                                    <p:set>
                                      <p:cBhvr>
                                        <p:cTn id="355" dur="1" fill="hold">
                                          <p:stCondLst>
                                            <p:cond delay="0"/>
                                          </p:stCondLst>
                                        </p:cTn>
                                        <p:tgtEl>
                                          <p:spTgt spid="202"/>
                                        </p:tgtEl>
                                        <p:attrNameLst>
                                          <p:attrName>style.visibility</p:attrName>
                                        </p:attrNameLst>
                                      </p:cBhvr>
                                      <p:to>
                                        <p:strVal val="visible"/>
                                      </p:to>
                                    </p:set>
                                    <p:animEffect transition="in" filter="fade">
                                      <p:cBhvr>
                                        <p:cTn id="356" dur="500"/>
                                        <p:tgtEl>
                                          <p:spTgt spid="202"/>
                                        </p:tgtEl>
                                      </p:cBhvr>
                                    </p:animEffect>
                                  </p:childTnLst>
                                </p:cTn>
                              </p:par>
                            </p:childTnLst>
                          </p:cTn>
                        </p:par>
                      </p:childTnLst>
                    </p:cTn>
                  </p:par>
                  <p:par>
                    <p:cTn id="357" fill="hold">
                      <p:stCondLst>
                        <p:cond delay="indefinite"/>
                      </p:stCondLst>
                      <p:childTnLst>
                        <p:par>
                          <p:cTn id="358" fill="hold">
                            <p:stCondLst>
                              <p:cond delay="0"/>
                            </p:stCondLst>
                            <p:childTnLst>
                              <p:par>
                                <p:cTn id="359" presetID="10" presetClass="entr" presetSubtype="0" fill="hold" grpId="0" nodeType="clickEffect">
                                  <p:stCondLst>
                                    <p:cond delay="0"/>
                                  </p:stCondLst>
                                  <p:childTnLst>
                                    <p:set>
                                      <p:cBhvr>
                                        <p:cTn id="360" dur="1" fill="hold">
                                          <p:stCondLst>
                                            <p:cond delay="0"/>
                                          </p:stCondLst>
                                        </p:cTn>
                                        <p:tgtEl>
                                          <p:spTgt spid="203"/>
                                        </p:tgtEl>
                                        <p:attrNameLst>
                                          <p:attrName>style.visibility</p:attrName>
                                        </p:attrNameLst>
                                      </p:cBhvr>
                                      <p:to>
                                        <p:strVal val="visible"/>
                                      </p:to>
                                    </p:set>
                                    <p:animEffect transition="in" filter="fade">
                                      <p:cBhvr>
                                        <p:cTn id="361" dur="500"/>
                                        <p:tgtEl>
                                          <p:spTgt spid="203"/>
                                        </p:tgtEl>
                                      </p:cBhvr>
                                    </p:animEffect>
                                  </p:childTnLst>
                                </p:cTn>
                              </p:par>
                            </p:childTnLst>
                          </p:cTn>
                        </p:par>
                      </p:childTnLst>
                    </p:cTn>
                  </p:par>
                  <p:par>
                    <p:cTn id="362" fill="hold">
                      <p:stCondLst>
                        <p:cond delay="indefinite"/>
                      </p:stCondLst>
                      <p:childTnLst>
                        <p:par>
                          <p:cTn id="363" fill="hold">
                            <p:stCondLst>
                              <p:cond delay="0"/>
                            </p:stCondLst>
                            <p:childTnLst>
                              <p:par>
                                <p:cTn id="364" presetID="10" presetClass="entr" presetSubtype="0" fill="hold" nodeType="clickEffect">
                                  <p:stCondLst>
                                    <p:cond delay="0"/>
                                  </p:stCondLst>
                                  <p:childTnLst>
                                    <p:set>
                                      <p:cBhvr>
                                        <p:cTn id="365" dur="1" fill="hold">
                                          <p:stCondLst>
                                            <p:cond delay="0"/>
                                          </p:stCondLst>
                                        </p:cTn>
                                        <p:tgtEl>
                                          <p:spTgt spid="204"/>
                                        </p:tgtEl>
                                        <p:attrNameLst>
                                          <p:attrName>style.visibility</p:attrName>
                                        </p:attrNameLst>
                                      </p:cBhvr>
                                      <p:to>
                                        <p:strVal val="visible"/>
                                      </p:to>
                                    </p:set>
                                    <p:animEffect transition="in" filter="fade">
                                      <p:cBhvr>
                                        <p:cTn id="366" dur="500"/>
                                        <p:tgtEl>
                                          <p:spTgt spid="204"/>
                                        </p:tgtEl>
                                      </p:cBhvr>
                                    </p:animEffect>
                                  </p:childTnLst>
                                </p:cTn>
                              </p:par>
                            </p:childTnLst>
                          </p:cTn>
                        </p:par>
                      </p:childTnLst>
                    </p:cTn>
                  </p:par>
                  <p:par>
                    <p:cTn id="367" fill="hold">
                      <p:stCondLst>
                        <p:cond delay="indefinite"/>
                      </p:stCondLst>
                      <p:childTnLst>
                        <p:par>
                          <p:cTn id="368" fill="hold">
                            <p:stCondLst>
                              <p:cond delay="0"/>
                            </p:stCondLst>
                            <p:childTnLst>
                              <p:par>
                                <p:cTn id="369" presetID="10" presetClass="entr" presetSubtype="0" fill="hold" grpId="0" nodeType="clickEffect">
                                  <p:stCondLst>
                                    <p:cond delay="0"/>
                                  </p:stCondLst>
                                  <p:childTnLst>
                                    <p:set>
                                      <p:cBhvr>
                                        <p:cTn id="370" dur="1" fill="hold">
                                          <p:stCondLst>
                                            <p:cond delay="0"/>
                                          </p:stCondLst>
                                        </p:cTn>
                                        <p:tgtEl>
                                          <p:spTgt spid="205"/>
                                        </p:tgtEl>
                                        <p:attrNameLst>
                                          <p:attrName>style.visibility</p:attrName>
                                        </p:attrNameLst>
                                      </p:cBhvr>
                                      <p:to>
                                        <p:strVal val="visible"/>
                                      </p:to>
                                    </p:set>
                                    <p:animEffect transition="in" filter="fade">
                                      <p:cBhvr>
                                        <p:cTn id="371" dur="500"/>
                                        <p:tgtEl>
                                          <p:spTgt spid="205"/>
                                        </p:tgtEl>
                                      </p:cBhvr>
                                    </p:animEffect>
                                  </p:childTnLst>
                                </p:cTn>
                              </p:par>
                            </p:childTnLst>
                          </p:cTn>
                        </p:par>
                      </p:childTnLst>
                    </p:cTn>
                  </p:par>
                  <p:par>
                    <p:cTn id="372" fill="hold">
                      <p:stCondLst>
                        <p:cond delay="indefinite"/>
                      </p:stCondLst>
                      <p:childTnLst>
                        <p:par>
                          <p:cTn id="373" fill="hold">
                            <p:stCondLst>
                              <p:cond delay="0"/>
                            </p:stCondLst>
                            <p:childTnLst>
                              <p:par>
                                <p:cTn id="374" presetID="10" presetClass="entr" presetSubtype="0" fill="hold" grpId="0" nodeType="clickEffect">
                                  <p:stCondLst>
                                    <p:cond delay="0"/>
                                  </p:stCondLst>
                                  <p:childTnLst>
                                    <p:set>
                                      <p:cBhvr>
                                        <p:cTn id="375" dur="1" fill="hold">
                                          <p:stCondLst>
                                            <p:cond delay="0"/>
                                          </p:stCondLst>
                                        </p:cTn>
                                        <p:tgtEl>
                                          <p:spTgt spid="107"/>
                                        </p:tgtEl>
                                        <p:attrNameLst>
                                          <p:attrName>style.visibility</p:attrName>
                                        </p:attrNameLst>
                                      </p:cBhvr>
                                      <p:to>
                                        <p:strVal val="visible"/>
                                      </p:to>
                                    </p:set>
                                    <p:animEffect transition="in" filter="fade">
                                      <p:cBhvr>
                                        <p:cTn id="376"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p:bldP spid="79" grpId="0"/>
      <p:bldP spid="80" grpId="0"/>
      <p:bldP spid="81" grpId="0"/>
      <p:bldP spid="82" grpId="0"/>
      <p:bldP spid="84" grpId="0"/>
      <p:bldP spid="86" grpId="0"/>
      <p:bldP spid="87" grpId="0"/>
      <p:bldP spid="89" grpId="0"/>
      <p:bldP spid="90" grpId="0"/>
      <p:bldP spid="141" grpId="0"/>
      <p:bldP spid="72" grpId="0"/>
      <p:bldP spid="73" grpId="0"/>
      <p:bldP spid="74" grpId="0"/>
      <p:bldP spid="83" grpId="0"/>
      <p:bldP spid="96" grpId="0"/>
      <p:bldP spid="97" grpId="0"/>
      <p:bldP spid="99" grpId="0"/>
      <p:bldP spid="100" grpId="0"/>
      <p:bldP spid="101" grpId="0"/>
      <p:bldP spid="103" grpId="0"/>
      <p:bldP spid="104" grpId="0"/>
      <p:bldP spid="105" grpId="0"/>
      <p:bldP spid="106" grpId="0"/>
      <p:bldP spid="132" grpId="0"/>
      <p:bldP spid="133" grpId="0"/>
      <p:bldP spid="134" grpId="0"/>
      <p:bldP spid="135" grpId="0"/>
      <p:bldP spid="136" grpId="0"/>
      <p:bldP spid="137" grpId="0"/>
      <p:bldP spid="167" grpId="0"/>
      <p:bldP spid="168" grpId="0"/>
      <p:bldP spid="169" grpId="0"/>
      <p:bldP spid="171" grpId="0"/>
      <p:bldP spid="172" grpId="0"/>
      <p:bldP spid="173" grpId="0"/>
      <p:bldP spid="175" grpId="0"/>
      <p:bldP spid="176" grpId="0"/>
      <p:bldP spid="177" grpId="0"/>
      <p:bldP spid="179" grpId="0"/>
      <p:bldP spid="180" grpId="0"/>
      <p:bldP spid="181" grpId="0"/>
      <p:bldP spid="183" grpId="0"/>
      <p:bldP spid="184" grpId="0"/>
      <p:bldP spid="185" grpId="0"/>
      <p:bldP spid="186" grpId="0"/>
      <p:bldP spid="187" grpId="0"/>
      <p:bldP spid="188" grpId="0"/>
      <p:bldP spid="189" grpId="0"/>
      <p:bldP spid="197" grpId="0"/>
      <p:bldP spid="198" grpId="0"/>
      <p:bldP spid="199" grpId="0"/>
      <p:bldP spid="201" grpId="0"/>
      <p:bldP spid="202" grpId="0"/>
      <p:bldP spid="203" grpId="0"/>
      <p:bldP spid="205" grpId="0"/>
      <p:bldP spid="10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07280" y="-76200"/>
            <a:ext cx="6255239" cy="980420"/>
            <a:chOff x="4539228" y="-15241"/>
            <a:chExt cx="6149694" cy="980420"/>
          </a:xfrm>
        </p:grpSpPr>
        <p:grpSp>
          <p:nvGrpSpPr>
            <p:cNvPr id="3" name="Group 2"/>
            <p:cNvGrpSpPr/>
            <p:nvPr/>
          </p:nvGrpSpPr>
          <p:grpSpPr>
            <a:xfrm>
              <a:off x="4539228" y="-15241"/>
              <a:ext cx="6149694" cy="980420"/>
              <a:chOff x="4539228" y="-15241"/>
              <a:chExt cx="6149694" cy="980420"/>
            </a:xfrm>
          </p:grpSpPr>
          <p:sp>
            <p:nvSpPr>
              <p:cNvPr id="5" name="TextBox 4"/>
              <p:cNvSpPr txBox="1"/>
              <p:nvPr/>
            </p:nvSpPr>
            <p:spPr>
              <a:xfrm>
                <a:off x="4539228" y="-15241"/>
                <a:ext cx="6149694" cy="584775"/>
              </a:xfrm>
              <a:prstGeom prst="rect">
                <a:avLst/>
              </a:prstGeom>
              <a:noFill/>
            </p:spPr>
            <p:txBody>
              <a:bodyPr wrap="none" rtlCol="0">
                <a:spAutoFit/>
              </a:bodyPr>
              <a:lstStyle/>
              <a:p>
                <a:r>
                  <a:rPr lang="en-US" sz="32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7020024" y="441959"/>
                <a:ext cx="1194827"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TOÁN</a:t>
                </a:r>
              </a:p>
            </p:txBody>
          </p:sp>
        </p:grpSp>
        <p:cxnSp>
          <p:nvCxnSpPr>
            <p:cNvPr id="4" name="Straight Connector 3"/>
            <p:cNvCxnSpPr/>
            <p:nvPr/>
          </p:nvCxnSpPr>
          <p:spPr>
            <a:xfrm>
              <a:off x="7153434" y="899159"/>
              <a:ext cx="8989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12" name="Group 11"/>
          <p:cNvGrpSpPr/>
          <p:nvPr/>
        </p:nvGrpSpPr>
        <p:grpSpPr>
          <a:xfrm>
            <a:off x="391969" y="1600200"/>
            <a:ext cx="10588081" cy="3605753"/>
            <a:chOff x="1470819" y="1943100"/>
            <a:chExt cx="6360307" cy="3287037"/>
          </a:xfrm>
        </p:grpSpPr>
        <p:grpSp>
          <p:nvGrpSpPr>
            <p:cNvPr id="10" name="Group 9"/>
            <p:cNvGrpSpPr/>
            <p:nvPr/>
          </p:nvGrpSpPr>
          <p:grpSpPr>
            <a:xfrm>
              <a:off x="1470819" y="1943100"/>
              <a:ext cx="482588" cy="646331"/>
              <a:chOff x="1737519" y="1943100"/>
              <a:chExt cx="482588" cy="646331"/>
            </a:xfrm>
          </p:grpSpPr>
          <p:sp>
            <p:nvSpPr>
              <p:cNvPr id="8" name="Oval 7"/>
              <p:cNvSpPr/>
              <p:nvPr/>
            </p:nvSpPr>
            <p:spPr>
              <a:xfrm>
                <a:off x="1737519" y="2019300"/>
                <a:ext cx="415498" cy="533400"/>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TextBox 8"/>
              <p:cNvSpPr txBox="1"/>
              <p:nvPr/>
            </p:nvSpPr>
            <p:spPr>
              <a:xfrm>
                <a:off x="1804609" y="1943100"/>
                <a:ext cx="415498" cy="646331"/>
              </a:xfrm>
              <a:prstGeom prst="rect">
                <a:avLst/>
              </a:prstGeom>
              <a:noFill/>
            </p:spPr>
            <p:txBody>
              <a:bodyPr wrap="none" rtlCol="0">
                <a:spAutoFit/>
              </a:bodyPr>
              <a:lstStyle/>
              <a:p>
                <a:r>
                  <a:rPr lang="en-US" sz="3600" b="1">
                    <a:solidFill>
                      <a:srgbClr val="FF0000"/>
                    </a:solidFill>
                    <a:latin typeface="Times New Roman" pitchFamily="18" charset="0"/>
                    <a:cs typeface="Times New Roman" pitchFamily="18" charset="0"/>
                  </a:rPr>
                  <a:t>3</a:t>
                </a:r>
              </a:p>
            </p:txBody>
          </p:sp>
        </p:grpSp>
        <p:sp>
          <p:nvSpPr>
            <p:cNvPr id="11" name="TextBox 10"/>
            <p:cNvSpPr txBox="1"/>
            <p:nvPr/>
          </p:nvSpPr>
          <p:spPr>
            <a:xfrm>
              <a:off x="2118519" y="1947446"/>
              <a:ext cx="5712607" cy="3282691"/>
            </a:xfrm>
            <a:prstGeom prst="rect">
              <a:avLst/>
            </a:prstGeom>
            <a:noFill/>
          </p:spPr>
          <p:txBody>
            <a:bodyPr wrap="square" rtlCol="0">
              <a:spAutoFit/>
            </a:bodyPr>
            <a:lstStyle/>
            <a:p>
              <a:pPr algn="just"/>
              <a:r>
                <a:rPr lang="en-US" sz="3800" b="1">
                  <a:solidFill>
                    <a:srgbClr val="0000FF"/>
                  </a:solidFill>
                  <a:latin typeface="Times New Roman" pitchFamily="18" charset="0"/>
                  <a:cs typeface="Times New Roman" pitchFamily="18" charset="0"/>
                </a:rPr>
                <a:t>Một nhà máy sản xuất được 426 chiếc ô tô đồ chơi trong 3 ngày. Hỏi mỗi ngày nhà máy đó sản xuất được bao nhiêu chiếc ô tô đồ chơi? Biết mỗi ngày nhà máy sản xuất được số chiếc ô tô đồ chơi bằng nhau.</a:t>
              </a:r>
            </a:p>
          </p:txBody>
        </p:sp>
      </p:grpSp>
      <p:sp>
        <p:nvSpPr>
          <p:cNvPr id="19" name="Text Box 14">
            <a:extLst>
              <a:ext uri="{FF2B5EF4-FFF2-40B4-BE49-F238E27FC236}">
                <a16:creationId xmlns:a16="http://schemas.microsoft.com/office/drawing/2014/main" id="{D48DA0A1-B4E4-F9E2-6468-33F7A76FEA7C}"/>
              </a:ext>
            </a:extLst>
          </p:cNvPr>
          <p:cNvSpPr txBox="1">
            <a:spLocks noChangeArrowheads="1"/>
          </p:cNvSpPr>
          <p:nvPr/>
        </p:nvSpPr>
        <p:spPr bwMode="auto">
          <a:xfrm>
            <a:off x="982548" y="797354"/>
            <a:ext cx="14311543"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FF"/>
                </a:solidFill>
                <a:effectLst>
                  <a:outerShdw blurRad="38100" dist="38100" dir="2700000" algn="tl">
                    <a:srgbClr val="000000">
                      <a:alpha val="43137"/>
                    </a:srgbClr>
                  </a:outerShdw>
                </a:effectLst>
                <a:latin typeface="Times New Roman" pitchFamily="18" charset="0"/>
              </a:rPr>
              <a:t>Bài 85: </a:t>
            </a:r>
            <a:r>
              <a:rPr lang="en-US" sz="28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CHIA CHO SỐ CÓ MỘT CHỮ SỐ TRONG PHẠM VI 100 000 (tiếp theo) (tiết 2)</a:t>
            </a:r>
            <a:endParaRPr lang="en-US" sz="2800" b="1">
              <a:solidFill>
                <a:srgbClr val="0000CC"/>
              </a:solidFill>
              <a:effectLst>
                <a:outerShdw blurRad="38100" dist="38100" dir="2700000" algn="tl">
                  <a:srgbClr val="000000">
                    <a:alpha val="43137"/>
                  </a:srgbClr>
                </a:outerShdw>
              </a:effectLst>
              <a:latin typeface="Times New Roman" pitchFamily="18" charset="0"/>
            </a:endParaRPr>
          </a:p>
        </p:txBody>
      </p:sp>
      <p:pic>
        <p:nvPicPr>
          <p:cNvPr id="13" name="Picture 12">
            <a:extLst>
              <a:ext uri="{FF2B5EF4-FFF2-40B4-BE49-F238E27FC236}">
                <a16:creationId xmlns:a16="http://schemas.microsoft.com/office/drawing/2014/main" id="{A12895AD-0DB9-42BD-3A6B-392FC2352583}"/>
              </a:ext>
            </a:extLst>
          </p:cNvPr>
          <p:cNvPicPr>
            <a:picLocks noChangeAspect="1"/>
          </p:cNvPicPr>
          <p:nvPr/>
        </p:nvPicPr>
        <p:blipFill rotWithShape="1">
          <a:blip r:embed="rId3"/>
          <a:srcRect l="49861" t="12770" r="3194"/>
          <a:stretch/>
        </p:blipFill>
        <p:spPr>
          <a:xfrm>
            <a:off x="11030276" y="1552174"/>
            <a:ext cx="5281507" cy="3295252"/>
          </a:xfrm>
          <a:prstGeom prst="rect">
            <a:avLst/>
          </a:prstGeom>
        </p:spPr>
      </p:pic>
      <p:sp>
        <p:nvSpPr>
          <p:cNvPr id="18" name="TextBox 17">
            <a:extLst>
              <a:ext uri="{FF2B5EF4-FFF2-40B4-BE49-F238E27FC236}">
                <a16:creationId xmlns:a16="http://schemas.microsoft.com/office/drawing/2014/main" id="{F4CD4973-E099-6465-A013-A191E03148E0}"/>
              </a:ext>
            </a:extLst>
          </p:cNvPr>
          <p:cNvSpPr txBox="1"/>
          <p:nvPr/>
        </p:nvSpPr>
        <p:spPr>
          <a:xfrm>
            <a:off x="3674521" y="4782222"/>
            <a:ext cx="1762021" cy="646331"/>
          </a:xfrm>
          <a:prstGeom prst="rect">
            <a:avLst/>
          </a:prstGeom>
          <a:noFill/>
        </p:spPr>
        <p:txBody>
          <a:bodyPr wrap="none" rtlCol="0">
            <a:spAutoFit/>
          </a:bodyPr>
          <a:lstStyle/>
          <a:p>
            <a:r>
              <a:rPr lang="en-US" sz="3600" b="1" u="sng">
                <a:solidFill>
                  <a:srgbClr val="FF3399"/>
                </a:solidFill>
                <a:latin typeface="Times New Roman" panose="02020603050405020304" pitchFamily="18" charset="0"/>
                <a:cs typeface="Times New Roman" panose="02020603050405020304" pitchFamily="18" charset="0"/>
              </a:rPr>
              <a:t>Tóm tắt</a:t>
            </a:r>
          </a:p>
        </p:txBody>
      </p:sp>
      <p:sp>
        <p:nvSpPr>
          <p:cNvPr id="20" name="TextBox 19">
            <a:extLst>
              <a:ext uri="{FF2B5EF4-FFF2-40B4-BE49-F238E27FC236}">
                <a16:creationId xmlns:a16="http://schemas.microsoft.com/office/drawing/2014/main" id="{BD6C3187-0C95-DF0C-F5DE-3D9F1578A4EE}"/>
              </a:ext>
            </a:extLst>
          </p:cNvPr>
          <p:cNvSpPr txBox="1"/>
          <p:nvPr/>
        </p:nvSpPr>
        <p:spPr>
          <a:xfrm>
            <a:off x="866276" y="5473226"/>
            <a:ext cx="5327099" cy="1508105"/>
          </a:xfrm>
          <a:prstGeom prst="rect">
            <a:avLst/>
          </a:prstGeom>
          <a:noFill/>
        </p:spPr>
        <p:txBody>
          <a:bodyPr wrap="none" rtlCol="0">
            <a:spAutoFit/>
          </a:bodyPr>
          <a:lstStyle/>
          <a:p>
            <a:pPr>
              <a:spcBef>
                <a:spcPts val="1200"/>
              </a:spcBef>
              <a:spcAft>
                <a:spcPts val="1200"/>
              </a:spcAft>
            </a:pPr>
            <a:r>
              <a:rPr lang="en-US" sz="3600" b="1" dirty="0">
                <a:solidFill>
                  <a:srgbClr val="FF3399"/>
                </a:solidFill>
                <a:latin typeface="Times New Roman" panose="02020603050405020304" pitchFamily="18" charset="0"/>
                <a:cs typeface="Times New Roman" panose="02020603050405020304" pitchFamily="18" charset="0"/>
              </a:rPr>
              <a:t>3 </a:t>
            </a:r>
            <a:r>
              <a:rPr lang="en-US" sz="3600" b="1" dirty="0" err="1" smtClean="0">
                <a:solidFill>
                  <a:srgbClr val="FF3399"/>
                </a:solidFill>
                <a:latin typeface="Times New Roman" panose="02020603050405020304" pitchFamily="18" charset="0"/>
                <a:cs typeface="Times New Roman" panose="02020603050405020304" pitchFamily="18" charset="0"/>
              </a:rPr>
              <a:t>ngày</a:t>
            </a:r>
            <a:r>
              <a:rPr lang="en-US" sz="3600" b="1" dirty="0" smtClean="0">
                <a:solidFill>
                  <a:srgbClr val="FF3399"/>
                </a:solidFill>
                <a:latin typeface="Times New Roman" panose="02020603050405020304" pitchFamily="18" charset="0"/>
                <a:cs typeface="Times New Roman" panose="02020603050405020304" pitchFamily="18" charset="0"/>
              </a:rPr>
              <a:t>       : </a:t>
            </a:r>
            <a:r>
              <a:rPr lang="en-US" sz="3600" b="1" dirty="0">
                <a:solidFill>
                  <a:srgbClr val="FF3399"/>
                </a:solidFill>
                <a:latin typeface="Times New Roman" panose="02020603050405020304" pitchFamily="18" charset="0"/>
                <a:cs typeface="Times New Roman" panose="02020603050405020304" pitchFamily="18" charset="0"/>
              </a:rPr>
              <a:t>426 </a:t>
            </a:r>
            <a:r>
              <a:rPr lang="en-US" sz="3600" b="1" dirty="0" err="1">
                <a:solidFill>
                  <a:srgbClr val="FF3399"/>
                </a:solidFill>
                <a:latin typeface="Times New Roman" panose="02020603050405020304" pitchFamily="18" charset="0"/>
                <a:cs typeface="Times New Roman" panose="02020603050405020304" pitchFamily="18" charset="0"/>
              </a:rPr>
              <a:t>chiếc</a:t>
            </a:r>
            <a:r>
              <a:rPr lang="en-US" sz="3600" b="1" dirty="0">
                <a:solidFill>
                  <a:srgbClr val="FF3399"/>
                </a:solidFill>
                <a:latin typeface="Times New Roman" panose="02020603050405020304" pitchFamily="18" charset="0"/>
                <a:cs typeface="Times New Roman" panose="02020603050405020304" pitchFamily="18" charset="0"/>
              </a:rPr>
              <a:t> ô </a:t>
            </a:r>
            <a:r>
              <a:rPr lang="en-US" sz="3600" b="1" dirty="0" err="1">
                <a:solidFill>
                  <a:srgbClr val="FF3399"/>
                </a:solidFill>
                <a:latin typeface="Times New Roman" panose="02020603050405020304" pitchFamily="18" charset="0"/>
                <a:cs typeface="Times New Roman" panose="02020603050405020304" pitchFamily="18" charset="0"/>
              </a:rPr>
              <a:t>tô</a:t>
            </a:r>
            <a:r>
              <a:rPr lang="en-US" sz="3600" b="1" dirty="0">
                <a:solidFill>
                  <a:srgbClr val="FF3399"/>
                </a:solidFill>
                <a:latin typeface="Times New Roman" panose="02020603050405020304" pitchFamily="18" charset="0"/>
                <a:cs typeface="Times New Roman" panose="02020603050405020304" pitchFamily="18" charset="0"/>
              </a:rPr>
              <a:t>.</a:t>
            </a:r>
          </a:p>
          <a:p>
            <a:pPr>
              <a:spcBef>
                <a:spcPts val="1200"/>
              </a:spcBef>
              <a:spcAft>
                <a:spcPts val="1200"/>
              </a:spcAft>
            </a:pPr>
            <a:r>
              <a:rPr lang="en-US" sz="3600" b="1" dirty="0" err="1" smtClean="0">
                <a:solidFill>
                  <a:srgbClr val="FF3399"/>
                </a:solidFill>
                <a:latin typeface="Times New Roman" panose="02020603050405020304" pitchFamily="18" charset="0"/>
                <a:cs typeface="Times New Roman" panose="02020603050405020304" pitchFamily="18" charset="0"/>
              </a:rPr>
              <a:t>Mỗi</a:t>
            </a:r>
            <a:r>
              <a:rPr lang="en-US" sz="3600" b="1" dirty="0" smtClean="0">
                <a:solidFill>
                  <a:srgbClr val="FF3399"/>
                </a:solidFill>
                <a:latin typeface="Times New Roman" panose="02020603050405020304" pitchFamily="18" charset="0"/>
                <a:cs typeface="Times New Roman" panose="02020603050405020304" pitchFamily="18" charset="0"/>
              </a:rPr>
              <a:t> </a:t>
            </a:r>
            <a:r>
              <a:rPr lang="en-US" sz="3600" b="1" dirty="0" err="1" smtClean="0">
                <a:solidFill>
                  <a:srgbClr val="FF3399"/>
                </a:solidFill>
                <a:latin typeface="Times New Roman" panose="02020603050405020304" pitchFamily="18" charset="0"/>
                <a:cs typeface="Times New Roman" panose="02020603050405020304" pitchFamily="18" charset="0"/>
              </a:rPr>
              <a:t>ngày</a:t>
            </a:r>
            <a:r>
              <a:rPr lang="en-US" sz="3600" b="1" dirty="0" smtClean="0">
                <a:solidFill>
                  <a:srgbClr val="FF3399"/>
                </a:solidFill>
                <a:latin typeface="Times New Roman" panose="02020603050405020304" pitchFamily="18" charset="0"/>
                <a:cs typeface="Times New Roman" panose="02020603050405020304" pitchFamily="18" charset="0"/>
              </a:rPr>
              <a:t> :  ….. ô </a:t>
            </a:r>
            <a:r>
              <a:rPr lang="en-US" sz="3600" b="1" dirty="0" err="1" smtClean="0">
                <a:solidFill>
                  <a:srgbClr val="FF3399"/>
                </a:solidFill>
                <a:latin typeface="Times New Roman" panose="02020603050405020304" pitchFamily="18" charset="0"/>
                <a:cs typeface="Times New Roman" panose="02020603050405020304" pitchFamily="18" charset="0"/>
              </a:rPr>
              <a:t>tô</a:t>
            </a:r>
            <a:r>
              <a:rPr lang="en-US" sz="3600" b="1" dirty="0" smtClean="0">
                <a:solidFill>
                  <a:srgbClr val="FF3399"/>
                </a:solidFill>
                <a:latin typeface="Times New Roman" panose="02020603050405020304" pitchFamily="18" charset="0"/>
                <a:cs typeface="Times New Roman" panose="02020603050405020304" pitchFamily="18" charset="0"/>
              </a:rPr>
              <a:t>? </a:t>
            </a:r>
            <a:endParaRPr lang="en-US" sz="3600" b="1" dirty="0">
              <a:solidFill>
                <a:srgbClr val="FF3399"/>
              </a:solidFill>
              <a:latin typeface="Times New Roman" panose="02020603050405020304" pitchFamily="18" charset="0"/>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20012BAB-A26B-9000-C249-8258519E63CA}"/>
              </a:ext>
            </a:extLst>
          </p:cNvPr>
          <p:cNvCxnSpPr/>
          <p:nvPr/>
        </p:nvCxnSpPr>
        <p:spPr>
          <a:xfrm>
            <a:off x="7358634" y="4572000"/>
            <a:ext cx="0" cy="4325033"/>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25" name="TextBox 24">
            <a:extLst>
              <a:ext uri="{FF2B5EF4-FFF2-40B4-BE49-F238E27FC236}">
                <a16:creationId xmlns:a16="http://schemas.microsoft.com/office/drawing/2014/main" id="{5B18B303-C0B2-CDFF-C5EE-D248C8160AB0}"/>
              </a:ext>
            </a:extLst>
          </p:cNvPr>
          <p:cNvSpPr txBox="1"/>
          <p:nvPr/>
        </p:nvSpPr>
        <p:spPr>
          <a:xfrm>
            <a:off x="10946370" y="4782222"/>
            <a:ext cx="1685077" cy="646331"/>
          </a:xfrm>
          <a:prstGeom prst="rect">
            <a:avLst/>
          </a:prstGeom>
          <a:noFill/>
        </p:spPr>
        <p:txBody>
          <a:bodyPr wrap="none" rtlCol="0">
            <a:spAutoFit/>
          </a:bodyPr>
          <a:lstStyle/>
          <a:p>
            <a:r>
              <a:rPr lang="en-US" sz="3600" b="1" u="sng">
                <a:solidFill>
                  <a:srgbClr val="0000FF"/>
                </a:solidFill>
                <a:latin typeface="Times New Roman" panose="02020603050405020304" pitchFamily="18" charset="0"/>
                <a:cs typeface="Times New Roman" panose="02020603050405020304" pitchFamily="18" charset="0"/>
              </a:rPr>
              <a:t>Bài giải</a:t>
            </a:r>
          </a:p>
        </p:txBody>
      </p:sp>
      <p:sp>
        <p:nvSpPr>
          <p:cNvPr id="26" name="TextBox 25">
            <a:extLst>
              <a:ext uri="{FF2B5EF4-FFF2-40B4-BE49-F238E27FC236}">
                <a16:creationId xmlns:a16="http://schemas.microsoft.com/office/drawing/2014/main" id="{CAB8B20F-A03E-95C3-9111-8360EB3459B0}"/>
              </a:ext>
            </a:extLst>
          </p:cNvPr>
          <p:cNvSpPr txBox="1"/>
          <p:nvPr/>
        </p:nvSpPr>
        <p:spPr>
          <a:xfrm>
            <a:off x="7666353" y="5747937"/>
            <a:ext cx="7761051" cy="2508379"/>
          </a:xfrm>
          <a:prstGeom prst="rect">
            <a:avLst/>
          </a:prstGeom>
          <a:noFill/>
        </p:spPr>
        <p:txBody>
          <a:bodyPr wrap="square" rtlCol="0">
            <a:spAutoFit/>
          </a:bodyPr>
          <a:lstStyle/>
          <a:p>
            <a:pPr algn="just"/>
            <a:r>
              <a:rPr lang="en-US" sz="3800" b="1">
                <a:solidFill>
                  <a:srgbClr val="0000FF"/>
                </a:solidFill>
                <a:latin typeface="Times New Roman" pitchFamily="18" charset="0"/>
                <a:cs typeface="Times New Roman" pitchFamily="18" charset="0"/>
              </a:rPr>
              <a:t>Số chiếc ô tô đồ chơi nhà máy sản xuất trong một ngày là:</a:t>
            </a:r>
          </a:p>
          <a:p>
            <a:pPr algn="ctr"/>
            <a:r>
              <a:rPr lang="en-US" sz="3800" b="1">
                <a:solidFill>
                  <a:srgbClr val="0000FF"/>
                </a:solidFill>
                <a:latin typeface="Times New Roman" pitchFamily="18" charset="0"/>
                <a:cs typeface="Times New Roman" pitchFamily="18" charset="0"/>
              </a:rPr>
              <a:t>426 : 3 = 142 (chiếc)</a:t>
            </a:r>
          </a:p>
          <a:p>
            <a:pPr algn="ctr">
              <a:spcBef>
                <a:spcPts val="600"/>
              </a:spcBef>
              <a:spcAft>
                <a:spcPts val="1800"/>
              </a:spcAft>
            </a:pPr>
            <a:r>
              <a:rPr lang="en-US" sz="3800" b="1">
                <a:solidFill>
                  <a:srgbClr val="0000FF"/>
                </a:solidFill>
                <a:latin typeface="Times New Roman" pitchFamily="18" charset="0"/>
                <a:cs typeface="Times New Roman" pitchFamily="18" charset="0"/>
              </a:rPr>
              <a:t>                   Đáp số: 142 chiếc</a:t>
            </a:r>
          </a:p>
        </p:txBody>
      </p:sp>
    </p:spTree>
    <p:extLst>
      <p:ext uri="{BB962C8B-B14F-4D97-AF65-F5344CB8AC3E}">
        <p14:creationId xmlns:p14="http://schemas.microsoft.com/office/powerpoint/2010/main" val="2779256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fade">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fade">
                                      <p:cBhvr>
                                        <p:cTn id="17" dur="500"/>
                                        <p:tgtEl>
                                          <p:spTgt spid="2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6">
                                            <p:txEl>
                                              <p:pRg st="0" end="0"/>
                                            </p:txEl>
                                          </p:spTgt>
                                        </p:tgtEl>
                                        <p:attrNameLst>
                                          <p:attrName>style.visibility</p:attrName>
                                        </p:attrNameLst>
                                      </p:cBhvr>
                                      <p:to>
                                        <p:strVal val="visible"/>
                                      </p:to>
                                    </p:set>
                                    <p:animEffect transition="in" filter="fade">
                                      <p:cBhvr>
                                        <p:cTn id="30" dur="500"/>
                                        <p:tgtEl>
                                          <p:spTgt spid="2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6">
                                            <p:txEl>
                                              <p:pRg st="2" end="2"/>
                                            </p:txEl>
                                          </p:spTgt>
                                        </p:tgtEl>
                                        <p:attrNameLst>
                                          <p:attrName>style.visibility</p:attrName>
                                        </p:attrNameLst>
                                      </p:cBhvr>
                                      <p:to>
                                        <p:strVal val="visible"/>
                                      </p:to>
                                    </p:set>
                                    <p:animEffect transition="in" filter="fade">
                                      <p:cBhvr>
                                        <p:cTn id="35" dur="500"/>
                                        <p:tgtEl>
                                          <p:spTgt spid="26">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6">
                                            <p:txEl>
                                              <p:pRg st="1" end="1"/>
                                            </p:txEl>
                                          </p:spTgt>
                                        </p:tgtEl>
                                        <p:attrNameLst>
                                          <p:attrName>style.visibility</p:attrName>
                                        </p:attrNameLst>
                                      </p:cBhvr>
                                      <p:to>
                                        <p:strVal val="visible"/>
                                      </p:to>
                                    </p:set>
                                    <p:animEffect transition="in" filter="fade">
                                      <p:cBhvr>
                                        <p:cTn id="40"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7C3BF1-B671-6DF0-4657-628B4602CA29}"/>
              </a:ext>
            </a:extLst>
          </p:cNvPr>
          <p:cNvPicPr>
            <a:picLocks noChangeAspect="1"/>
          </p:cNvPicPr>
          <p:nvPr/>
        </p:nvPicPr>
        <p:blipFill rotWithShape="1">
          <a:blip r:embed="rId2"/>
          <a:srcRect l="4905" t="20554"/>
          <a:stretch/>
        </p:blipFill>
        <p:spPr>
          <a:xfrm>
            <a:off x="3200641" y="2684859"/>
            <a:ext cx="9875357" cy="6172200"/>
          </a:xfrm>
          <a:prstGeom prst="rect">
            <a:avLst/>
          </a:prstGeom>
        </p:spPr>
      </p:pic>
      <p:sp>
        <p:nvSpPr>
          <p:cNvPr id="8" name="Oval 7">
            <a:extLst>
              <a:ext uri="{FF2B5EF4-FFF2-40B4-BE49-F238E27FC236}">
                <a16:creationId xmlns:a16="http://schemas.microsoft.com/office/drawing/2014/main" id="{02ADB60A-5BCE-A4E1-6176-16F2DDD14E39}"/>
              </a:ext>
            </a:extLst>
          </p:cNvPr>
          <p:cNvSpPr/>
          <p:nvPr/>
        </p:nvSpPr>
        <p:spPr>
          <a:xfrm>
            <a:off x="899319" y="914400"/>
            <a:ext cx="591062" cy="585119"/>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3399"/>
                </a:solidFill>
                <a:latin typeface="Times New Roman" panose="02020603050405020304" pitchFamily="18" charset="0"/>
                <a:cs typeface="Times New Roman" panose="02020603050405020304" pitchFamily="18" charset="0"/>
              </a:rPr>
              <a:t>4</a:t>
            </a:r>
          </a:p>
        </p:txBody>
      </p:sp>
      <p:sp>
        <p:nvSpPr>
          <p:cNvPr id="9" name="TextBox 8">
            <a:extLst>
              <a:ext uri="{FF2B5EF4-FFF2-40B4-BE49-F238E27FC236}">
                <a16:creationId xmlns:a16="http://schemas.microsoft.com/office/drawing/2014/main" id="{9370DE0F-678B-DA5C-9600-91D4CD0DAD0E}"/>
              </a:ext>
            </a:extLst>
          </p:cNvPr>
          <p:cNvSpPr txBox="1"/>
          <p:nvPr/>
        </p:nvSpPr>
        <p:spPr>
          <a:xfrm>
            <a:off x="1616076" y="838200"/>
            <a:ext cx="13044487" cy="1846659"/>
          </a:xfrm>
          <a:prstGeom prst="rect">
            <a:avLst/>
          </a:prstGeom>
          <a:noFill/>
        </p:spPr>
        <p:txBody>
          <a:bodyPr wrap="square" rtlCol="0">
            <a:spAutoFit/>
          </a:bodyPr>
          <a:lstStyle/>
          <a:p>
            <a:pPr algn="just"/>
            <a:r>
              <a:rPr lang="en-US" sz="3800" b="1">
                <a:solidFill>
                  <a:srgbClr val="0000FF"/>
                </a:solidFill>
                <a:latin typeface="Times New Roman" pitchFamily="18" charset="0"/>
                <a:cs typeface="Times New Roman" pitchFamily="18" charset="0"/>
              </a:rPr>
              <a:t>Lấy một thẻ số và chọm số ghi trên thẻ làm số bị chia, quay kim trên hình trong để chọn số chia. Thực hiện phép chia rồi nêu kết quả.</a:t>
            </a:r>
          </a:p>
        </p:txBody>
      </p:sp>
    </p:spTree>
    <p:extLst>
      <p:ext uri="{BB962C8B-B14F-4D97-AF65-F5344CB8AC3E}">
        <p14:creationId xmlns:p14="http://schemas.microsoft.com/office/powerpoint/2010/main" val="222083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719" y="218988"/>
            <a:ext cx="14417345" cy="845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WordArt 3"/>
          <p:cNvSpPr>
            <a:spLocks noChangeArrowheads="1" noChangeShapeType="1" noTextEdit="1"/>
          </p:cNvSpPr>
          <p:nvPr/>
        </p:nvSpPr>
        <p:spPr bwMode="auto">
          <a:xfrm>
            <a:off x="1966119" y="3657600"/>
            <a:ext cx="12649200" cy="15827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134866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p:val>
                                            <p:fltVal val="0"/>
                                          </p:val>
                                        </p:tav>
                                        <p:tav tm="100000">
                                          <p:val>
                                            <p:strVal val="#ppt_w"/>
                                          </p:val>
                                        </p:tav>
                                      </p:tavLst>
                                    </p:anim>
                                    <p:anim calcmode="lin" valueType="num">
                                      <p:cBhvr>
                                        <p:cTn id="8" dur="5000" fill="hold"/>
                                        <p:tgtEl>
                                          <p:spTgt spid="25"/>
                                        </p:tgtEl>
                                        <p:attrNameLst>
                                          <p:attrName>ppt_h</p:attrName>
                                        </p:attrNameLst>
                                      </p:cBhvr>
                                      <p:tavLst>
                                        <p:tav tm="0">
                                          <p:val>
                                            <p:fltVal val="0"/>
                                          </p:val>
                                        </p:tav>
                                        <p:tav tm="100000">
                                          <p:val>
                                            <p:strVal val="#ppt_h"/>
                                          </p:val>
                                        </p:tav>
                                      </p:tavLst>
                                    </p:anim>
                                    <p:animEffect transition="in" filter="fade">
                                      <p:cBhvr>
                                        <p:cTn id="9"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2014</TotalTime>
  <Words>583</Words>
  <Application>Microsoft Office PowerPoint</Application>
  <PresentationFormat>Custom</PresentationFormat>
  <Paragraphs>204</Paragraphs>
  <Slides>9</Slides>
  <Notes>5</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3A1_THGB</cp:lastModifiedBy>
  <cp:revision>219</cp:revision>
  <dcterms:created xsi:type="dcterms:W3CDTF">2022-07-10T01:37:20Z</dcterms:created>
  <dcterms:modified xsi:type="dcterms:W3CDTF">2023-03-21T05:24:54Z</dcterms:modified>
</cp:coreProperties>
</file>