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67" y="2838050"/>
            <a:ext cx="10657521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NHÂN VỚI SỐ CÓ MỘT CHỮ SỐ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7" y="4343400"/>
            <a:ext cx="33695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4" name="Rectangle 95">
            <a:extLst>
              <a:ext uri="{FF2B5EF4-FFF2-40B4-BE49-F238E27FC236}">
                <a16:creationId xmlns:a16="http://schemas.microsoft.com/office/drawing/2014/main" id="{C77368F3-08A6-D76B-B3F7-CE72DD3C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119" y="1447800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39116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3F9B646E-C8D4-DDA3-70C7-85610B43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703" y="998653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81: NHÂN VỚI SỐ CÓ MỘT CHỮ SỐ (KHÔNG NHỚ)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515DE-F853-E16F-D3A9-4D2CDA0498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71" t="19792" r="12519" b="47917"/>
          <a:stretch/>
        </p:blipFill>
        <p:spPr>
          <a:xfrm>
            <a:off x="2118519" y="1666068"/>
            <a:ext cx="12496800" cy="5215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097E4-ED52-EA2A-9EA9-78694DCDBB44}"/>
              </a:ext>
            </a:extLst>
          </p:cNvPr>
          <p:cNvSpPr txBox="1"/>
          <p:nvPr/>
        </p:nvSpPr>
        <p:spPr>
          <a:xfrm>
            <a:off x="5547519" y="6858000"/>
            <a:ext cx="133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02020-762B-DBA5-B0F4-4F469013C8A5}"/>
              </a:ext>
            </a:extLst>
          </p:cNvPr>
          <p:cNvSpPr txBox="1"/>
          <p:nvPr/>
        </p:nvSpPr>
        <p:spPr>
          <a:xfrm>
            <a:off x="6908477" y="6857999"/>
            <a:ext cx="253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4 312 </a:t>
            </a:r>
            <a:r>
              <a:rPr lang="en-US" sz="4000" b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48042-FE50-AE1F-182F-6A15CCF738D9}"/>
              </a:ext>
            </a:extLst>
          </p:cNvPr>
          <p:cNvSpPr txBox="1"/>
          <p:nvPr/>
        </p:nvSpPr>
        <p:spPr>
          <a:xfrm>
            <a:off x="8366919" y="685799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=?</a:t>
            </a:r>
          </a:p>
        </p:txBody>
      </p:sp>
    </p:spTree>
    <p:extLst>
      <p:ext uri="{BB962C8B-B14F-4D97-AF65-F5344CB8AC3E}">
        <p14:creationId xmlns:p14="http://schemas.microsoft.com/office/powerpoint/2010/main" val="41245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-77595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8391BC-BFD9-03F6-9B1C-AC76FA5CC893}"/>
              </a:ext>
            </a:extLst>
          </p:cNvPr>
          <p:cNvSpPr txBox="1"/>
          <p:nvPr/>
        </p:nvSpPr>
        <p:spPr>
          <a:xfrm>
            <a:off x="3846901" y="1550182"/>
            <a:ext cx="226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4 312   </a:t>
            </a:r>
            <a:r>
              <a:rPr lang="en-US" sz="4000" b="1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79035-823B-3597-5417-6B35EEDB8A4A}"/>
              </a:ext>
            </a:extLst>
          </p:cNvPr>
          <p:cNvSpPr txBox="1"/>
          <p:nvPr/>
        </p:nvSpPr>
        <p:spPr>
          <a:xfrm>
            <a:off x="5839237" y="1579196"/>
            <a:ext cx="167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=?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53016AF-A945-B5A2-641B-F9CD9D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43" y="488527"/>
            <a:ext cx="104698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81: NHÂN SỐ VỚI MỘT CHỮ SỐ (KHÔNG NHỚ)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72667-B33D-EE77-248F-2BEB39FCD4F7}"/>
              </a:ext>
            </a:extLst>
          </p:cNvPr>
          <p:cNvSpPr txBox="1"/>
          <p:nvPr/>
        </p:nvSpPr>
        <p:spPr>
          <a:xfrm>
            <a:off x="2395885" y="2636511"/>
            <a:ext cx="2261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9FF0AD-129F-7E2A-4344-7F7FEABD0E2B}"/>
              </a:ext>
            </a:extLst>
          </p:cNvPr>
          <p:cNvGrpSpPr/>
          <p:nvPr/>
        </p:nvGrpSpPr>
        <p:grpSpPr>
          <a:xfrm>
            <a:off x="2381392" y="3130133"/>
            <a:ext cx="1989161" cy="1608167"/>
            <a:chOff x="7313856" y="4614792"/>
            <a:chExt cx="1809656" cy="1114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42D5B1-9233-3086-9277-5310585F2484}"/>
                </a:ext>
              </a:extLst>
            </p:cNvPr>
            <p:cNvSpPr txBox="1"/>
            <p:nvPr/>
          </p:nvSpPr>
          <p:spPr>
            <a:xfrm>
              <a:off x="7491422" y="4614792"/>
              <a:ext cx="1547138" cy="53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4 312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8C81B1-A07B-2AB3-7E5E-10C969FFF220}"/>
                </a:ext>
              </a:extLst>
            </p:cNvPr>
            <p:cNvSpPr txBox="1"/>
            <p:nvPr/>
          </p:nvSpPr>
          <p:spPr>
            <a:xfrm>
              <a:off x="7435826" y="5096908"/>
              <a:ext cx="1570080" cy="53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38324E-63AA-0791-C7F1-33D05A742721}"/>
                </a:ext>
              </a:extLst>
            </p:cNvPr>
            <p:cNvSpPr txBox="1"/>
            <p:nvPr/>
          </p:nvSpPr>
          <p:spPr>
            <a:xfrm>
              <a:off x="7313856" y="4791666"/>
              <a:ext cx="404253" cy="533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x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C5F637-2E49-2C4B-A77E-53FD9963A84D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A3DC6-E0AC-A6AA-3F93-2F05840E1226}"/>
              </a:ext>
            </a:extLst>
          </p:cNvPr>
          <p:cNvSpPr txBox="1"/>
          <p:nvPr/>
        </p:nvSpPr>
        <p:spPr>
          <a:xfrm>
            <a:off x="2573780" y="4911401"/>
            <a:ext cx="1648428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6D0BA7-56F1-8265-02D0-3F1B5A49CC50}"/>
              </a:ext>
            </a:extLst>
          </p:cNvPr>
          <p:cNvGrpSpPr/>
          <p:nvPr/>
        </p:nvGrpSpPr>
        <p:grpSpPr>
          <a:xfrm>
            <a:off x="5888150" y="3143663"/>
            <a:ext cx="1989161" cy="1451482"/>
            <a:chOff x="7313856" y="4614792"/>
            <a:chExt cx="1809656" cy="1114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894A22-14FC-9368-64F0-DC0EF54F537C}"/>
                </a:ext>
              </a:extLst>
            </p:cNvPr>
            <p:cNvSpPr txBox="1"/>
            <p:nvPr/>
          </p:nvSpPr>
          <p:spPr>
            <a:xfrm>
              <a:off x="7491422" y="4614792"/>
              <a:ext cx="1547138" cy="53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4 312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BBAD00-BEC5-1F16-64F8-CC585ACFAD32}"/>
                </a:ext>
              </a:extLst>
            </p:cNvPr>
            <p:cNvSpPr txBox="1"/>
            <p:nvPr/>
          </p:nvSpPr>
          <p:spPr>
            <a:xfrm>
              <a:off x="7435826" y="5096908"/>
              <a:ext cx="1570080" cy="53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654489-AC92-F77A-4F6D-FF3555DE87B9}"/>
                </a:ext>
              </a:extLst>
            </p:cNvPr>
            <p:cNvSpPr txBox="1"/>
            <p:nvPr/>
          </p:nvSpPr>
          <p:spPr>
            <a:xfrm>
              <a:off x="7313856" y="4791666"/>
              <a:ext cx="404253" cy="533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x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8566CC-1E2D-463A-7A25-4CE7F99D37AD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1DC987-AE95-137E-DE55-8B2F4C4676F8}"/>
              </a:ext>
            </a:extLst>
          </p:cNvPr>
          <p:cNvSpPr txBox="1"/>
          <p:nvPr/>
        </p:nvSpPr>
        <p:spPr>
          <a:xfrm>
            <a:off x="5286702" y="2580577"/>
            <a:ext cx="146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5C958-760C-34AF-8E69-CE2A56CA3156}"/>
              </a:ext>
            </a:extLst>
          </p:cNvPr>
          <p:cNvSpPr txBox="1"/>
          <p:nvPr/>
        </p:nvSpPr>
        <p:spPr>
          <a:xfrm>
            <a:off x="7313565" y="4554965"/>
            <a:ext cx="377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BA9188-679E-9362-F75A-8EC22AC6705F}"/>
              </a:ext>
            </a:extLst>
          </p:cNvPr>
          <p:cNvSpPr txBox="1"/>
          <p:nvPr/>
        </p:nvSpPr>
        <p:spPr>
          <a:xfrm>
            <a:off x="7028766" y="4561426"/>
            <a:ext cx="50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9F3060-6129-D103-CC45-B621900D4E13}"/>
              </a:ext>
            </a:extLst>
          </p:cNvPr>
          <p:cNvSpPr txBox="1"/>
          <p:nvPr/>
        </p:nvSpPr>
        <p:spPr>
          <a:xfrm>
            <a:off x="6739629" y="4580651"/>
            <a:ext cx="37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7C4BBB-0D68-FA80-72B1-4BFB34A85B61}"/>
              </a:ext>
            </a:extLst>
          </p:cNvPr>
          <p:cNvSpPr txBox="1"/>
          <p:nvPr/>
        </p:nvSpPr>
        <p:spPr>
          <a:xfrm>
            <a:off x="6435341" y="4600714"/>
            <a:ext cx="37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8C2507-4A7D-E968-43A9-45669C8059B4}"/>
              </a:ext>
            </a:extLst>
          </p:cNvPr>
          <p:cNvCxnSpPr/>
          <p:nvPr/>
        </p:nvCxnSpPr>
        <p:spPr>
          <a:xfrm>
            <a:off x="7567849" y="5486400"/>
            <a:ext cx="1380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A3B5E1-7044-015E-FD26-CC196911C7C2}"/>
              </a:ext>
            </a:extLst>
          </p:cNvPr>
          <p:cNvCxnSpPr/>
          <p:nvPr/>
        </p:nvCxnSpPr>
        <p:spPr>
          <a:xfrm>
            <a:off x="7567849" y="5007604"/>
            <a:ext cx="0" cy="690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42452A-E882-7EBA-2C16-DD8CCCE80033}"/>
              </a:ext>
            </a:extLst>
          </p:cNvPr>
          <p:cNvSpPr txBox="1"/>
          <p:nvPr/>
        </p:nvSpPr>
        <p:spPr>
          <a:xfrm>
            <a:off x="8932225" y="5217095"/>
            <a:ext cx="52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</a:t>
            </a:r>
            <a:r>
              <a:rPr lang="en-US" sz="4000" b="1" dirty="0" err="1"/>
              <a:t>nhân</a:t>
            </a:r>
            <a:r>
              <a:rPr lang="en-US" sz="4000" b="1" dirty="0"/>
              <a:t> 2 </a:t>
            </a:r>
            <a:r>
              <a:rPr lang="en-US" sz="4000" b="1" dirty="0" err="1"/>
              <a:t>bằng</a:t>
            </a:r>
            <a:r>
              <a:rPr lang="en-US" sz="4000" b="1" dirty="0"/>
              <a:t> 4, </a:t>
            </a:r>
            <a:r>
              <a:rPr lang="en-US" sz="4000" b="1" dirty="0" err="1"/>
              <a:t>viết</a:t>
            </a:r>
            <a:r>
              <a:rPr lang="en-US" sz="4000" b="1" dirty="0"/>
              <a:t> 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684338-EEE4-0161-B912-21021EBB568F}"/>
              </a:ext>
            </a:extLst>
          </p:cNvPr>
          <p:cNvCxnSpPr>
            <a:cxnSpLocks/>
          </p:cNvCxnSpPr>
          <p:nvPr/>
        </p:nvCxnSpPr>
        <p:spPr>
          <a:xfrm>
            <a:off x="7224791" y="5007604"/>
            <a:ext cx="69700" cy="116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1C2E6E-978C-F2F2-9836-B900AA357CF9}"/>
              </a:ext>
            </a:extLst>
          </p:cNvPr>
          <p:cNvCxnSpPr/>
          <p:nvPr/>
        </p:nvCxnSpPr>
        <p:spPr>
          <a:xfrm>
            <a:off x="7256930" y="6172200"/>
            <a:ext cx="1722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2DA8F3B-BAD7-69B0-662C-EA1AA4F0172B}"/>
              </a:ext>
            </a:extLst>
          </p:cNvPr>
          <p:cNvSpPr txBox="1"/>
          <p:nvPr/>
        </p:nvSpPr>
        <p:spPr>
          <a:xfrm>
            <a:off x="8938915" y="5849034"/>
            <a:ext cx="54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</a:t>
            </a:r>
            <a:r>
              <a:rPr lang="en-US" sz="4000" b="1" dirty="0" err="1"/>
              <a:t>nhân</a:t>
            </a:r>
            <a:r>
              <a:rPr lang="en-US" sz="4000" b="1" dirty="0"/>
              <a:t> 1 </a:t>
            </a:r>
            <a:r>
              <a:rPr lang="en-US" sz="4000" b="1" dirty="0" err="1"/>
              <a:t>bằng</a:t>
            </a:r>
            <a:r>
              <a:rPr lang="en-US" sz="4000" b="1" dirty="0"/>
              <a:t> 2, </a:t>
            </a:r>
            <a:r>
              <a:rPr lang="en-US" sz="4000" b="1" dirty="0" err="1"/>
              <a:t>viết</a:t>
            </a:r>
            <a:r>
              <a:rPr lang="en-US" sz="4000" b="1" dirty="0"/>
              <a:t> 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A21BED-F7A8-8D54-EEC8-96A6FB9277AA}"/>
              </a:ext>
            </a:extLst>
          </p:cNvPr>
          <p:cNvCxnSpPr>
            <a:cxnSpLocks/>
          </p:cNvCxnSpPr>
          <p:nvPr/>
        </p:nvCxnSpPr>
        <p:spPr>
          <a:xfrm>
            <a:off x="6939992" y="5120065"/>
            <a:ext cx="19685" cy="167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A184A9-25BA-257A-C821-EB8E922ED99B}"/>
              </a:ext>
            </a:extLst>
          </p:cNvPr>
          <p:cNvCxnSpPr/>
          <p:nvPr/>
        </p:nvCxnSpPr>
        <p:spPr>
          <a:xfrm>
            <a:off x="7017078" y="6781800"/>
            <a:ext cx="1942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D5093C-A73F-03D5-A859-25F03E5CCB49}"/>
              </a:ext>
            </a:extLst>
          </p:cNvPr>
          <p:cNvSpPr txBox="1"/>
          <p:nvPr/>
        </p:nvSpPr>
        <p:spPr>
          <a:xfrm>
            <a:off x="8938914" y="6458634"/>
            <a:ext cx="523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</a:t>
            </a:r>
            <a:r>
              <a:rPr lang="en-US" sz="4000" b="1" dirty="0" err="1"/>
              <a:t>nhân</a:t>
            </a:r>
            <a:r>
              <a:rPr lang="en-US" sz="4000" b="1" dirty="0"/>
              <a:t> 3 </a:t>
            </a:r>
            <a:r>
              <a:rPr lang="en-US" sz="4000" b="1" dirty="0" err="1"/>
              <a:t>bằng</a:t>
            </a:r>
            <a:r>
              <a:rPr lang="en-US" sz="4000" b="1" dirty="0"/>
              <a:t> 6, </a:t>
            </a:r>
            <a:r>
              <a:rPr lang="en-US" sz="4000" b="1" dirty="0" err="1"/>
              <a:t>viết</a:t>
            </a:r>
            <a:r>
              <a:rPr lang="en-US" sz="4000" b="1" dirty="0"/>
              <a:t>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125899-C476-C1FF-31F5-54BC375B7583}"/>
              </a:ext>
            </a:extLst>
          </p:cNvPr>
          <p:cNvCxnSpPr>
            <a:cxnSpLocks/>
          </p:cNvCxnSpPr>
          <p:nvPr/>
        </p:nvCxnSpPr>
        <p:spPr>
          <a:xfrm>
            <a:off x="6552971" y="5263989"/>
            <a:ext cx="78647" cy="205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310CD6-21D4-19F0-D108-E5C72C1D7220}"/>
              </a:ext>
            </a:extLst>
          </p:cNvPr>
          <p:cNvCxnSpPr/>
          <p:nvPr/>
        </p:nvCxnSpPr>
        <p:spPr>
          <a:xfrm>
            <a:off x="6700140" y="7315200"/>
            <a:ext cx="2314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A12A62-125C-0271-8AB9-FE27E4ABBF3F}"/>
              </a:ext>
            </a:extLst>
          </p:cNvPr>
          <p:cNvSpPr txBox="1"/>
          <p:nvPr/>
        </p:nvSpPr>
        <p:spPr>
          <a:xfrm>
            <a:off x="8977283" y="6992034"/>
            <a:ext cx="54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</a:t>
            </a:r>
            <a:r>
              <a:rPr lang="en-US" sz="4000" b="1" dirty="0" err="1"/>
              <a:t>nhân</a:t>
            </a:r>
            <a:r>
              <a:rPr lang="en-US" sz="4000" b="1" dirty="0"/>
              <a:t> 4 </a:t>
            </a:r>
            <a:r>
              <a:rPr lang="en-US" sz="4000" b="1" dirty="0" err="1"/>
              <a:t>bằng</a:t>
            </a:r>
            <a:r>
              <a:rPr lang="en-US" sz="4000" b="1" dirty="0"/>
              <a:t> 8, </a:t>
            </a:r>
            <a:r>
              <a:rPr lang="en-US" sz="4000" b="1" dirty="0" err="1"/>
              <a:t>viết</a:t>
            </a:r>
            <a:r>
              <a:rPr lang="en-US" sz="4000" b="1" dirty="0"/>
              <a:t>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FA64FB-668B-5C09-1436-B01C86CFA8CE}"/>
              </a:ext>
            </a:extLst>
          </p:cNvPr>
          <p:cNvSpPr txBox="1"/>
          <p:nvPr/>
        </p:nvSpPr>
        <p:spPr>
          <a:xfrm>
            <a:off x="738885" y="5818257"/>
            <a:ext cx="54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Vậy</a:t>
            </a:r>
            <a:r>
              <a:rPr lang="en-US" sz="4000" b="1" dirty="0"/>
              <a:t>: 4 312 x 2 = 8 624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01BA8E-3712-A62F-C463-BF36F0D38E55}"/>
              </a:ext>
            </a:extLst>
          </p:cNvPr>
          <p:cNvSpPr txBox="1"/>
          <p:nvPr/>
        </p:nvSpPr>
        <p:spPr>
          <a:xfrm>
            <a:off x="7988180" y="1684129"/>
            <a:ext cx="5485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Nhận</a:t>
            </a:r>
            <a:r>
              <a:rPr lang="en-US" sz="4000" b="1" dirty="0"/>
              <a:t> </a:t>
            </a:r>
            <a:r>
              <a:rPr lang="en-US" sz="4000" b="1" dirty="0" err="1"/>
              <a:t>xét</a:t>
            </a:r>
            <a:r>
              <a:rPr lang="en-US" sz="4000" b="1" dirty="0"/>
              <a:t> </a:t>
            </a:r>
            <a:r>
              <a:rPr lang="en-US" sz="4000" b="1" dirty="0" err="1"/>
              <a:t>phép</a:t>
            </a:r>
            <a:r>
              <a:rPr lang="en-US" sz="4000" b="1" dirty="0"/>
              <a:t> </a:t>
            </a:r>
            <a:r>
              <a:rPr lang="en-US" sz="4000" b="1" dirty="0" err="1"/>
              <a:t>nhân</a:t>
            </a:r>
            <a:r>
              <a:rPr lang="en-US" sz="4000" b="1" dirty="0"/>
              <a:t> </a:t>
            </a:r>
            <a:r>
              <a:rPr lang="en-US" sz="4000" b="1" dirty="0" err="1"/>
              <a:t>vừa</a:t>
            </a:r>
            <a:r>
              <a:rPr lang="en-US" sz="4000" b="1" dirty="0"/>
              <a:t> </a:t>
            </a:r>
            <a:r>
              <a:rPr lang="en-US" sz="4000" b="1" dirty="0" err="1"/>
              <a:t>thực</a:t>
            </a:r>
            <a:r>
              <a:rPr lang="en-US" sz="4000" b="1" dirty="0"/>
              <a:t> </a:t>
            </a:r>
            <a:r>
              <a:rPr lang="en-US" sz="4000" b="1" dirty="0" err="1"/>
              <a:t>hiện</a:t>
            </a:r>
            <a:r>
              <a:rPr lang="en-US" sz="4000" b="1" dirty="0"/>
              <a:t>: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8CB78C-5D56-0190-AA15-280FA01258D1}"/>
              </a:ext>
            </a:extLst>
          </p:cNvPr>
          <p:cNvSpPr txBox="1"/>
          <p:nvPr/>
        </p:nvSpPr>
        <p:spPr>
          <a:xfrm>
            <a:off x="8544667" y="3196441"/>
            <a:ext cx="6908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Là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phép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nhân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nhớ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7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8" grpId="0"/>
      <p:bldP spid="19" grpId="0"/>
      <p:bldP spid="20" grpId="0"/>
      <p:bldP spid="21" grpId="0"/>
      <p:bldP spid="22" grpId="0"/>
      <p:bldP spid="25" grpId="0"/>
      <p:bldP spid="28" grpId="0"/>
      <p:bldP spid="31" grpId="0"/>
      <p:bldP spid="34" grpId="0"/>
      <p:bldP spid="35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27" y="-32656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0E503F-BD4B-1CA0-C4CD-093374ECFF53}"/>
              </a:ext>
            </a:extLst>
          </p:cNvPr>
          <p:cNvGrpSpPr/>
          <p:nvPr/>
        </p:nvGrpSpPr>
        <p:grpSpPr>
          <a:xfrm>
            <a:off x="3217684" y="768594"/>
            <a:ext cx="2104390" cy="777869"/>
            <a:chOff x="1470819" y="1947446"/>
            <a:chExt cx="1965621" cy="605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352C5F-29CD-8E7A-45AA-CAF3BEAC1752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589866"/>
              <a:chOff x="1737519" y="1962834"/>
              <a:chExt cx="533400" cy="58986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6E20CC-47A6-32C5-6B4B-303ACBC5C0F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F38BFE-4942-EC82-6454-1FD1EA41426C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2056" cy="550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7F0444-AE15-3D8F-5AC0-72F1EE277BE4}"/>
                </a:ext>
              </a:extLst>
            </p:cNvPr>
            <p:cNvSpPr txBox="1"/>
            <p:nvPr/>
          </p:nvSpPr>
          <p:spPr>
            <a:xfrm>
              <a:off x="2118519" y="1947446"/>
              <a:ext cx="1317921" cy="550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4F7F35-EABB-6365-0E5D-3481B18EF03B}"/>
              </a:ext>
            </a:extLst>
          </p:cNvPr>
          <p:cNvGrpSpPr/>
          <p:nvPr/>
        </p:nvGrpSpPr>
        <p:grpSpPr>
          <a:xfrm>
            <a:off x="1585119" y="2005773"/>
            <a:ext cx="2159452" cy="1432129"/>
            <a:chOff x="7106460" y="4614792"/>
            <a:chExt cx="2017052" cy="1114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32F1FF-AA21-7181-0DC7-D340B28CEDDA}"/>
                </a:ext>
              </a:extLst>
            </p:cNvPr>
            <p:cNvSpPr txBox="1"/>
            <p:nvPr/>
          </p:nvSpPr>
          <p:spPr>
            <a:xfrm>
              <a:off x="7491422" y="4614792"/>
              <a:ext cx="1547138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2 313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5D1C81-0D0F-C188-C98E-3994C28C9264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DC4D17-1BF0-318F-862A-A45A684E3E97}"/>
                </a:ext>
              </a:extLst>
            </p:cNvPr>
            <p:cNvSpPr txBox="1"/>
            <p:nvPr/>
          </p:nvSpPr>
          <p:spPr>
            <a:xfrm>
              <a:off x="7106460" y="4804623"/>
              <a:ext cx="415050" cy="598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2F66618-E26E-85FE-07D4-6F2A93AE6034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B5CA3-A35C-6560-1A7D-0F5639B48AC3}"/>
              </a:ext>
            </a:extLst>
          </p:cNvPr>
          <p:cNvGrpSpPr/>
          <p:nvPr/>
        </p:nvGrpSpPr>
        <p:grpSpPr>
          <a:xfrm>
            <a:off x="4617176" y="1824185"/>
            <a:ext cx="2159452" cy="1469989"/>
            <a:chOff x="7106460" y="4585333"/>
            <a:chExt cx="2017052" cy="11437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DA31E-6EBA-54BB-47A3-98A787DEE23F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1 234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152CDF-07FA-9DD8-C401-F1D679F69631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EC212A-A73C-5DAC-730F-CEC691791C66}"/>
                </a:ext>
              </a:extLst>
            </p:cNvPr>
            <p:cNvSpPr txBox="1"/>
            <p:nvPr/>
          </p:nvSpPr>
          <p:spPr>
            <a:xfrm>
              <a:off x="7106460" y="4804623"/>
              <a:ext cx="415050" cy="598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x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8C4726-952F-EA49-3CC5-F4E5BA29D573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ACFFB4-E37A-21E4-63EB-FDD972D319DD}"/>
              </a:ext>
            </a:extLst>
          </p:cNvPr>
          <p:cNvGrpSpPr/>
          <p:nvPr/>
        </p:nvGrpSpPr>
        <p:grpSpPr>
          <a:xfrm>
            <a:off x="7458830" y="1892629"/>
            <a:ext cx="2159452" cy="1469989"/>
            <a:chOff x="7106460" y="4585333"/>
            <a:chExt cx="2017052" cy="11437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F6739-263F-D74D-0CB4-44A2989EE013}"/>
                </a:ext>
              </a:extLst>
            </p:cNvPr>
            <p:cNvSpPr txBox="1"/>
            <p:nvPr/>
          </p:nvSpPr>
          <p:spPr>
            <a:xfrm>
              <a:off x="7442024" y="4585333"/>
              <a:ext cx="1681488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42 122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EB4BBD-2D28-D57E-FA6C-773F3A1ED9A4}"/>
                </a:ext>
              </a:extLst>
            </p:cNvPr>
            <p:cNvSpPr txBox="1"/>
            <p:nvPr/>
          </p:nvSpPr>
          <p:spPr>
            <a:xfrm>
              <a:off x="7435826" y="5073928"/>
              <a:ext cx="1687686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93681D-475F-4CF8-989A-E3545892C7BB}"/>
                </a:ext>
              </a:extLst>
            </p:cNvPr>
            <p:cNvSpPr txBox="1"/>
            <p:nvPr/>
          </p:nvSpPr>
          <p:spPr>
            <a:xfrm>
              <a:off x="7106460" y="4804623"/>
              <a:ext cx="415050" cy="598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435E1D-7E98-DEA0-81EF-9BB3FD9E03C4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443592-ED9A-E1CE-01D5-5B4A034304C2}"/>
              </a:ext>
            </a:extLst>
          </p:cNvPr>
          <p:cNvGrpSpPr/>
          <p:nvPr/>
        </p:nvGrpSpPr>
        <p:grpSpPr>
          <a:xfrm>
            <a:off x="10422143" y="1752600"/>
            <a:ext cx="2159452" cy="1469990"/>
            <a:chOff x="7106460" y="4585333"/>
            <a:chExt cx="2017052" cy="11437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5AFDE4-3E43-3C4E-A76B-A9959834F6CF}"/>
                </a:ext>
              </a:extLst>
            </p:cNvPr>
            <p:cNvSpPr txBox="1"/>
            <p:nvPr/>
          </p:nvSpPr>
          <p:spPr>
            <a:xfrm>
              <a:off x="7442024" y="4585333"/>
              <a:ext cx="1681488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12 121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DACBF9-03B0-9577-C93A-CF82E3F457EB}"/>
                </a:ext>
              </a:extLst>
            </p:cNvPr>
            <p:cNvSpPr txBox="1"/>
            <p:nvPr/>
          </p:nvSpPr>
          <p:spPr>
            <a:xfrm>
              <a:off x="7529833" y="5073838"/>
              <a:ext cx="1570080" cy="59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AFBA4E-FF30-D42A-D1CC-30F626BFD1C4}"/>
                </a:ext>
              </a:extLst>
            </p:cNvPr>
            <p:cNvSpPr txBox="1"/>
            <p:nvPr/>
          </p:nvSpPr>
          <p:spPr>
            <a:xfrm>
              <a:off x="7106460" y="4804623"/>
              <a:ext cx="415050" cy="598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A3231C-93D1-B183-69BC-44AE04655B08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3B4AD9F-2C0D-D8A1-FEAD-CA6AE1C9B9B1}"/>
              </a:ext>
            </a:extLst>
          </p:cNvPr>
          <p:cNvSpPr/>
          <p:nvPr/>
        </p:nvSpPr>
        <p:spPr>
          <a:xfrm>
            <a:off x="10559632" y="3362618"/>
            <a:ext cx="2202648" cy="783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8EA8E9-0A44-80F1-5C5D-BCFF93A5313B}"/>
              </a:ext>
            </a:extLst>
          </p:cNvPr>
          <p:cNvSpPr/>
          <p:nvPr/>
        </p:nvSpPr>
        <p:spPr>
          <a:xfrm>
            <a:off x="7573486" y="3388920"/>
            <a:ext cx="2202648" cy="783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EC57BF-3D47-1CB8-50CA-A22B4A3E2C8A}"/>
              </a:ext>
            </a:extLst>
          </p:cNvPr>
          <p:cNvSpPr/>
          <p:nvPr/>
        </p:nvSpPr>
        <p:spPr>
          <a:xfrm>
            <a:off x="4703661" y="3460483"/>
            <a:ext cx="2202648" cy="783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DF3AA3-2013-2671-D536-2F12A6EED550}"/>
              </a:ext>
            </a:extLst>
          </p:cNvPr>
          <p:cNvSpPr/>
          <p:nvPr/>
        </p:nvSpPr>
        <p:spPr>
          <a:xfrm>
            <a:off x="1759703" y="3485394"/>
            <a:ext cx="2202648" cy="783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4BBA56-77AC-23FA-1CB1-056580A0BC09}"/>
              </a:ext>
            </a:extLst>
          </p:cNvPr>
          <p:cNvSpPr txBox="1"/>
          <p:nvPr/>
        </p:nvSpPr>
        <p:spPr>
          <a:xfrm>
            <a:off x="7582869" y="3420861"/>
            <a:ext cx="220264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  82 244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FAADE7-A83C-8A5D-17D5-283F82574621}"/>
              </a:ext>
            </a:extLst>
          </p:cNvPr>
          <p:cNvSpPr txBox="1"/>
          <p:nvPr/>
        </p:nvSpPr>
        <p:spPr>
          <a:xfrm>
            <a:off x="10569015" y="3376631"/>
            <a:ext cx="220264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  48 484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656A31-4CA3-725F-38F7-64C4333CA70A}"/>
              </a:ext>
            </a:extLst>
          </p:cNvPr>
          <p:cNvSpPr txBox="1"/>
          <p:nvPr/>
        </p:nvSpPr>
        <p:spPr>
          <a:xfrm>
            <a:off x="4713044" y="3475236"/>
            <a:ext cx="220264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    2 468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898D7D-A178-CEB4-924F-0E573AB77A7F}"/>
              </a:ext>
            </a:extLst>
          </p:cNvPr>
          <p:cNvSpPr txBox="1"/>
          <p:nvPr/>
        </p:nvSpPr>
        <p:spPr>
          <a:xfrm>
            <a:off x="3117390" y="3423661"/>
            <a:ext cx="4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9D0C35-0A0D-7E13-8F82-CA8228198B4C}"/>
              </a:ext>
            </a:extLst>
          </p:cNvPr>
          <p:cNvSpPr txBox="1"/>
          <p:nvPr/>
        </p:nvSpPr>
        <p:spPr>
          <a:xfrm>
            <a:off x="2862030" y="3431123"/>
            <a:ext cx="4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F3E04C-6D94-9B39-C5EE-F25C314E2F91}"/>
              </a:ext>
            </a:extLst>
          </p:cNvPr>
          <p:cNvSpPr txBox="1"/>
          <p:nvPr/>
        </p:nvSpPr>
        <p:spPr>
          <a:xfrm>
            <a:off x="2566227" y="3431624"/>
            <a:ext cx="4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75E2A6-F733-6F5B-3D50-9B8423F586CB}"/>
              </a:ext>
            </a:extLst>
          </p:cNvPr>
          <p:cNvSpPr txBox="1"/>
          <p:nvPr/>
        </p:nvSpPr>
        <p:spPr>
          <a:xfrm>
            <a:off x="2203883" y="3436250"/>
            <a:ext cx="47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5288BB-83D4-4832-BAF0-FF076541B262}"/>
              </a:ext>
            </a:extLst>
          </p:cNvPr>
          <p:cNvSpPr txBox="1"/>
          <p:nvPr/>
        </p:nvSpPr>
        <p:spPr>
          <a:xfrm>
            <a:off x="1066662" y="5295121"/>
            <a:ext cx="1141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Nêu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thực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hiện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</a:rPr>
              <a:t>phép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nhân</a:t>
            </a:r>
            <a:r>
              <a:rPr lang="en-US" sz="4000" b="1" dirty="0">
                <a:solidFill>
                  <a:srgbClr val="FF0000"/>
                </a:solidFill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961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4103E3D-B1BB-5268-8A39-D8E463AE5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2050921" y="550177"/>
            <a:ext cx="4088731" cy="97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23269-361B-5845-F33A-586E2DCAE4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32" t="33333" r="50586" b="46875"/>
          <a:stretch/>
        </p:blipFill>
        <p:spPr>
          <a:xfrm>
            <a:off x="1374343" y="1562101"/>
            <a:ext cx="12455218" cy="30044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22BFEA-5797-99A8-F5A9-36FE2B4B7904}"/>
              </a:ext>
            </a:extLst>
          </p:cNvPr>
          <p:cNvGrpSpPr/>
          <p:nvPr/>
        </p:nvGrpSpPr>
        <p:grpSpPr>
          <a:xfrm>
            <a:off x="1370197" y="4493145"/>
            <a:ext cx="2043260" cy="1196481"/>
            <a:chOff x="7106460" y="4535319"/>
            <a:chExt cx="2043260" cy="11964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69DF22-E386-01D5-4F8D-9BE42334225B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2 434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67FA44-B1D9-7907-72D5-2F0C3664F88B}"/>
                </a:ext>
              </a:extLst>
            </p:cNvPr>
            <p:cNvSpPr txBox="1"/>
            <p:nvPr/>
          </p:nvSpPr>
          <p:spPr>
            <a:xfrm>
              <a:off x="7479401" y="5023914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D5B5DC-08F4-BAC0-3835-B59605B63009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D6B3AD-15A5-09CD-5339-19DAD21AB4BE}"/>
                </a:ext>
              </a:extLst>
            </p:cNvPr>
            <p:cNvCxnSpPr/>
            <p:nvPr/>
          </p:nvCxnSpPr>
          <p:spPr>
            <a:xfrm flipV="1">
              <a:off x="7508414" y="5645318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E36849-F098-4FCE-BEC9-1A3F7C1CC39A}"/>
              </a:ext>
            </a:extLst>
          </p:cNvPr>
          <p:cNvGrpSpPr/>
          <p:nvPr/>
        </p:nvGrpSpPr>
        <p:grpSpPr>
          <a:xfrm>
            <a:off x="4631063" y="4517044"/>
            <a:ext cx="2043260" cy="1246495"/>
            <a:chOff x="7106460" y="4535319"/>
            <a:chExt cx="2043260" cy="12464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FFCF50-0653-D40B-BABE-6930597084CF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3 322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CCAA6B-A1B8-2E9B-951E-80B2C535C37B}"/>
                </a:ext>
              </a:extLst>
            </p:cNvPr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E670BC-D66F-D9DF-2ECA-8AB1CE10C62C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B5F3E6-13B9-6466-4A9D-D083B52E4C57}"/>
                </a:ext>
              </a:extLst>
            </p:cNvPr>
            <p:cNvCxnSpPr/>
            <p:nvPr/>
          </p:nvCxnSpPr>
          <p:spPr>
            <a:xfrm flipV="1">
              <a:off x="7506235" y="5707901"/>
              <a:ext cx="1643485" cy="2121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291DB-9116-DFEC-DC69-F49FDFC6547D}"/>
              </a:ext>
            </a:extLst>
          </p:cNvPr>
          <p:cNvGrpSpPr/>
          <p:nvPr/>
        </p:nvGrpSpPr>
        <p:grpSpPr>
          <a:xfrm>
            <a:off x="8017056" y="4566506"/>
            <a:ext cx="2043260" cy="1246495"/>
            <a:chOff x="7106460" y="4535319"/>
            <a:chExt cx="2043260" cy="1246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BF06E-92A1-CE4B-E574-9E5E9E047414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12 331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8E5EB4-8D8A-B4FE-EA35-E34C5AE145D7}"/>
                </a:ext>
              </a:extLst>
            </p:cNvPr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6BE332-229F-EFC7-9F7D-6D90974F6EB0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4D1DF7-3D1E-C696-E1BC-926A0B1AF87B}"/>
                </a:ext>
              </a:extLst>
            </p:cNvPr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CCB320-712F-4EBA-EBCB-DB0C3DD8C514}"/>
              </a:ext>
            </a:extLst>
          </p:cNvPr>
          <p:cNvGrpSpPr/>
          <p:nvPr/>
        </p:nvGrpSpPr>
        <p:grpSpPr>
          <a:xfrm>
            <a:off x="11414919" y="4566506"/>
            <a:ext cx="2043260" cy="1246495"/>
            <a:chOff x="7106460" y="4535319"/>
            <a:chExt cx="2043260" cy="1246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5BBE7F-D9CD-3017-34A4-071276A5B1B6}"/>
                </a:ext>
              </a:extLst>
            </p:cNvPr>
            <p:cNvSpPr txBox="1"/>
            <p:nvPr/>
          </p:nvSpPr>
          <p:spPr>
            <a:xfrm>
              <a:off x="7435825" y="453531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11 101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A6F144-C73E-9F6E-9658-F80EF8CEBE13}"/>
                </a:ext>
              </a:extLst>
            </p:cNvPr>
            <p:cNvSpPr txBox="1"/>
            <p:nvPr/>
          </p:nvSpPr>
          <p:spPr>
            <a:xfrm>
              <a:off x="7435825" y="5073928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6C86B3-0D6C-A94A-C15C-49BBBD22077A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D3FAEF2-2849-27C1-68EF-D0B1118E80E4}"/>
                </a:ext>
              </a:extLst>
            </p:cNvPr>
            <p:cNvCxnSpPr/>
            <p:nvPr/>
          </p:nvCxnSpPr>
          <p:spPr>
            <a:xfrm flipV="1">
              <a:off x="7506235" y="5708452"/>
              <a:ext cx="1643485" cy="206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71904A-9760-3E5F-64C8-8B37298B45BF}"/>
              </a:ext>
            </a:extLst>
          </p:cNvPr>
          <p:cNvSpPr txBox="1"/>
          <p:nvPr/>
        </p:nvSpPr>
        <p:spPr>
          <a:xfrm>
            <a:off x="11096449" y="5781898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66 606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2C1860-C381-3266-F08C-791FC97172F5}"/>
              </a:ext>
            </a:extLst>
          </p:cNvPr>
          <p:cNvSpPr txBox="1"/>
          <p:nvPr/>
        </p:nvSpPr>
        <p:spPr>
          <a:xfrm>
            <a:off x="7534762" y="5781898"/>
            <a:ext cx="252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36 993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C82253-B66C-25FC-4380-4B4E59BDA4CD}"/>
              </a:ext>
            </a:extLst>
          </p:cNvPr>
          <p:cNvSpPr txBox="1"/>
          <p:nvPr/>
        </p:nvSpPr>
        <p:spPr>
          <a:xfrm>
            <a:off x="4181538" y="574248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9 966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DAA907-1B8F-6786-4362-A702AD64DA2C}"/>
              </a:ext>
            </a:extLst>
          </p:cNvPr>
          <p:cNvSpPr txBox="1"/>
          <p:nvPr/>
        </p:nvSpPr>
        <p:spPr>
          <a:xfrm>
            <a:off x="2930341" y="5610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DC16C-9D4E-2B45-8867-A998182467E9}"/>
              </a:ext>
            </a:extLst>
          </p:cNvPr>
          <p:cNvSpPr txBox="1"/>
          <p:nvPr/>
        </p:nvSpPr>
        <p:spPr>
          <a:xfrm>
            <a:off x="2640600" y="5610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0F7DBE-5C2B-06DB-4C17-5CA5C10D02D9}"/>
              </a:ext>
            </a:extLst>
          </p:cNvPr>
          <p:cNvSpPr txBox="1"/>
          <p:nvPr/>
        </p:nvSpPr>
        <p:spPr>
          <a:xfrm>
            <a:off x="2378457" y="562381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36FD92-6FD1-0B36-6507-5A1AC1BCAD36}"/>
              </a:ext>
            </a:extLst>
          </p:cNvPr>
          <p:cNvSpPr txBox="1"/>
          <p:nvPr/>
        </p:nvSpPr>
        <p:spPr>
          <a:xfrm>
            <a:off x="2010703" y="55969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8C4B9A-92D0-62DC-3507-0E2AA46D2B67}"/>
              </a:ext>
            </a:extLst>
          </p:cNvPr>
          <p:cNvSpPr txBox="1"/>
          <p:nvPr/>
        </p:nvSpPr>
        <p:spPr>
          <a:xfrm>
            <a:off x="2521833" y="6916940"/>
            <a:ext cx="946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0070C0"/>
                </a:solidFill>
              </a:rPr>
              <a:t>Khi </a:t>
            </a:r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hiện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, con </a:t>
            </a:r>
            <a:r>
              <a:rPr lang="en-US" sz="4000" b="1" dirty="0" err="1">
                <a:solidFill>
                  <a:srgbClr val="0070C0"/>
                </a:solidFill>
              </a:rPr>
              <a:t>cần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chú</a:t>
            </a:r>
            <a:r>
              <a:rPr lang="en-US" sz="4000" b="1" dirty="0">
                <a:solidFill>
                  <a:srgbClr val="0070C0"/>
                </a:solidFill>
              </a:rPr>
              <a:t> ý </a:t>
            </a:r>
            <a:r>
              <a:rPr lang="en-US" sz="4000" b="1" dirty="0" err="1">
                <a:solidFill>
                  <a:srgbClr val="0070C0"/>
                </a:solidFill>
              </a:rPr>
              <a:t>điều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gì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4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2177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F4EFD4-5679-A420-F336-219D481C0A64}"/>
              </a:ext>
            </a:extLst>
          </p:cNvPr>
          <p:cNvGrpSpPr/>
          <p:nvPr/>
        </p:nvGrpSpPr>
        <p:grpSpPr>
          <a:xfrm>
            <a:off x="1840143" y="384108"/>
            <a:ext cx="11506200" cy="1559223"/>
            <a:chOff x="1470819" y="1947446"/>
            <a:chExt cx="1996146" cy="12618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096228-3D12-0FE5-0775-DDD2EE98B6B4}"/>
                </a:ext>
              </a:extLst>
            </p:cNvPr>
            <p:cNvGrpSpPr/>
            <p:nvPr/>
          </p:nvGrpSpPr>
          <p:grpSpPr>
            <a:xfrm>
              <a:off x="1470819" y="1962834"/>
              <a:ext cx="474449" cy="646331"/>
              <a:chOff x="1737519" y="1962834"/>
              <a:chExt cx="474449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32F3054-6FBF-D192-405A-9CA57C21306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8693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520297-736F-40EF-8B32-906637B0C71C}"/>
                  </a:ext>
                </a:extLst>
              </p:cNvPr>
              <p:cNvSpPr txBox="1"/>
              <p:nvPr/>
            </p:nvSpPr>
            <p:spPr>
              <a:xfrm>
                <a:off x="1869646" y="1962834"/>
                <a:ext cx="34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2A7B65-73DD-6E32-C480-C7B74C3B9110}"/>
                </a:ext>
              </a:extLst>
            </p:cNvPr>
            <p:cNvSpPr txBox="1"/>
            <p:nvPr/>
          </p:nvSpPr>
          <p:spPr>
            <a:xfrm>
              <a:off x="1602946" y="1947446"/>
              <a:ext cx="186401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200 ml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464FF13-B51C-3678-5A52-D5680A49C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61" t="59375" r="51757" b="12500"/>
          <a:stretch/>
        </p:blipFill>
        <p:spPr>
          <a:xfrm>
            <a:off x="2356713" y="2325262"/>
            <a:ext cx="11506200" cy="5596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325346-CC5F-1D15-3FBB-EF663C081D1E}"/>
              </a:ext>
            </a:extLst>
          </p:cNvPr>
          <p:cNvCxnSpPr>
            <a:cxnSpLocks/>
          </p:cNvCxnSpPr>
          <p:nvPr/>
        </p:nvCxnSpPr>
        <p:spPr>
          <a:xfrm>
            <a:off x="2728119" y="990600"/>
            <a:ext cx="579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9B9CE3-285C-5132-499E-E2DE9C1E24B5}"/>
              </a:ext>
            </a:extLst>
          </p:cNvPr>
          <p:cNvCxnSpPr>
            <a:cxnSpLocks/>
          </p:cNvCxnSpPr>
          <p:nvPr/>
        </p:nvCxnSpPr>
        <p:spPr>
          <a:xfrm>
            <a:off x="2728119" y="1600200"/>
            <a:ext cx="3733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8ABC13-7A2B-DC54-7C1D-C9227990B77B}"/>
              </a:ext>
            </a:extLst>
          </p:cNvPr>
          <p:cNvCxnSpPr>
            <a:cxnSpLocks/>
          </p:cNvCxnSpPr>
          <p:nvPr/>
        </p:nvCxnSpPr>
        <p:spPr>
          <a:xfrm>
            <a:off x="8366919" y="1602377"/>
            <a:ext cx="3733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" y="28282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DE2DB0-B96E-C669-C0D6-1DDF13B093AF}"/>
              </a:ext>
            </a:extLst>
          </p:cNvPr>
          <p:cNvSpPr txBox="1"/>
          <p:nvPr/>
        </p:nvSpPr>
        <p:spPr>
          <a:xfrm>
            <a:off x="1813719" y="3067042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BC464-CE3E-8504-7F7E-B3F4E2E0DE55}"/>
              </a:ext>
            </a:extLst>
          </p:cNvPr>
          <p:cNvSpPr txBox="1"/>
          <p:nvPr/>
        </p:nvSpPr>
        <p:spPr>
          <a:xfrm>
            <a:off x="8800927" y="3047638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6C7ED4-087F-1715-2147-F9ADB90247E8}"/>
              </a:ext>
            </a:extLst>
          </p:cNvPr>
          <p:cNvCxnSpPr/>
          <p:nvPr/>
        </p:nvCxnSpPr>
        <p:spPr>
          <a:xfrm>
            <a:off x="4990927" y="3662057"/>
            <a:ext cx="0" cy="34451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5C1FAA-36FF-1A95-F0A3-B38C0EF29E7F}"/>
              </a:ext>
            </a:extLst>
          </p:cNvPr>
          <p:cNvSpPr txBox="1"/>
          <p:nvPr/>
        </p:nvSpPr>
        <p:spPr>
          <a:xfrm>
            <a:off x="1338598" y="390256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 ml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     ml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C2DA1-FC43-4367-ECC9-5B2BFDA90603}"/>
              </a:ext>
            </a:extLst>
          </p:cNvPr>
          <p:cNvSpPr txBox="1"/>
          <p:nvPr/>
        </p:nvSpPr>
        <p:spPr>
          <a:xfrm>
            <a:off x="5295727" y="4185613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200 x 8 = 1 600 (ml)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1 600 ml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E3D892-B106-2A52-656B-7AE6F8B5006A}"/>
              </a:ext>
            </a:extLst>
          </p:cNvPr>
          <p:cNvGrpSpPr/>
          <p:nvPr/>
        </p:nvGrpSpPr>
        <p:grpSpPr>
          <a:xfrm>
            <a:off x="1840143" y="384108"/>
            <a:ext cx="11506200" cy="1559223"/>
            <a:chOff x="1470819" y="1947446"/>
            <a:chExt cx="1996146" cy="12618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8C3FD4F-7E2E-85E8-6799-0E69E607EC56}"/>
                </a:ext>
              </a:extLst>
            </p:cNvPr>
            <p:cNvGrpSpPr/>
            <p:nvPr/>
          </p:nvGrpSpPr>
          <p:grpSpPr>
            <a:xfrm>
              <a:off x="1470819" y="1962834"/>
              <a:ext cx="474449" cy="646331"/>
              <a:chOff x="1737519" y="1962834"/>
              <a:chExt cx="474449" cy="6463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BCBBD3A-3E60-E7D8-F99F-C633E91DCE3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86938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372F95-8AA2-B8C7-8999-8B5C34817376}"/>
                  </a:ext>
                </a:extLst>
              </p:cNvPr>
              <p:cNvSpPr txBox="1"/>
              <p:nvPr/>
            </p:nvSpPr>
            <p:spPr>
              <a:xfrm>
                <a:off x="1869646" y="1962834"/>
                <a:ext cx="342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3DF1CF-6AC4-FC93-EEC8-FFFD5E3E8745}"/>
                </a:ext>
              </a:extLst>
            </p:cNvPr>
            <p:cNvSpPr txBox="1"/>
            <p:nvPr/>
          </p:nvSpPr>
          <p:spPr>
            <a:xfrm>
              <a:off x="1602946" y="1947446"/>
              <a:ext cx="186401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200 ml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Lan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ép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dứa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B280DA-AEFF-4EC0-6E64-714678807315}"/>
              </a:ext>
            </a:extLst>
          </p:cNvPr>
          <p:cNvCxnSpPr>
            <a:cxnSpLocks/>
          </p:cNvCxnSpPr>
          <p:nvPr/>
        </p:nvCxnSpPr>
        <p:spPr>
          <a:xfrm>
            <a:off x="2728119" y="990600"/>
            <a:ext cx="579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67475A-BD74-0155-30EC-3B56F2178F00}"/>
              </a:ext>
            </a:extLst>
          </p:cNvPr>
          <p:cNvCxnSpPr>
            <a:cxnSpLocks/>
          </p:cNvCxnSpPr>
          <p:nvPr/>
        </p:nvCxnSpPr>
        <p:spPr>
          <a:xfrm>
            <a:off x="2728119" y="1600200"/>
            <a:ext cx="3733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E57D00-8844-E64D-1D67-72B1A97F904D}"/>
              </a:ext>
            </a:extLst>
          </p:cNvPr>
          <p:cNvCxnSpPr>
            <a:cxnSpLocks/>
          </p:cNvCxnSpPr>
          <p:nvPr/>
        </p:nvCxnSpPr>
        <p:spPr>
          <a:xfrm>
            <a:off x="8366919" y="1602377"/>
            <a:ext cx="3733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3C542E47-BFE4-41CD-49FB-1F5A1651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80272DF9-B7FE-0FF9-5690-F1D4FE1CFF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88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359</Words>
  <Application>Microsoft Office PowerPoint</Application>
  <PresentationFormat>Custom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256</cp:revision>
  <dcterms:created xsi:type="dcterms:W3CDTF">2022-07-10T01:37:20Z</dcterms:created>
  <dcterms:modified xsi:type="dcterms:W3CDTF">2023-03-10T09:32:00Z</dcterms:modified>
</cp:coreProperties>
</file>