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80" r:id="rId3"/>
    <p:sldId id="281" r:id="rId4"/>
    <p:sldId id="282" r:id="rId5"/>
    <p:sldId id="283" r:id="rId6"/>
    <p:sldId id="28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2281" y="3258839"/>
            <a:ext cx="109286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78: PHÉP TRỪ TRONG PHẠM VI 100 000 (T1)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19" y="2918562"/>
            <a:ext cx="4419600" cy="59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634E02-041C-680F-86B0-7716EC9297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71" t="35416" r="27160" b="45834"/>
          <a:stretch/>
        </p:blipFill>
        <p:spPr>
          <a:xfrm>
            <a:off x="1204119" y="2362200"/>
            <a:ext cx="12115800" cy="6172200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FE20EB39-E9FC-B8FC-F822-559FB8859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682" y="1134718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100 000(T1)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CDED7-8BA2-4A00-AE32-01CE05F0F1DE}"/>
              </a:ext>
            </a:extLst>
          </p:cNvPr>
          <p:cNvSpPr txBox="1"/>
          <p:nvPr/>
        </p:nvSpPr>
        <p:spPr>
          <a:xfrm>
            <a:off x="3185319" y="1727395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25 285 -11 436 = ?</a:t>
            </a:r>
          </a:p>
        </p:txBody>
      </p:sp>
    </p:spTree>
    <p:extLst>
      <p:ext uri="{BB962C8B-B14F-4D97-AF65-F5344CB8AC3E}">
        <p14:creationId xmlns:p14="http://schemas.microsoft.com/office/powerpoint/2010/main" val="13657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05705A0F-D99B-9A1F-E972-9C6AC5A10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698" y="898134"/>
            <a:ext cx="906997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100 000(T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E24C9-D778-4223-2DA1-41AC7857F034}"/>
              </a:ext>
            </a:extLst>
          </p:cNvPr>
          <p:cNvSpPr txBox="1"/>
          <p:nvPr/>
        </p:nvSpPr>
        <p:spPr>
          <a:xfrm>
            <a:off x="746919" y="1811578"/>
            <a:ext cx="32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25 285+ 11 436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6409DF-E063-D990-4087-8060D97BED10}"/>
              </a:ext>
            </a:extLst>
          </p:cNvPr>
          <p:cNvCxnSpPr/>
          <p:nvPr/>
        </p:nvCxnSpPr>
        <p:spPr>
          <a:xfrm flipV="1">
            <a:off x="1993719" y="3715086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B6440F-67AA-EE2A-B3A2-EBACCEA12C1E}"/>
              </a:ext>
            </a:extLst>
          </p:cNvPr>
          <p:cNvSpPr txBox="1"/>
          <p:nvPr/>
        </p:nvSpPr>
        <p:spPr>
          <a:xfrm>
            <a:off x="2619649" y="3652678"/>
            <a:ext cx="28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C4208-0102-9977-0545-D243EE13CE3A}"/>
              </a:ext>
            </a:extLst>
          </p:cNvPr>
          <p:cNvSpPr txBox="1"/>
          <p:nvPr/>
        </p:nvSpPr>
        <p:spPr>
          <a:xfrm>
            <a:off x="3115332" y="3652678"/>
            <a:ext cx="32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7CE94-7DF6-943A-E344-7F860521C389}"/>
              </a:ext>
            </a:extLst>
          </p:cNvPr>
          <p:cNvSpPr txBox="1"/>
          <p:nvPr/>
        </p:nvSpPr>
        <p:spPr>
          <a:xfrm>
            <a:off x="2310116" y="3673646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003FB-6E63-C38F-14C1-FD7811D4D841}"/>
              </a:ext>
            </a:extLst>
          </p:cNvPr>
          <p:cNvSpPr txBox="1"/>
          <p:nvPr/>
        </p:nvSpPr>
        <p:spPr>
          <a:xfrm>
            <a:off x="2869126" y="3671960"/>
            <a:ext cx="20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289A6-4A14-EC34-47CE-CF8488BD7E03}"/>
              </a:ext>
            </a:extLst>
          </p:cNvPr>
          <p:cNvSpPr txBox="1"/>
          <p:nvPr/>
        </p:nvSpPr>
        <p:spPr>
          <a:xfrm>
            <a:off x="2073798" y="3673646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A3284B-531A-F530-7D35-0DAF1CBC4EFD}"/>
              </a:ext>
            </a:extLst>
          </p:cNvPr>
          <p:cNvSpPr/>
          <p:nvPr/>
        </p:nvSpPr>
        <p:spPr>
          <a:xfrm flipH="1">
            <a:off x="2448850" y="3142471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175523-9449-80D2-5165-F153652A2F8D}"/>
              </a:ext>
            </a:extLst>
          </p:cNvPr>
          <p:cNvSpPr/>
          <p:nvPr/>
        </p:nvSpPr>
        <p:spPr>
          <a:xfrm flipH="1">
            <a:off x="2983856" y="3134763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30F8E-97D7-E250-D710-191688727698}"/>
              </a:ext>
            </a:extLst>
          </p:cNvPr>
          <p:cNvSpPr txBox="1"/>
          <p:nvPr/>
        </p:nvSpPr>
        <p:spPr>
          <a:xfrm>
            <a:off x="2074820" y="2607269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25 285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692DC-F7F0-C725-78EC-62354615B58A}"/>
              </a:ext>
            </a:extLst>
          </p:cNvPr>
          <p:cNvSpPr txBox="1"/>
          <p:nvPr/>
        </p:nvSpPr>
        <p:spPr>
          <a:xfrm>
            <a:off x="2059010" y="3108159"/>
            <a:ext cx="17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11 436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51990-44C2-234E-C2CC-2CAC5C729C9B}"/>
              </a:ext>
            </a:extLst>
          </p:cNvPr>
          <p:cNvSpPr txBox="1"/>
          <p:nvPr/>
        </p:nvSpPr>
        <p:spPr>
          <a:xfrm>
            <a:off x="1656504" y="2730558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93118D-C925-1210-09F4-B572C256AD23}"/>
              </a:ext>
            </a:extLst>
          </p:cNvPr>
          <p:cNvSpPr txBox="1"/>
          <p:nvPr/>
        </p:nvSpPr>
        <p:spPr>
          <a:xfrm>
            <a:off x="3835601" y="184902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13 849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1420BB-3139-091E-439D-A01613B05519}"/>
              </a:ext>
            </a:extLst>
          </p:cNvPr>
          <p:cNvSpPr txBox="1"/>
          <p:nvPr/>
        </p:nvSpPr>
        <p:spPr>
          <a:xfrm>
            <a:off x="4712912" y="2613288"/>
            <a:ext cx="933996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72A54E-680C-8C53-BD32-3485186FAD31}"/>
              </a:ext>
            </a:extLst>
          </p:cNvPr>
          <p:cNvSpPr txBox="1"/>
          <p:nvPr/>
        </p:nvSpPr>
        <p:spPr>
          <a:xfrm>
            <a:off x="3626002" y="6971808"/>
            <a:ext cx="889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25 285 – 11 436 = 13 849</a:t>
            </a:r>
          </a:p>
        </p:txBody>
      </p:sp>
    </p:spTree>
    <p:extLst>
      <p:ext uri="{BB962C8B-B14F-4D97-AF65-F5344CB8AC3E}">
        <p14:creationId xmlns:p14="http://schemas.microsoft.com/office/powerpoint/2010/main" val="26548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F3BF3F-AA25-B44B-B36B-F9CFA0675994}"/>
              </a:ext>
            </a:extLst>
          </p:cNvPr>
          <p:cNvGrpSpPr/>
          <p:nvPr/>
        </p:nvGrpSpPr>
        <p:grpSpPr>
          <a:xfrm>
            <a:off x="1182197" y="2430942"/>
            <a:ext cx="2094268" cy="677108"/>
            <a:chOff x="1470819" y="1947446"/>
            <a:chExt cx="1996146" cy="6771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BE26B12-C95C-37CA-3440-4ECD043AEEBD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54F198-18F4-C139-1D7B-939E1B13F1C5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0FC7B2-91A8-3961-5C18-FEA647460F33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E838B0-9B45-7A52-15FD-526F3D7CDE43}"/>
                </a:ext>
              </a:extLst>
            </p:cNvPr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EB128025-188C-C53D-4D83-E7F44DB38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836" y="1496900"/>
            <a:ext cx="921601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 (T1)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6B5C1A-0690-2C14-C670-3EBA89AEC1F2}"/>
              </a:ext>
            </a:extLst>
          </p:cNvPr>
          <p:cNvGrpSpPr/>
          <p:nvPr/>
        </p:nvGrpSpPr>
        <p:grpSpPr>
          <a:xfrm>
            <a:off x="1208647" y="3361965"/>
            <a:ext cx="2116201" cy="1196481"/>
            <a:chOff x="7106460" y="4585333"/>
            <a:chExt cx="2017052" cy="11964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974C7D-D520-57D5-8017-6640D903F9F1}"/>
                </a:ext>
              </a:extLst>
            </p:cNvPr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3 154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01CD92-03D7-9234-F6F0-AF9E5B2FAD22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1 328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8E1EE0-C90A-15FD-34DE-4545B6E5DA27}"/>
                </a:ext>
              </a:extLst>
            </p:cNvPr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219D68-ED96-AC97-DCDC-D7EE1E6DA3F3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811245-8C46-2C6D-14C0-3A581D7E3FCA}"/>
              </a:ext>
            </a:extLst>
          </p:cNvPr>
          <p:cNvGrpSpPr/>
          <p:nvPr/>
        </p:nvGrpSpPr>
        <p:grpSpPr>
          <a:xfrm>
            <a:off x="4634222" y="3181976"/>
            <a:ext cx="2119228" cy="1246495"/>
            <a:chOff x="7129783" y="4535319"/>
            <a:chExt cx="2019937" cy="1246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BB74C0-4121-964A-D05E-C2666DF236F7}"/>
                </a:ext>
              </a:extLst>
            </p:cNvPr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64 173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589AAB-48D9-DD11-3736-B6E649C421F7}"/>
                </a:ext>
              </a:extLst>
            </p:cNvPr>
            <p:cNvSpPr txBox="1"/>
            <p:nvPr/>
          </p:nvSpPr>
          <p:spPr>
            <a:xfrm>
              <a:off x="7435825" y="5073928"/>
              <a:ext cx="1697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20 516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58023-CE17-4B1D-578F-3D28E5BAC78A}"/>
                </a:ext>
              </a:extLst>
            </p:cNvPr>
            <p:cNvSpPr txBox="1"/>
            <p:nvPr/>
          </p:nvSpPr>
          <p:spPr>
            <a:xfrm>
              <a:off x="7129783" y="4825052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659316-554C-28E4-7353-5B77293923DE}"/>
                </a:ext>
              </a:extLst>
            </p:cNvPr>
            <p:cNvCxnSpPr/>
            <p:nvPr/>
          </p:nvCxnSpPr>
          <p:spPr>
            <a:xfrm>
              <a:off x="7506235" y="5729120"/>
              <a:ext cx="1643485" cy="10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9A3AE5-FDC7-3A2E-AA39-78EBEE4B1295}"/>
              </a:ext>
            </a:extLst>
          </p:cNvPr>
          <p:cNvGrpSpPr/>
          <p:nvPr/>
        </p:nvGrpSpPr>
        <p:grpSpPr>
          <a:xfrm>
            <a:off x="7978405" y="3181976"/>
            <a:ext cx="2126131" cy="1266924"/>
            <a:chOff x="7106460" y="4514890"/>
            <a:chExt cx="2026516" cy="12669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71449A-7E74-BBFC-F306-E93D6954F886}"/>
                </a:ext>
              </a:extLst>
            </p:cNvPr>
            <p:cNvSpPr txBox="1"/>
            <p:nvPr/>
          </p:nvSpPr>
          <p:spPr>
            <a:xfrm>
              <a:off x="7175958" y="4514890"/>
              <a:ext cx="1957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15 380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180E51-1697-215A-AEE0-E3E605372038}"/>
                </a:ext>
              </a:extLst>
            </p:cNvPr>
            <p:cNvSpPr txBox="1"/>
            <p:nvPr/>
          </p:nvSpPr>
          <p:spPr>
            <a:xfrm>
              <a:off x="7435825" y="5073928"/>
              <a:ext cx="1697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9 203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5479A8-24E4-0C91-C268-541D1B7DC62E}"/>
                </a:ext>
              </a:extLst>
            </p:cNvPr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C8B1A98-E703-FF8C-9C37-AD54E611AE82}"/>
                </a:ext>
              </a:extLst>
            </p:cNvPr>
            <p:cNvCxnSpPr/>
            <p:nvPr/>
          </p:nvCxnSpPr>
          <p:spPr>
            <a:xfrm flipV="1">
              <a:off x="7649202" y="5708451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AD4BFF-EE6A-B2E3-4A4C-A63860CC2FAF}"/>
              </a:ext>
            </a:extLst>
          </p:cNvPr>
          <p:cNvGrpSpPr/>
          <p:nvPr/>
        </p:nvGrpSpPr>
        <p:grpSpPr>
          <a:xfrm>
            <a:off x="11235079" y="3113972"/>
            <a:ext cx="1977422" cy="1246495"/>
            <a:chOff x="7264945" y="4535319"/>
            <a:chExt cx="1884775" cy="12464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0FEF4C-06D7-0F6C-55BB-FD3491C22B96}"/>
                </a:ext>
              </a:extLst>
            </p:cNvPr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18 618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6266F3-AFB4-48F1-55C1-E3951CDFCF75}"/>
                </a:ext>
              </a:extLst>
            </p:cNvPr>
            <p:cNvSpPr txBox="1"/>
            <p:nvPr/>
          </p:nvSpPr>
          <p:spPr>
            <a:xfrm>
              <a:off x="7435825" y="5073928"/>
              <a:ext cx="1697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9 584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B72611-ADA0-6644-D400-D8F539A9CEB5}"/>
                </a:ext>
              </a:extLst>
            </p:cNvPr>
            <p:cNvSpPr txBox="1"/>
            <p:nvPr/>
          </p:nvSpPr>
          <p:spPr>
            <a:xfrm>
              <a:off x="7264945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0EE83CC-EEF6-1631-E1E0-2FE6C9D07B2E}"/>
                </a:ext>
              </a:extLst>
            </p:cNvPr>
            <p:cNvCxnSpPr/>
            <p:nvPr/>
          </p:nvCxnSpPr>
          <p:spPr>
            <a:xfrm flipV="1">
              <a:off x="7688564" y="5701049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13587D-8E62-8EF3-24FC-B7C136AEB7B0}"/>
              </a:ext>
            </a:extLst>
          </p:cNvPr>
          <p:cNvSpPr txBox="1"/>
          <p:nvPr/>
        </p:nvSpPr>
        <p:spPr>
          <a:xfrm>
            <a:off x="1725935" y="4665270"/>
            <a:ext cx="1598913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956F72-5F77-8971-32E6-4C987C390569}"/>
              </a:ext>
            </a:extLst>
          </p:cNvPr>
          <p:cNvSpPr txBox="1"/>
          <p:nvPr/>
        </p:nvSpPr>
        <p:spPr>
          <a:xfrm>
            <a:off x="8311421" y="4665270"/>
            <a:ext cx="2048234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3B5D59-9B7E-538A-A2AC-2CE558509991}"/>
              </a:ext>
            </a:extLst>
          </p:cNvPr>
          <p:cNvSpPr txBox="1"/>
          <p:nvPr/>
        </p:nvSpPr>
        <p:spPr>
          <a:xfrm>
            <a:off x="11576554" y="4505752"/>
            <a:ext cx="1983500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41AF67-AF70-B34D-0A4F-DFE8EDAAFDC0}"/>
              </a:ext>
            </a:extLst>
          </p:cNvPr>
          <p:cNvSpPr txBox="1"/>
          <p:nvPr/>
        </p:nvSpPr>
        <p:spPr>
          <a:xfrm>
            <a:off x="1943542" y="4605762"/>
            <a:ext cx="46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B66AAB-B1EC-5A0C-8B4C-9BE2AA1FA313}"/>
              </a:ext>
            </a:extLst>
          </p:cNvPr>
          <p:cNvSpPr txBox="1"/>
          <p:nvPr/>
        </p:nvSpPr>
        <p:spPr>
          <a:xfrm>
            <a:off x="2276923" y="4612762"/>
            <a:ext cx="46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256995-5D9D-BA55-0726-82048B356862}"/>
              </a:ext>
            </a:extLst>
          </p:cNvPr>
          <p:cNvSpPr txBox="1"/>
          <p:nvPr/>
        </p:nvSpPr>
        <p:spPr>
          <a:xfrm>
            <a:off x="2550612" y="4598383"/>
            <a:ext cx="46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8E51A0-C679-3DDF-AC05-4F57E9A57198}"/>
              </a:ext>
            </a:extLst>
          </p:cNvPr>
          <p:cNvSpPr txBox="1"/>
          <p:nvPr/>
        </p:nvSpPr>
        <p:spPr>
          <a:xfrm>
            <a:off x="2810271" y="4598383"/>
            <a:ext cx="46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7E588D-A034-6A1A-8B8E-7E63627B8CC0}"/>
              </a:ext>
            </a:extLst>
          </p:cNvPr>
          <p:cNvSpPr/>
          <p:nvPr/>
        </p:nvSpPr>
        <p:spPr>
          <a:xfrm>
            <a:off x="2616901" y="3935198"/>
            <a:ext cx="159891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F9F02FD-36ED-F023-297D-00092EFAE63B}"/>
              </a:ext>
            </a:extLst>
          </p:cNvPr>
          <p:cNvSpPr/>
          <p:nvPr/>
        </p:nvSpPr>
        <p:spPr>
          <a:xfrm>
            <a:off x="1981967" y="3935198"/>
            <a:ext cx="159891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BF4AEA-7456-ABE5-A4BD-A4E592FA2EB2}"/>
              </a:ext>
            </a:extLst>
          </p:cNvPr>
          <p:cNvSpPr txBox="1"/>
          <p:nvPr/>
        </p:nvSpPr>
        <p:spPr>
          <a:xfrm>
            <a:off x="4950291" y="4645081"/>
            <a:ext cx="1905193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C14E23-4392-E4F3-AEE2-77BF39A535CB}"/>
              </a:ext>
            </a:extLst>
          </p:cNvPr>
          <p:cNvSpPr txBox="1"/>
          <p:nvPr/>
        </p:nvSpPr>
        <p:spPr>
          <a:xfrm>
            <a:off x="4861719" y="4598383"/>
            <a:ext cx="20537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43 657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65252A-72C5-666E-91FF-634452BD8F0F}"/>
              </a:ext>
            </a:extLst>
          </p:cNvPr>
          <p:cNvSpPr txBox="1"/>
          <p:nvPr/>
        </p:nvSpPr>
        <p:spPr>
          <a:xfrm>
            <a:off x="8305933" y="4626114"/>
            <a:ext cx="20537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6 177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CAE3E2-7BF7-395A-E088-EF8BB8AC6BB2}"/>
              </a:ext>
            </a:extLst>
          </p:cNvPr>
          <p:cNvSpPr txBox="1"/>
          <p:nvPr/>
        </p:nvSpPr>
        <p:spPr>
          <a:xfrm>
            <a:off x="11539798" y="4528637"/>
            <a:ext cx="20537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9 034</a:t>
            </a:r>
          </a:p>
        </p:txBody>
      </p:sp>
    </p:spTree>
    <p:extLst>
      <p:ext uri="{BB962C8B-B14F-4D97-AF65-F5344CB8AC3E}">
        <p14:creationId xmlns:p14="http://schemas.microsoft.com/office/powerpoint/2010/main" val="4505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05F8A9F2-6580-3C35-96C0-1CFB7E4C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695" y="898134"/>
            <a:ext cx="878422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 (T1)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009CA1-2668-B9BE-BF03-25FBBE25B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BD769-21E6-93E9-4F2A-20CAF2C06123}"/>
              </a:ext>
            </a:extLst>
          </p:cNvPr>
          <p:cNvSpPr txBox="1"/>
          <p:nvPr/>
        </p:nvSpPr>
        <p:spPr>
          <a:xfrm>
            <a:off x="2004979" y="2770257"/>
            <a:ext cx="384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5 638 – 3 154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DCB39-52CB-CB3F-E126-57BDC52A280D}"/>
              </a:ext>
            </a:extLst>
          </p:cNvPr>
          <p:cNvSpPr txBox="1"/>
          <p:nvPr/>
        </p:nvSpPr>
        <p:spPr>
          <a:xfrm>
            <a:off x="2496791" y="4151247"/>
            <a:ext cx="171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3 154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797CC-4D58-4F4A-F8D4-F3EF3AE3032B}"/>
              </a:ext>
            </a:extLst>
          </p:cNvPr>
          <p:cNvSpPr txBox="1"/>
          <p:nvPr/>
        </p:nvSpPr>
        <p:spPr>
          <a:xfrm>
            <a:off x="2118519" y="3866633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9B02BA-EEBB-F2BF-A482-AC7E284A22BE}"/>
              </a:ext>
            </a:extLst>
          </p:cNvPr>
          <p:cNvCxnSpPr/>
          <p:nvPr/>
        </p:nvCxnSpPr>
        <p:spPr>
          <a:xfrm>
            <a:off x="2527567" y="4791129"/>
            <a:ext cx="1495952" cy="2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EC59A6-2B19-67B6-D764-B87803BE5C49}"/>
              </a:ext>
            </a:extLst>
          </p:cNvPr>
          <p:cNvSpPr txBox="1"/>
          <p:nvPr/>
        </p:nvSpPr>
        <p:spPr>
          <a:xfrm>
            <a:off x="2524084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E86D1-D1BC-D34F-E80A-7B15F1D7FAC5}"/>
              </a:ext>
            </a:extLst>
          </p:cNvPr>
          <p:cNvSpPr txBox="1"/>
          <p:nvPr/>
        </p:nvSpPr>
        <p:spPr>
          <a:xfrm>
            <a:off x="7909719" y="2514600"/>
            <a:ext cx="353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59 283 – 5 764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B03A7-456A-EAD1-2646-40106E1B60A7}"/>
              </a:ext>
            </a:extLst>
          </p:cNvPr>
          <p:cNvSpPr txBox="1"/>
          <p:nvPr/>
        </p:nvSpPr>
        <p:spPr>
          <a:xfrm>
            <a:off x="2513694" y="3662652"/>
            <a:ext cx="224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5 638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A7497-2732-2041-EE8F-598C8E6FCCEB}"/>
              </a:ext>
            </a:extLst>
          </p:cNvPr>
          <p:cNvSpPr txBox="1"/>
          <p:nvPr/>
        </p:nvSpPr>
        <p:spPr>
          <a:xfrm>
            <a:off x="2009484" y="5845314"/>
            <a:ext cx="38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69 182+ 58 246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3B5B1-181E-BC12-D799-94E8D0A9CDF6}"/>
              </a:ext>
            </a:extLst>
          </p:cNvPr>
          <p:cNvSpPr txBox="1"/>
          <p:nvPr/>
        </p:nvSpPr>
        <p:spPr>
          <a:xfrm>
            <a:off x="7909719" y="5587508"/>
            <a:ext cx="422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89 610 - 807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9CE1D2-2545-5671-4922-7FB5CC1B3973}"/>
              </a:ext>
            </a:extLst>
          </p:cNvPr>
          <p:cNvGrpSpPr/>
          <p:nvPr/>
        </p:nvGrpSpPr>
        <p:grpSpPr>
          <a:xfrm>
            <a:off x="8431509" y="3451603"/>
            <a:ext cx="2256011" cy="1246495"/>
            <a:chOff x="7362739" y="4535319"/>
            <a:chExt cx="2256011" cy="1246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DCD7F1-B73E-F050-EA32-8A45F525BFFD}"/>
                </a:ext>
              </a:extLst>
            </p:cNvPr>
            <p:cNvSpPr txBox="1"/>
            <p:nvPr/>
          </p:nvSpPr>
          <p:spPr>
            <a:xfrm>
              <a:off x="7695511" y="4535319"/>
              <a:ext cx="1923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59 283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1E9BB3-5115-1B19-F28F-2C4C6E3EC118}"/>
                </a:ext>
              </a:extLst>
            </p:cNvPr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  5 764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01E8E-5222-2524-425F-D504A9894A31}"/>
                </a:ext>
              </a:extLst>
            </p:cNvPr>
            <p:cNvSpPr txBox="1"/>
            <p:nvPr/>
          </p:nvSpPr>
          <p:spPr>
            <a:xfrm>
              <a:off x="7362739" y="4784971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D648E1-F934-C13B-7BC6-34A2E7A8DBB3}"/>
                </a:ext>
              </a:extLst>
            </p:cNvPr>
            <p:cNvCxnSpPr/>
            <p:nvPr/>
          </p:nvCxnSpPr>
          <p:spPr>
            <a:xfrm>
              <a:off x="7506235" y="5729119"/>
              <a:ext cx="1731515" cy="371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0C0DA-7D01-EF32-A60B-2056E5F972F1}"/>
              </a:ext>
            </a:extLst>
          </p:cNvPr>
          <p:cNvSpPr txBox="1"/>
          <p:nvPr/>
        </p:nvSpPr>
        <p:spPr>
          <a:xfrm>
            <a:off x="8508331" y="4633112"/>
            <a:ext cx="240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53 519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F4CF-95DA-9BCD-9660-FEB045C1682A}"/>
              </a:ext>
            </a:extLst>
          </p:cNvPr>
          <p:cNvGrpSpPr/>
          <p:nvPr/>
        </p:nvGrpSpPr>
        <p:grpSpPr>
          <a:xfrm>
            <a:off x="2194719" y="6689586"/>
            <a:ext cx="2043260" cy="1246495"/>
            <a:chOff x="7106460" y="4535319"/>
            <a:chExt cx="2043260" cy="1246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A7670B-4882-6681-B51B-A9B4F9FFC32E}"/>
                </a:ext>
              </a:extLst>
            </p:cNvPr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69 182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6FF773-10CE-1A7C-9285-346D34602A23}"/>
                </a:ext>
              </a:extLst>
            </p:cNvPr>
            <p:cNvSpPr txBox="1"/>
            <p:nvPr/>
          </p:nvSpPr>
          <p:spPr>
            <a:xfrm>
              <a:off x="7435825" y="5073928"/>
              <a:ext cx="1697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58 246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AF1E19-C5DF-58F3-A8E7-CB08B3C2BBA8}"/>
                </a:ext>
              </a:extLst>
            </p:cNvPr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B337C5-0107-C194-A767-4D6100695EEA}"/>
                </a:ext>
              </a:extLst>
            </p:cNvPr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52B5D6-D29C-8E03-40CD-1D89C286C811}"/>
              </a:ext>
            </a:extLst>
          </p:cNvPr>
          <p:cNvSpPr txBox="1"/>
          <p:nvPr/>
        </p:nvSpPr>
        <p:spPr>
          <a:xfrm>
            <a:off x="2513694" y="7924800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10 936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A60C76-C1E5-DD14-9B74-14711E495A24}"/>
              </a:ext>
            </a:extLst>
          </p:cNvPr>
          <p:cNvSpPr txBox="1"/>
          <p:nvPr/>
        </p:nvSpPr>
        <p:spPr>
          <a:xfrm>
            <a:off x="8249120" y="767086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88 803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6E533C-2D6A-9045-382C-3C412FD29B0E}"/>
              </a:ext>
            </a:extLst>
          </p:cNvPr>
          <p:cNvGrpSpPr/>
          <p:nvPr/>
        </p:nvGrpSpPr>
        <p:grpSpPr>
          <a:xfrm>
            <a:off x="8575005" y="6403699"/>
            <a:ext cx="2341115" cy="1246495"/>
            <a:chOff x="7106460" y="4535319"/>
            <a:chExt cx="2341115" cy="12464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F205FA-E252-94A6-6D08-58BB37AC6352}"/>
                </a:ext>
              </a:extLst>
            </p:cNvPr>
            <p:cNvSpPr txBox="1"/>
            <p:nvPr/>
          </p:nvSpPr>
          <p:spPr>
            <a:xfrm>
              <a:off x="7435825" y="4535319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89 610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F344C9-3489-0DE4-C7F6-DD0B4BD71A79}"/>
                </a:ext>
              </a:extLst>
            </p:cNvPr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807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E777F6-CD4A-A34A-C0D2-1121641FFE81}"/>
                </a:ext>
              </a:extLst>
            </p:cNvPr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DDDBEA2-94AD-E189-F5EC-07CC2924585C}"/>
                </a:ext>
              </a:extLst>
            </p:cNvPr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2164537-E5BF-D0E2-BDB4-AA32F905D2AA}"/>
              </a:ext>
            </a:extLst>
          </p:cNvPr>
          <p:cNvSpPr txBox="1"/>
          <p:nvPr/>
        </p:nvSpPr>
        <p:spPr>
          <a:xfrm>
            <a:off x="2806934" y="4854629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B26A71-3F30-4060-265F-24127B8FAE7E}"/>
              </a:ext>
            </a:extLst>
          </p:cNvPr>
          <p:cNvSpPr txBox="1"/>
          <p:nvPr/>
        </p:nvSpPr>
        <p:spPr>
          <a:xfrm>
            <a:off x="3184601" y="4843531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FB1844-D3CF-592E-BAA0-1AAAD4052AF1}"/>
              </a:ext>
            </a:extLst>
          </p:cNvPr>
          <p:cNvSpPr txBox="1"/>
          <p:nvPr/>
        </p:nvSpPr>
        <p:spPr>
          <a:xfrm>
            <a:off x="3450318" y="48681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182833-BDD7-45B2-4A2C-5B43D05520C5}"/>
              </a:ext>
            </a:extLst>
          </p:cNvPr>
          <p:cNvSpPr/>
          <p:nvPr/>
        </p:nvSpPr>
        <p:spPr>
          <a:xfrm>
            <a:off x="2963349" y="4196832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9" grpId="0"/>
      <p:bldP spid="25" grpId="0"/>
      <p:bldP spid="26" grpId="0"/>
      <p:bldP spid="32" grpId="0"/>
      <p:bldP spid="33" grpId="0"/>
      <p:bldP spid="34" grpId="0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9D59DCDE-3B24-6999-0817-3E0E8E27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CD032CA6-9CA7-98DF-85C9-CC8D3D92EE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311</Words>
  <Application>Microsoft Office PowerPoint</Application>
  <PresentationFormat>Custom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255</cp:revision>
  <dcterms:created xsi:type="dcterms:W3CDTF">2022-07-10T01:37:20Z</dcterms:created>
  <dcterms:modified xsi:type="dcterms:W3CDTF">2023-03-05T11:14:11Z</dcterms:modified>
</cp:coreProperties>
</file>