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3" r:id="rId2"/>
    <p:sldId id="274" r:id="rId3"/>
    <p:sldId id="280" r:id="rId4"/>
    <p:sldId id="275" r:id="rId5"/>
    <p:sldId id="276" r:id="rId6"/>
    <p:sldId id="277" r:id="rId7"/>
    <p:sldId id="278" r:id="rId8"/>
    <p:sldId id="279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35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" y="56564"/>
            <a:ext cx="1426464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8B7771EF-3CD8-19A1-75EF-CE3B8C7D5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373" y="847770"/>
            <a:ext cx="10024533" cy="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507" tIns="71753" rIns="143507" bIns="717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96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00CE2-AF4C-1751-F683-0863E4C5842E}"/>
              </a:ext>
            </a:extLst>
          </p:cNvPr>
          <p:cNvSpPr/>
          <p:nvPr/>
        </p:nvSpPr>
        <p:spPr>
          <a:xfrm>
            <a:off x="1127919" y="1901360"/>
            <a:ext cx="11658599" cy="95410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NHIỆT LIỆT CHÀO MỪNG CÁC EM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0E942982-D1D8-620B-7D07-DD4E103E2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10" y="6607525"/>
            <a:ext cx="6320368" cy="123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1797"/>
              </a:spcBef>
              <a:defRPr/>
            </a:pP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ts val="1797"/>
              </a:spcBef>
              <a:defRPr/>
            </a:pP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3A1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891AE500-4561-C6E7-4D52-3A4429CC6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2281" y="3258839"/>
            <a:ext cx="10928600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78: PHÉP CỘNG TRONG PHẠM VI 100 000 (T1)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pic>
        <p:nvPicPr>
          <p:cNvPr id="7" name="Picture 6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C7968E7E-D71F-2048-F214-07EF8A2CB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19" y="2918562"/>
            <a:ext cx="4419600" cy="599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126"/>
            <a:ext cx="1648801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E9FFD3DA-5C5A-E553-D7AD-EA307A3E8C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8DC779-9B4C-A1F2-AD66-BEEEDF2D4A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9480551" y="2050152"/>
            <a:ext cx="5439568" cy="633498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E92A1F2-0E06-7CB2-8AC0-8FF0E1B27FF7}"/>
              </a:ext>
            </a:extLst>
          </p:cNvPr>
          <p:cNvGrpSpPr/>
          <p:nvPr/>
        </p:nvGrpSpPr>
        <p:grpSpPr>
          <a:xfrm rot="1733507">
            <a:off x="13223614" y="5625371"/>
            <a:ext cx="891128" cy="875584"/>
            <a:chOff x="14567223" y="3276600"/>
            <a:chExt cx="904816" cy="90481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25DD99D-0813-F02C-C402-04FE9E1EF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11" name="Text Box 14">
              <a:extLst>
                <a:ext uri="{FF2B5EF4-FFF2-40B4-BE49-F238E27FC236}">
                  <a16:creationId xmlns:a16="http://schemas.microsoft.com/office/drawing/2014/main" id="{77771FC6-D0BB-5DA4-4FA5-3A859B2C3A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4646BB-ACDD-6861-A3C7-C35AF5D0784D}"/>
              </a:ext>
            </a:extLst>
          </p:cNvPr>
          <p:cNvGrpSpPr/>
          <p:nvPr/>
        </p:nvGrpSpPr>
        <p:grpSpPr>
          <a:xfrm rot="2106069">
            <a:off x="10353041" y="5445356"/>
            <a:ext cx="886710" cy="881584"/>
            <a:chOff x="13291780" y="2858073"/>
            <a:chExt cx="982407" cy="98240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D4906DC-AC48-E2F0-0654-A895C5FEC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4F7E87F8-0D92-6F61-5A67-25E8C54BA3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59AA5F-DAD2-82F6-98B4-2D9633E6AE46}"/>
              </a:ext>
            </a:extLst>
          </p:cNvPr>
          <p:cNvGrpSpPr/>
          <p:nvPr/>
        </p:nvGrpSpPr>
        <p:grpSpPr>
          <a:xfrm>
            <a:off x="12468597" y="5009479"/>
            <a:ext cx="898058" cy="740641"/>
            <a:chOff x="12772623" y="5565510"/>
            <a:chExt cx="911853" cy="76536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84FF464-5165-9E4D-1EAD-DCB81531B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7" name="Text Box 14">
              <a:extLst>
                <a:ext uri="{FF2B5EF4-FFF2-40B4-BE49-F238E27FC236}">
                  <a16:creationId xmlns:a16="http://schemas.microsoft.com/office/drawing/2014/main" id="{4EE5F1DA-CCC3-B8A1-2831-266BCAD77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8" name="Rectangle 95">
            <a:extLst>
              <a:ext uri="{FF2B5EF4-FFF2-40B4-BE49-F238E27FC236}">
                <a16:creationId xmlns:a16="http://schemas.microsoft.com/office/drawing/2014/main" id="{56E21556-17CA-8CC8-1B28-5A8A10569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8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6B181F1-B824-7693-EEE1-8DE3C97A91B6}"/>
              </a:ext>
            </a:extLst>
          </p:cNvPr>
          <p:cNvGrpSpPr/>
          <p:nvPr/>
        </p:nvGrpSpPr>
        <p:grpSpPr>
          <a:xfrm>
            <a:off x="110944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F8DFCCF-64A2-8CB2-CB78-31EA9DFF6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20710F4A-2C67-CBC2-6C23-CE7660BA3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660F9E8-C687-E55A-569D-FD06A874223E}"/>
              </a:ext>
            </a:extLst>
          </p:cNvPr>
          <p:cNvSpPr/>
          <p:nvPr/>
        </p:nvSpPr>
        <p:spPr>
          <a:xfrm>
            <a:off x="-15081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E4A5B4-DCA0-1D94-32B9-38FDB6890FE5}"/>
              </a:ext>
            </a:extLst>
          </p:cNvPr>
          <p:cNvSpPr/>
          <p:nvPr/>
        </p:nvSpPr>
        <p:spPr>
          <a:xfrm>
            <a:off x="48664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FE6898-9D93-CFEC-5C5D-BC2B3BB3AC58}"/>
              </a:ext>
            </a:extLst>
          </p:cNvPr>
          <p:cNvSpPr/>
          <p:nvPr/>
        </p:nvSpPr>
        <p:spPr>
          <a:xfrm>
            <a:off x="52474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092EC5-720D-FCB3-4C43-CE5A6F999D05}"/>
              </a:ext>
            </a:extLst>
          </p:cNvPr>
          <p:cNvSpPr/>
          <p:nvPr/>
        </p:nvSpPr>
        <p:spPr>
          <a:xfrm>
            <a:off x="3127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F19BD7-3DDB-59A4-DE36-EFD8C8D41FAC}"/>
              </a:ext>
            </a:extLst>
          </p:cNvPr>
          <p:cNvSpPr/>
          <p:nvPr/>
        </p:nvSpPr>
        <p:spPr>
          <a:xfrm>
            <a:off x="60157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EEBD16-82B9-2D29-DF17-E91ACB785F15}"/>
              </a:ext>
            </a:extLst>
          </p:cNvPr>
          <p:cNvSpPr/>
          <p:nvPr/>
        </p:nvSpPr>
        <p:spPr>
          <a:xfrm>
            <a:off x="63142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B674BB-01CC-212F-3B07-779F57D2D1C0}"/>
              </a:ext>
            </a:extLst>
          </p:cNvPr>
          <p:cNvSpPr/>
          <p:nvPr/>
        </p:nvSpPr>
        <p:spPr>
          <a:xfrm>
            <a:off x="14275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737ABA5-A396-93C5-24E1-715297434A2D}"/>
              </a:ext>
            </a:extLst>
          </p:cNvPr>
          <p:cNvSpPr/>
          <p:nvPr/>
        </p:nvSpPr>
        <p:spPr>
          <a:xfrm>
            <a:off x="14275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73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" y="56564"/>
            <a:ext cx="1426464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pic>
        <p:nvPicPr>
          <p:cNvPr id="7" name="Picture 6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C7968E7E-D71F-2048-F214-07EF8A2CB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19" y="609600"/>
            <a:ext cx="5906207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02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686" y="-6531"/>
            <a:ext cx="1648801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E9FFD3DA-5C5A-E553-D7AD-EA307A3E8C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2" name="Text Box 14">
            <a:extLst>
              <a:ext uri="{FF2B5EF4-FFF2-40B4-BE49-F238E27FC236}">
                <a16:creationId xmlns:a16="http://schemas.microsoft.com/office/drawing/2014/main" id="{13A0B49A-9F40-12EE-BEAD-471489F8E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4719" y="844592"/>
            <a:ext cx="841090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78: PHÉP CỘNGTRONG PHẠM VI 100 000(T1)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B32BC0-E641-7CBD-35C8-8E6E9E063E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514" t="17708" r="16031" b="58334"/>
          <a:stretch/>
        </p:blipFill>
        <p:spPr>
          <a:xfrm>
            <a:off x="1051719" y="2295642"/>
            <a:ext cx="10819424" cy="54270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CB9A6F-2B82-B38D-CD9D-541CF5B95B75}"/>
              </a:ext>
            </a:extLst>
          </p:cNvPr>
          <p:cNvSpPr txBox="1"/>
          <p:nvPr/>
        </p:nvSpPr>
        <p:spPr>
          <a:xfrm>
            <a:off x="1508919" y="1781550"/>
            <a:ext cx="2706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24 465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A68F9D-6D4A-8C8F-72BA-CB7E5C7FCA90}"/>
              </a:ext>
            </a:extLst>
          </p:cNvPr>
          <p:cNvSpPr txBox="1"/>
          <p:nvPr/>
        </p:nvSpPr>
        <p:spPr>
          <a:xfrm>
            <a:off x="3261519" y="1781550"/>
            <a:ext cx="2073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18 252 =?</a:t>
            </a:r>
          </a:p>
        </p:txBody>
      </p:sp>
    </p:spTree>
    <p:extLst>
      <p:ext uri="{BB962C8B-B14F-4D97-AF65-F5344CB8AC3E}">
        <p14:creationId xmlns:p14="http://schemas.microsoft.com/office/powerpoint/2010/main" val="196766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" y="-152400"/>
            <a:ext cx="1648801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E9FFD3DA-5C5A-E553-D7AD-EA307A3E8C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CEC55D-015D-98EA-258A-836C1153ED43}"/>
              </a:ext>
            </a:extLst>
          </p:cNvPr>
          <p:cNvSpPr txBox="1"/>
          <p:nvPr/>
        </p:nvSpPr>
        <p:spPr>
          <a:xfrm>
            <a:off x="1953497" y="533400"/>
            <a:ext cx="3822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24 465 + 18 252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8854115-9C99-C611-BA03-C7E94BCD6371}"/>
              </a:ext>
            </a:extLst>
          </p:cNvPr>
          <p:cNvCxnSpPr/>
          <p:nvPr/>
        </p:nvCxnSpPr>
        <p:spPr>
          <a:xfrm flipV="1">
            <a:off x="1693734" y="2957974"/>
            <a:ext cx="1550019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D3077F7-6739-0DB1-0815-C121E75B0B93}"/>
              </a:ext>
            </a:extLst>
          </p:cNvPr>
          <p:cNvSpPr txBox="1"/>
          <p:nvPr/>
        </p:nvSpPr>
        <p:spPr>
          <a:xfrm>
            <a:off x="2284755" y="2901701"/>
            <a:ext cx="284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ED7F89-1BDE-B36B-F725-FF902B0F4701}"/>
              </a:ext>
            </a:extLst>
          </p:cNvPr>
          <p:cNvSpPr txBox="1"/>
          <p:nvPr/>
        </p:nvSpPr>
        <p:spPr>
          <a:xfrm>
            <a:off x="2819686" y="2924554"/>
            <a:ext cx="328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353EFF-9898-25DF-33E8-90C926591CB9}"/>
              </a:ext>
            </a:extLst>
          </p:cNvPr>
          <p:cNvSpPr txBox="1"/>
          <p:nvPr/>
        </p:nvSpPr>
        <p:spPr>
          <a:xfrm>
            <a:off x="1974712" y="2916534"/>
            <a:ext cx="291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B3F323-D608-EC58-A456-CCED7064A1D8}"/>
              </a:ext>
            </a:extLst>
          </p:cNvPr>
          <p:cNvSpPr txBox="1"/>
          <p:nvPr/>
        </p:nvSpPr>
        <p:spPr>
          <a:xfrm>
            <a:off x="2551085" y="2913365"/>
            <a:ext cx="200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D97633-17F6-2973-E662-ED86EF4FE5F1}"/>
              </a:ext>
            </a:extLst>
          </p:cNvPr>
          <p:cNvSpPr txBox="1"/>
          <p:nvPr/>
        </p:nvSpPr>
        <p:spPr>
          <a:xfrm>
            <a:off x="1697029" y="2916534"/>
            <a:ext cx="291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77CC61-806E-B5D3-02C6-9F79EFA0BBFF}"/>
              </a:ext>
            </a:extLst>
          </p:cNvPr>
          <p:cNvSpPr/>
          <p:nvPr/>
        </p:nvSpPr>
        <p:spPr>
          <a:xfrm flipH="1">
            <a:off x="1917561" y="1691628"/>
            <a:ext cx="114301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F23E51A-CF5A-4BF0-5BC6-260E457F83F7}"/>
              </a:ext>
            </a:extLst>
          </p:cNvPr>
          <p:cNvSpPr/>
          <p:nvPr/>
        </p:nvSpPr>
        <p:spPr>
          <a:xfrm flipH="1">
            <a:off x="2483162" y="1669206"/>
            <a:ext cx="114301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9E7B7E-35A8-E78C-8183-F3AF160B0C92}"/>
              </a:ext>
            </a:extLst>
          </p:cNvPr>
          <p:cNvSpPr txBox="1"/>
          <p:nvPr/>
        </p:nvSpPr>
        <p:spPr>
          <a:xfrm>
            <a:off x="1774835" y="1850157"/>
            <a:ext cx="1478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24 465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812B55-E818-617D-90E1-89089E5184E4}"/>
              </a:ext>
            </a:extLst>
          </p:cNvPr>
          <p:cNvSpPr txBox="1"/>
          <p:nvPr/>
        </p:nvSpPr>
        <p:spPr>
          <a:xfrm>
            <a:off x="1759025" y="2351047"/>
            <a:ext cx="1757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18 252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71C481-1208-3B9A-165C-7F0BB47BEF24}"/>
              </a:ext>
            </a:extLst>
          </p:cNvPr>
          <p:cNvSpPr txBox="1"/>
          <p:nvPr/>
        </p:nvSpPr>
        <p:spPr>
          <a:xfrm>
            <a:off x="1356519" y="1973446"/>
            <a:ext cx="431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F38C05-624E-FADC-17B9-6629FC2AF17C}"/>
              </a:ext>
            </a:extLst>
          </p:cNvPr>
          <p:cNvSpPr txBox="1"/>
          <p:nvPr/>
        </p:nvSpPr>
        <p:spPr>
          <a:xfrm>
            <a:off x="5471319" y="542908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= 42 717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D3F795-5E28-B7D4-836F-16C406C51D7F}"/>
              </a:ext>
            </a:extLst>
          </p:cNvPr>
          <p:cNvSpPr txBox="1"/>
          <p:nvPr/>
        </p:nvSpPr>
        <p:spPr>
          <a:xfrm>
            <a:off x="5389017" y="1802714"/>
            <a:ext cx="8133438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</a:p>
          <a:p>
            <a:pPr marL="457200" indent="-45720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marL="457200" indent="-45720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</a:p>
          <a:p>
            <a:pPr marL="457200" indent="-45720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marL="457200" indent="-45720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4E37D6-E71D-28A3-1867-FADB8726C731}"/>
              </a:ext>
            </a:extLst>
          </p:cNvPr>
          <p:cNvSpPr txBox="1"/>
          <p:nvPr/>
        </p:nvSpPr>
        <p:spPr>
          <a:xfrm>
            <a:off x="1975561" y="4602945"/>
            <a:ext cx="6787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24 465 + 18 252 = 42 717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000E5E-1695-1FC1-A9C7-3E785127A8AA}"/>
              </a:ext>
            </a:extLst>
          </p:cNvPr>
          <p:cNvSpPr txBox="1"/>
          <p:nvPr/>
        </p:nvSpPr>
        <p:spPr>
          <a:xfrm>
            <a:off x="1103655" y="5296719"/>
            <a:ext cx="23622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7877364-D2F8-FDD0-C924-219E2334D295}"/>
              </a:ext>
            </a:extLst>
          </p:cNvPr>
          <p:cNvSpPr/>
          <p:nvPr/>
        </p:nvSpPr>
        <p:spPr>
          <a:xfrm>
            <a:off x="255579" y="5990964"/>
            <a:ext cx="838200" cy="547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7C35B2-0C12-DF33-83EB-EC23C318D68F}"/>
              </a:ext>
            </a:extLst>
          </p:cNvPr>
          <p:cNvSpPr txBox="1"/>
          <p:nvPr/>
        </p:nvSpPr>
        <p:spPr>
          <a:xfrm>
            <a:off x="3823688" y="5340066"/>
            <a:ext cx="380838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973A40-DA28-EA2A-6D74-6C11373989EC}"/>
              </a:ext>
            </a:extLst>
          </p:cNvPr>
          <p:cNvSpPr txBox="1"/>
          <p:nvPr/>
        </p:nvSpPr>
        <p:spPr>
          <a:xfrm>
            <a:off x="4012949" y="7210485"/>
            <a:ext cx="32004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837DF0-B49B-DF2D-E49E-028CC4D96317}"/>
              </a:ext>
            </a:extLst>
          </p:cNvPr>
          <p:cNvSpPr txBox="1"/>
          <p:nvPr/>
        </p:nvSpPr>
        <p:spPr>
          <a:xfrm>
            <a:off x="7831039" y="5113647"/>
            <a:ext cx="693668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35A0DD-7533-CF5A-EF83-AE5456535CF5}"/>
              </a:ext>
            </a:extLst>
          </p:cNvPr>
          <p:cNvSpPr txBox="1"/>
          <p:nvPr/>
        </p:nvSpPr>
        <p:spPr>
          <a:xfrm>
            <a:off x="7831039" y="5781504"/>
            <a:ext cx="693668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A4D457-2EA7-C3C6-8C5F-0081225A9233}"/>
              </a:ext>
            </a:extLst>
          </p:cNvPr>
          <p:cNvSpPr txBox="1"/>
          <p:nvPr/>
        </p:nvSpPr>
        <p:spPr>
          <a:xfrm>
            <a:off x="7850792" y="6451386"/>
            <a:ext cx="693668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ở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3B9CB6-E42C-81FF-220B-1063BFCA8278}"/>
              </a:ext>
            </a:extLst>
          </p:cNvPr>
          <p:cNvSpPr txBox="1"/>
          <p:nvPr/>
        </p:nvSpPr>
        <p:spPr>
          <a:xfrm>
            <a:off x="7681119" y="7275569"/>
            <a:ext cx="693668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383D96B-E51C-4FF1-7F75-9F8CBAB7F2E5}"/>
              </a:ext>
            </a:extLst>
          </p:cNvPr>
          <p:cNvCxnSpPr>
            <a:cxnSpLocks/>
          </p:cNvCxnSpPr>
          <p:nvPr/>
        </p:nvCxnSpPr>
        <p:spPr>
          <a:xfrm flipV="1">
            <a:off x="3147746" y="5939257"/>
            <a:ext cx="900501" cy="4197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8777ED2-F0BC-2A6C-82D6-A3170651E817}"/>
              </a:ext>
            </a:extLst>
          </p:cNvPr>
          <p:cNvCxnSpPr>
            <a:cxnSpLocks/>
          </p:cNvCxnSpPr>
          <p:nvPr/>
        </p:nvCxnSpPr>
        <p:spPr>
          <a:xfrm>
            <a:off x="3145160" y="6360048"/>
            <a:ext cx="867789" cy="11736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77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 animBg="1"/>
      <p:bldP spid="11" grpId="1" animBg="1"/>
      <p:bldP spid="12" grpId="0" animBg="1"/>
      <p:bldP spid="12" grpId="1" animBg="1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126"/>
            <a:ext cx="1648801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E9FFD3DA-5C5A-E553-D7AD-EA307A3E8C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2" name="Text Box 14">
            <a:extLst>
              <a:ext uri="{FF2B5EF4-FFF2-40B4-BE49-F238E27FC236}">
                <a16:creationId xmlns:a16="http://schemas.microsoft.com/office/drawing/2014/main" id="{D0C5FD94-54EE-7B94-BEE1-C73AFC8EB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119" y="1590425"/>
            <a:ext cx="9069978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78: PHÉP CỘNG TRONG PHẠM VI 100 000(T 1)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97E7C00-0E32-A314-169E-BB1890D16244}"/>
              </a:ext>
            </a:extLst>
          </p:cNvPr>
          <p:cNvSpPr/>
          <p:nvPr/>
        </p:nvSpPr>
        <p:spPr>
          <a:xfrm>
            <a:off x="3165085" y="4144432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22CC268-BB94-3548-336E-517808963500}"/>
              </a:ext>
            </a:extLst>
          </p:cNvPr>
          <p:cNvGrpSpPr/>
          <p:nvPr/>
        </p:nvGrpSpPr>
        <p:grpSpPr>
          <a:xfrm>
            <a:off x="1379711" y="3267187"/>
            <a:ext cx="1996146" cy="677108"/>
            <a:chOff x="1470819" y="1947446"/>
            <a:chExt cx="1996146" cy="67710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CC71D74-48CC-2671-3D84-82BAEA61A809}"/>
                </a:ext>
              </a:extLst>
            </p:cNvPr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24726DF-DFCA-5F90-9097-9D9DAE8C24A3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EC1F17-DCD0-391E-F733-8EAC44039915}"/>
                  </a:ext>
                </a:extLst>
              </p:cNvPr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8D565EE-B2DD-2634-61AC-8D8F42AF5913}"/>
                </a:ext>
              </a:extLst>
            </p:cNvPr>
            <p:cNvSpPr txBox="1"/>
            <p:nvPr/>
          </p:nvSpPr>
          <p:spPr>
            <a:xfrm>
              <a:off x="2118519" y="1947446"/>
              <a:ext cx="134844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1718A4-0183-011D-35D8-233C470015AA}"/>
              </a:ext>
            </a:extLst>
          </p:cNvPr>
          <p:cNvGrpSpPr/>
          <p:nvPr/>
        </p:nvGrpSpPr>
        <p:grpSpPr>
          <a:xfrm>
            <a:off x="1817050" y="4242917"/>
            <a:ext cx="2017052" cy="1167022"/>
            <a:chOff x="7106460" y="4614792"/>
            <a:chExt cx="2017052" cy="116702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BECA98-A0CE-507F-ABDD-EE09B337F6DB}"/>
                </a:ext>
              </a:extLst>
            </p:cNvPr>
            <p:cNvSpPr txBox="1"/>
            <p:nvPr/>
          </p:nvSpPr>
          <p:spPr>
            <a:xfrm>
              <a:off x="7491422" y="4614792"/>
              <a:ext cx="1547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6 537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0A3307-2D69-A869-A267-3C687A8E855D}"/>
                </a:ext>
              </a:extLst>
            </p:cNvPr>
            <p:cNvSpPr txBox="1"/>
            <p:nvPr/>
          </p:nvSpPr>
          <p:spPr>
            <a:xfrm>
              <a:off x="7435826" y="5073928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2 348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4CDB66-BF34-E630-DD14-8C5F2BC143C2}"/>
                </a:ext>
              </a:extLst>
            </p:cNvPr>
            <p:cNvSpPr txBox="1"/>
            <p:nvPr/>
          </p:nvSpPr>
          <p:spPr>
            <a:xfrm>
              <a:off x="7106460" y="480462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+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B409A55-66C1-5CDF-23FB-4197D24C4F73}"/>
                </a:ext>
              </a:extLst>
            </p:cNvPr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76FDB4-F552-045A-382D-6303BDABE8A5}"/>
              </a:ext>
            </a:extLst>
          </p:cNvPr>
          <p:cNvGrpSpPr/>
          <p:nvPr/>
        </p:nvGrpSpPr>
        <p:grpSpPr>
          <a:xfrm>
            <a:off x="4782612" y="4160396"/>
            <a:ext cx="2017052" cy="1196481"/>
            <a:chOff x="7106460" y="4585333"/>
            <a:chExt cx="2017052" cy="119648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6EC8566-D281-6AF0-12E5-5A29E0C40F16}"/>
                </a:ext>
              </a:extLst>
            </p:cNvPr>
            <p:cNvSpPr txBox="1"/>
            <p:nvPr/>
          </p:nvSpPr>
          <p:spPr>
            <a:xfrm>
              <a:off x="7442024" y="4585333"/>
              <a:ext cx="1547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3 418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F0594A-9A49-E117-AD3A-81AF0F56CAAB}"/>
                </a:ext>
              </a:extLst>
            </p:cNvPr>
            <p:cNvSpPr txBox="1"/>
            <p:nvPr/>
          </p:nvSpPr>
          <p:spPr>
            <a:xfrm>
              <a:off x="7435826" y="5073928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2 657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DC3CC0B-1F58-EA35-23EA-2BC494A1CFFB}"/>
                </a:ext>
              </a:extLst>
            </p:cNvPr>
            <p:cNvSpPr txBox="1"/>
            <p:nvPr/>
          </p:nvSpPr>
          <p:spPr>
            <a:xfrm>
              <a:off x="7106460" y="480462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+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355E1DD-1267-21A5-FBB6-C8B4CA5DE573}"/>
                </a:ext>
              </a:extLst>
            </p:cNvPr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FD9E7E-119E-7A62-E4A4-0A0E180A4193}"/>
              </a:ext>
            </a:extLst>
          </p:cNvPr>
          <p:cNvGrpSpPr/>
          <p:nvPr/>
        </p:nvGrpSpPr>
        <p:grpSpPr>
          <a:xfrm>
            <a:off x="7586993" y="4107702"/>
            <a:ext cx="2017052" cy="1196481"/>
            <a:chOff x="7106460" y="4585333"/>
            <a:chExt cx="2017052" cy="119648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01202C-6A1B-1480-773B-F9808CAD33E6}"/>
                </a:ext>
              </a:extLst>
            </p:cNvPr>
            <p:cNvSpPr txBox="1"/>
            <p:nvPr/>
          </p:nvSpPr>
          <p:spPr>
            <a:xfrm>
              <a:off x="7442024" y="4585333"/>
              <a:ext cx="1547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7 304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E72ED54-C8EF-201E-6CBF-AE11915BD4AF}"/>
                </a:ext>
              </a:extLst>
            </p:cNvPr>
            <p:cNvSpPr txBox="1"/>
            <p:nvPr/>
          </p:nvSpPr>
          <p:spPr>
            <a:xfrm>
              <a:off x="7435826" y="5073928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876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7B0762C-0F5B-C94D-2F4A-2B769EA7DB47}"/>
                </a:ext>
              </a:extLst>
            </p:cNvPr>
            <p:cNvSpPr txBox="1"/>
            <p:nvPr/>
          </p:nvSpPr>
          <p:spPr>
            <a:xfrm>
              <a:off x="7106460" y="480462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+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A1C21A5-FDCD-618B-3513-C7B50ACBCA77}"/>
                </a:ext>
              </a:extLst>
            </p:cNvPr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E9A0641-3F30-9B6B-95F8-6F9B894FA352}"/>
              </a:ext>
            </a:extLst>
          </p:cNvPr>
          <p:cNvGrpSpPr/>
          <p:nvPr/>
        </p:nvGrpSpPr>
        <p:grpSpPr>
          <a:xfrm>
            <a:off x="10613198" y="4055098"/>
            <a:ext cx="2017052" cy="1196481"/>
            <a:chOff x="7106460" y="4585333"/>
            <a:chExt cx="2017052" cy="119648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C44AF2E-8C67-AD4F-AB0F-02E3F1EDD7CD}"/>
                </a:ext>
              </a:extLst>
            </p:cNvPr>
            <p:cNvSpPr txBox="1"/>
            <p:nvPr/>
          </p:nvSpPr>
          <p:spPr>
            <a:xfrm>
              <a:off x="7442024" y="4585333"/>
              <a:ext cx="1547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8 843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1AF6D85-C377-D02F-EFB6-4937D9285CFA}"/>
                </a:ext>
              </a:extLst>
            </p:cNvPr>
            <p:cNvSpPr txBox="1"/>
            <p:nvPr/>
          </p:nvSpPr>
          <p:spPr>
            <a:xfrm>
              <a:off x="7435826" y="5073928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207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8FD3DD-A60C-ED1C-9BC5-73A47E8F1EA8}"/>
                </a:ext>
              </a:extLst>
            </p:cNvPr>
            <p:cNvSpPr txBox="1"/>
            <p:nvPr/>
          </p:nvSpPr>
          <p:spPr>
            <a:xfrm>
              <a:off x="7106460" y="480462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+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9481FA0-ECC6-CE1E-0073-A2E7E7865E05}"/>
                </a:ext>
              </a:extLst>
            </p:cNvPr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C378C94E-2EA9-825B-591D-4A4778064E73}"/>
              </a:ext>
            </a:extLst>
          </p:cNvPr>
          <p:cNvSpPr/>
          <p:nvPr/>
        </p:nvSpPr>
        <p:spPr>
          <a:xfrm>
            <a:off x="10792911" y="5351695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C5AB6C2-B512-C61F-71EB-9AC9E0D26C8A}"/>
              </a:ext>
            </a:extLst>
          </p:cNvPr>
          <p:cNvSpPr/>
          <p:nvPr/>
        </p:nvSpPr>
        <p:spPr>
          <a:xfrm>
            <a:off x="7806765" y="5377997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49EED74-7E5E-69A9-DCF0-31879415F007}"/>
              </a:ext>
            </a:extLst>
          </p:cNvPr>
          <p:cNvSpPr/>
          <p:nvPr/>
        </p:nvSpPr>
        <p:spPr>
          <a:xfrm>
            <a:off x="4936940" y="5449560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ACA4603-6641-ED6D-C5F3-FC22E82E902B}"/>
              </a:ext>
            </a:extLst>
          </p:cNvPr>
          <p:cNvSpPr/>
          <p:nvPr/>
        </p:nvSpPr>
        <p:spPr>
          <a:xfrm>
            <a:off x="1992982" y="5474471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210F55-98BC-E693-AC96-057DDD04331F}"/>
              </a:ext>
            </a:extLst>
          </p:cNvPr>
          <p:cNvSpPr txBox="1"/>
          <p:nvPr/>
        </p:nvSpPr>
        <p:spPr>
          <a:xfrm>
            <a:off x="7816148" y="5409939"/>
            <a:ext cx="20574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   8 170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06FBCFA-D08D-626C-0C00-2ABA526DDEA1}"/>
              </a:ext>
            </a:extLst>
          </p:cNvPr>
          <p:cNvSpPr txBox="1"/>
          <p:nvPr/>
        </p:nvSpPr>
        <p:spPr>
          <a:xfrm>
            <a:off x="10812471" y="5328854"/>
            <a:ext cx="20574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   9 040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A87553-34E5-7050-99C7-5A6EF7A104FF}"/>
              </a:ext>
            </a:extLst>
          </p:cNvPr>
          <p:cNvSpPr txBox="1"/>
          <p:nvPr/>
        </p:nvSpPr>
        <p:spPr>
          <a:xfrm>
            <a:off x="4946323" y="5464314"/>
            <a:ext cx="20574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    6 075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2D8875-45E4-2388-94C5-A6CC0FB52964}"/>
              </a:ext>
            </a:extLst>
          </p:cNvPr>
          <p:cNvSpPr txBox="1"/>
          <p:nvPr/>
        </p:nvSpPr>
        <p:spPr>
          <a:xfrm>
            <a:off x="3350669" y="5412739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38E292-8A6D-0D82-272B-207D2645F2E7}"/>
              </a:ext>
            </a:extLst>
          </p:cNvPr>
          <p:cNvSpPr txBox="1"/>
          <p:nvPr/>
        </p:nvSpPr>
        <p:spPr>
          <a:xfrm>
            <a:off x="3095309" y="5420201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2EF781-2896-1214-9C57-9B39FBC0EDFC}"/>
              </a:ext>
            </a:extLst>
          </p:cNvPr>
          <p:cNvSpPr txBox="1"/>
          <p:nvPr/>
        </p:nvSpPr>
        <p:spPr>
          <a:xfrm>
            <a:off x="2799506" y="5420702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E3041F-9A18-B678-EED6-3C7C54D44AF4}"/>
              </a:ext>
            </a:extLst>
          </p:cNvPr>
          <p:cNvSpPr txBox="1"/>
          <p:nvPr/>
        </p:nvSpPr>
        <p:spPr>
          <a:xfrm>
            <a:off x="2437162" y="5425328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4642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126"/>
            <a:ext cx="1648801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E9FFD3DA-5C5A-E553-D7AD-EA307A3E8C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2" name="Text Box 14">
            <a:extLst>
              <a:ext uri="{FF2B5EF4-FFF2-40B4-BE49-F238E27FC236}">
                <a16:creationId xmlns:a16="http://schemas.microsoft.com/office/drawing/2014/main" id="{589065D2-0D84-AAD3-D71B-A5E7B6487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026" y="609600"/>
            <a:ext cx="878422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78: PHÉP CỘNGTRONG PHẠM VI 100 000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3C3477-AEA6-C394-3F3E-ACF6473B1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29074" r="63024" b="63065"/>
          <a:stretch/>
        </p:blipFill>
        <p:spPr bwMode="auto">
          <a:xfrm>
            <a:off x="1973338" y="1074103"/>
            <a:ext cx="3349817" cy="8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D2BBBA-3422-43C9-AFEC-83C255F23DEC}"/>
              </a:ext>
            </a:extLst>
          </p:cNvPr>
          <p:cNvSpPr txBox="1"/>
          <p:nvPr/>
        </p:nvSpPr>
        <p:spPr>
          <a:xfrm>
            <a:off x="2272195" y="1989229"/>
            <a:ext cx="3847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26 638 + 41 546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B4DB9-7ABE-585D-27C7-F3D50B472493}"/>
              </a:ext>
            </a:extLst>
          </p:cNvPr>
          <p:cNvSpPr txBox="1"/>
          <p:nvPr/>
        </p:nvSpPr>
        <p:spPr>
          <a:xfrm>
            <a:off x="2764007" y="3370219"/>
            <a:ext cx="1710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41 546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90889-5A7E-D3C0-BB7F-5C1835FD1611}"/>
              </a:ext>
            </a:extLst>
          </p:cNvPr>
          <p:cNvSpPr txBox="1"/>
          <p:nvPr/>
        </p:nvSpPr>
        <p:spPr>
          <a:xfrm>
            <a:off x="2385735" y="3085605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+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007112-D394-A91B-947B-D1BA2D98CC27}"/>
              </a:ext>
            </a:extLst>
          </p:cNvPr>
          <p:cNvCxnSpPr/>
          <p:nvPr/>
        </p:nvCxnSpPr>
        <p:spPr>
          <a:xfrm>
            <a:off x="2794783" y="4010101"/>
            <a:ext cx="1495952" cy="25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FC48121-2F48-223E-AA37-5EDE85CA7E1B}"/>
              </a:ext>
            </a:extLst>
          </p:cNvPr>
          <p:cNvSpPr txBox="1"/>
          <p:nvPr/>
        </p:nvSpPr>
        <p:spPr>
          <a:xfrm>
            <a:off x="2734525" y="407360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D3DAA2-11C6-4CD6-096E-3230713B0763}"/>
              </a:ext>
            </a:extLst>
          </p:cNvPr>
          <p:cNvSpPr txBox="1"/>
          <p:nvPr/>
        </p:nvSpPr>
        <p:spPr>
          <a:xfrm>
            <a:off x="7798918" y="1998792"/>
            <a:ext cx="3006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4 794 + 8 123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3DC62B-EC04-37D0-9371-17FDCC98B9D7}"/>
              </a:ext>
            </a:extLst>
          </p:cNvPr>
          <p:cNvSpPr txBox="1"/>
          <p:nvPr/>
        </p:nvSpPr>
        <p:spPr>
          <a:xfrm>
            <a:off x="2780910" y="2881624"/>
            <a:ext cx="2243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26 638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777AF1-80D6-FD67-765F-06F2A57597C8}"/>
              </a:ext>
            </a:extLst>
          </p:cNvPr>
          <p:cNvSpPr txBox="1"/>
          <p:nvPr/>
        </p:nvSpPr>
        <p:spPr>
          <a:xfrm>
            <a:off x="2276700" y="5064286"/>
            <a:ext cx="3842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16 187 + 5 806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17BBFE-ED99-7BBB-498B-1BE1C426303E}"/>
              </a:ext>
            </a:extLst>
          </p:cNvPr>
          <p:cNvSpPr txBox="1"/>
          <p:nvPr/>
        </p:nvSpPr>
        <p:spPr>
          <a:xfrm>
            <a:off x="7798918" y="5071700"/>
            <a:ext cx="4225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58 368 + 715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B4C130E-31E7-18B2-2AFB-925DECFCC19B}"/>
              </a:ext>
            </a:extLst>
          </p:cNvPr>
          <p:cNvGrpSpPr/>
          <p:nvPr/>
        </p:nvGrpSpPr>
        <p:grpSpPr>
          <a:xfrm>
            <a:off x="8320708" y="2935795"/>
            <a:ext cx="2027411" cy="1246495"/>
            <a:chOff x="7362739" y="4535319"/>
            <a:chExt cx="2027411" cy="124649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185794-68A3-4EA4-B1C5-307B7B987FF5}"/>
                </a:ext>
              </a:extLst>
            </p:cNvPr>
            <p:cNvSpPr txBox="1"/>
            <p:nvPr/>
          </p:nvSpPr>
          <p:spPr>
            <a:xfrm>
              <a:off x="7695511" y="4535319"/>
              <a:ext cx="15422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4 794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3B1FBA5-F888-EB75-C43A-FFBB2CE72FD7}"/>
                </a:ext>
              </a:extLst>
            </p:cNvPr>
            <p:cNvSpPr txBox="1"/>
            <p:nvPr/>
          </p:nvSpPr>
          <p:spPr>
            <a:xfrm>
              <a:off x="7695511" y="5073928"/>
              <a:ext cx="16946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8 123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F6292A-CBD7-FE52-6D24-CEDBA1F9664E}"/>
                </a:ext>
              </a:extLst>
            </p:cNvPr>
            <p:cNvSpPr txBox="1"/>
            <p:nvPr/>
          </p:nvSpPr>
          <p:spPr>
            <a:xfrm>
              <a:off x="7362739" y="4784971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+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217F5F3-F66B-42F0-BB72-7EF5FFD6B625}"/>
                </a:ext>
              </a:extLst>
            </p:cNvPr>
            <p:cNvCxnSpPr/>
            <p:nvPr/>
          </p:nvCxnSpPr>
          <p:spPr>
            <a:xfrm>
              <a:off x="7506235" y="5729119"/>
              <a:ext cx="1426715" cy="27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E7D8800-ED3E-9C3A-73F7-8C678C770D42}"/>
              </a:ext>
            </a:extLst>
          </p:cNvPr>
          <p:cNvSpPr txBox="1"/>
          <p:nvPr/>
        </p:nvSpPr>
        <p:spPr>
          <a:xfrm>
            <a:off x="8397530" y="4156611"/>
            <a:ext cx="1798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12 917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DF3A44E-80F1-0D86-BF3A-792C863749A3}"/>
              </a:ext>
            </a:extLst>
          </p:cNvPr>
          <p:cNvGrpSpPr/>
          <p:nvPr/>
        </p:nvGrpSpPr>
        <p:grpSpPr>
          <a:xfrm>
            <a:off x="2461935" y="5908558"/>
            <a:ext cx="2043260" cy="1246495"/>
            <a:chOff x="7106460" y="4535319"/>
            <a:chExt cx="2043260" cy="124649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8A99DF3-EF85-3929-626C-4633B2B209F0}"/>
                </a:ext>
              </a:extLst>
            </p:cNvPr>
            <p:cNvSpPr txBox="1"/>
            <p:nvPr/>
          </p:nvSpPr>
          <p:spPr>
            <a:xfrm>
              <a:off x="7435825" y="4535319"/>
              <a:ext cx="1713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16 187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B836731-BBD1-2754-137F-7B12E03BA2CD}"/>
                </a:ext>
              </a:extLst>
            </p:cNvPr>
            <p:cNvSpPr txBox="1"/>
            <p:nvPr/>
          </p:nvSpPr>
          <p:spPr>
            <a:xfrm>
              <a:off x="7435825" y="5073928"/>
              <a:ext cx="16267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5 806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AC3CA6C-270F-B044-7DA2-8EBEFEDBF10A}"/>
                </a:ext>
              </a:extLst>
            </p:cNvPr>
            <p:cNvSpPr txBox="1"/>
            <p:nvPr/>
          </p:nvSpPr>
          <p:spPr>
            <a:xfrm>
              <a:off x="7106460" y="480462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+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5273E9-9AED-42C3-191D-6680BD8F71E7}"/>
                </a:ext>
              </a:extLst>
            </p:cNvPr>
            <p:cNvCxnSpPr/>
            <p:nvPr/>
          </p:nvCxnSpPr>
          <p:spPr>
            <a:xfrm flipV="1">
              <a:off x="7506235" y="5708452"/>
              <a:ext cx="1429025" cy="206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5554658-4FB2-610D-C02A-A5EE16EE884F}"/>
              </a:ext>
            </a:extLst>
          </p:cNvPr>
          <p:cNvSpPr txBox="1"/>
          <p:nvPr/>
        </p:nvSpPr>
        <p:spPr>
          <a:xfrm>
            <a:off x="2780910" y="7143772"/>
            <a:ext cx="1637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</a:rPr>
              <a:t>21 993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0F9CDD-0FE8-84E8-3585-2F93433623A2}"/>
              </a:ext>
            </a:extLst>
          </p:cNvPr>
          <p:cNvSpPr txBox="1"/>
          <p:nvPr/>
        </p:nvSpPr>
        <p:spPr>
          <a:xfrm>
            <a:off x="8138319" y="7155053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</a:rPr>
              <a:t>59 083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92704A-433D-56E7-360B-292CF2E5E4D2}"/>
              </a:ext>
            </a:extLst>
          </p:cNvPr>
          <p:cNvGrpSpPr/>
          <p:nvPr/>
        </p:nvGrpSpPr>
        <p:grpSpPr>
          <a:xfrm>
            <a:off x="8464204" y="5887891"/>
            <a:ext cx="2341115" cy="1246495"/>
            <a:chOff x="7106460" y="4535319"/>
            <a:chExt cx="2341115" cy="124649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376DAF3-629F-C0C6-61F7-FFBD7CC59957}"/>
                </a:ext>
              </a:extLst>
            </p:cNvPr>
            <p:cNvSpPr txBox="1"/>
            <p:nvPr/>
          </p:nvSpPr>
          <p:spPr>
            <a:xfrm>
              <a:off x="7435825" y="4535319"/>
              <a:ext cx="1783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58 368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67B962C-368F-393D-AEB1-B1B752D83408}"/>
                </a:ext>
              </a:extLst>
            </p:cNvPr>
            <p:cNvSpPr txBox="1"/>
            <p:nvPr/>
          </p:nvSpPr>
          <p:spPr>
            <a:xfrm>
              <a:off x="7435825" y="5073928"/>
              <a:ext cx="1783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715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D538B44-D537-5F5F-18C2-D02D4991DE3D}"/>
                </a:ext>
              </a:extLst>
            </p:cNvPr>
            <p:cNvSpPr txBox="1"/>
            <p:nvPr/>
          </p:nvSpPr>
          <p:spPr>
            <a:xfrm>
              <a:off x="7106460" y="480462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+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42E8359-D83C-4397-A24B-23FAE7732F1A}"/>
                </a:ext>
              </a:extLst>
            </p:cNvPr>
            <p:cNvCxnSpPr/>
            <p:nvPr/>
          </p:nvCxnSpPr>
          <p:spPr>
            <a:xfrm>
              <a:off x="7506235" y="5729119"/>
              <a:ext cx="1941340" cy="206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24F7160-DBBD-03F7-683E-55EFB4D1B08F}"/>
              </a:ext>
            </a:extLst>
          </p:cNvPr>
          <p:cNvSpPr txBox="1"/>
          <p:nvPr/>
        </p:nvSpPr>
        <p:spPr>
          <a:xfrm>
            <a:off x="3054875" y="407524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8A1018-7CEA-C083-CC63-71C85983B3CE}"/>
              </a:ext>
            </a:extLst>
          </p:cNvPr>
          <p:cNvSpPr txBox="1"/>
          <p:nvPr/>
        </p:nvSpPr>
        <p:spPr>
          <a:xfrm>
            <a:off x="3413456" y="4080049"/>
            <a:ext cx="325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B1A9A98-AE8D-8C3C-2AB6-C3275F3F753A}"/>
              </a:ext>
            </a:extLst>
          </p:cNvPr>
          <p:cNvSpPr txBox="1"/>
          <p:nvPr/>
        </p:nvSpPr>
        <p:spPr>
          <a:xfrm>
            <a:off x="3717534" y="408709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80F002-12E8-D6CD-8BAC-A152039F48CF}"/>
              </a:ext>
            </a:extLst>
          </p:cNvPr>
          <p:cNvSpPr txBox="1"/>
          <p:nvPr/>
        </p:nvSpPr>
        <p:spPr>
          <a:xfrm>
            <a:off x="3973689" y="407116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DDE7CA1-477C-1A7D-CCF6-3B37570FB9AF}"/>
              </a:ext>
            </a:extLst>
          </p:cNvPr>
          <p:cNvSpPr/>
          <p:nvPr/>
        </p:nvSpPr>
        <p:spPr>
          <a:xfrm>
            <a:off x="3239207" y="2855847"/>
            <a:ext cx="1524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266D0E3-DA5D-E918-9252-0FA1832D67EE}"/>
              </a:ext>
            </a:extLst>
          </p:cNvPr>
          <p:cNvSpPr/>
          <p:nvPr/>
        </p:nvSpPr>
        <p:spPr>
          <a:xfrm>
            <a:off x="3786782" y="2875625"/>
            <a:ext cx="1524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6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9" grpId="0"/>
      <p:bldP spid="25" grpId="0"/>
      <p:bldP spid="26" grpId="0"/>
      <p:bldP spid="32" grpId="0"/>
      <p:bldP spid="33" grpId="0"/>
      <p:bldP spid="34" grpId="0"/>
      <p:bldP spid="35" grpId="0"/>
      <p:bldP spid="36" grpId="0" animBg="1"/>
      <p:bldP spid="36" grpId="1" animBg="1"/>
      <p:bldP spid="37" grpId="0" animBg="1"/>
      <p:bldP spid="3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126"/>
            <a:ext cx="1648801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E9FFD3DA-5C5A-E553-D7AD-EA307A3E8C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pic>
        <p:nvPicPr>
          <p:cNvPr id="2" name="Picture 2" descr="Anh dep 10">
            <a:extLst>
              <a:ext uri="{FF2B5EF4-FFF2-40B4-BE49-F238E27FC236}">
                <a16:creationId xmlns:a16="http://schemas.microsoft.com/office/drawing/2014/main" id="{F9B81B88-1683-120A-055A-EDD2F5FFA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>
            <a:extLst>
              <a:ext uri="{FF2B5EF4-FFF2-40B4-BE49-F238E27FC236}">
                <a16:creationId xmlns:a16="http://schemas.microsoft.com/office/drawing/2014/main" id="{64AC41F4-7B75-052A-8B7B-DCF520F0A4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866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354</Words>
  <Application>Microsoft Office PowerPoint</Application>
  <PresentationFormat>Custom</PresentationFormat>
  <Paragraphs>102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240</cp:revision>
  <dcterms:created xsi:type="dcterms:W3CDTF">2022-07-10T01:37:20Z</dcterms:created>
  <dcterms:modified xsi:type="dcterms:W3CDTF">2023-03-05T10:51:28Z</dcterms:modified>
</cp:coreProperties>
</file>