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50" r:id="rId2"/>
    <p:sldId id="273" r:id="rId3"/>
    <p:sldId id="451" r:id="rId4"/>
    <p:sldId id="453" r:id="rId5"/>
    <p:sldId id="454" r:id="rId6"/>
    <p:sldId id="455" r:id="rId7"/>
    <p:sldId id="459" r:id="rId8"/>
    <p:sldId id="456" r:id="rId9"/>
    <p:sldId id="457" r:id="rId10"/>
    <p:sldId id="458" r:id="rId11"/>
    <p:sldId id="460" r:id="rId12"/>
    <p:sldId id="461" r:id="rId13"/>
  </p:sldIdLst>
  <p:sldSz cx="16276638" cy="9144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5F3F3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6912" autoAdjust="0"/>
    <p:restoredTop sz="94624" autoAdjust="0"/>
  </p:normalViewPr>
  <p:slideViewPr>
    <p:cSldViewPr>
      <p:cViewPr varScale="1">
        <p:scale>
          <a:sx n="62" d="100"/>
          <a:sy n="62" d="100"/>
        </p:scale>
        <p:origin x="1147" y="6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Giai%20nghia%20tu/om%20vai%20ba%20co.pptx" TargetMode="External"/><Relationship Id="rId5" Type="http://schemas.openxmlformats.org/officeDocument/2006/relationships/hyperlink" Target="Giai%20nghia%20tu/Tay%20bat%20mat%20mung.pptx" TargetMode="External"/><Relationship Id="rId4" Type="http://schemas.openxmlformats.org/officeDocument/2006/relationships/hyperlink" Target="Giai%20nghia%20tu/Hon%20ho.ppt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7" y="56564"/>
            <a:ext cx="16540161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3">
            <a:extLst>
              <a:ext uri="{FF2B5EF4-FFF2-40B4-BE49-F238E27FC236}">
                <a16:creationId xmlns:a16="http://schemas.microsoft.com/office/drawing/2014/main" id="{8B7771EF-3CD8-19A1-75EF-CE3B8C7D5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0373" y="847770"/>
            <a:ext cx="10024533" cy="68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507" tIns="71753" rIns="143507" bIns="7175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496" b="1" dirty="0">
                <a:solidFill>
                  <a:srgbClr val="FF0066"/>
                </a:solidFill>
                <a:latin typeface="Times New Roman" pitchFamily="18" charset="0"/>
              </a:rPr>
              <a:t>TRƯỜNG TIỂU HỌC GIANG BIÊN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00CE2-AF4C-1751-F683-0863E4C5842E}"/>
              </a:ext>
            </a:extLst>
          </p:cNvPr>
          <p:cNvSpPr/>
          <p:nvPr/>
        </p:nvSpPr>
        <p:spPr>
          <a:xfrm>
            <a:off x="1127919" y="1901360"/>
            <a:ext cx="11658599" cy="954107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CC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NHIỆT LIỆT CHÀO MỪNG CÁC EM</a:t>
            </a: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0E942982-D1D8-620B-7D07-DD4E103E2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10" y="6607525"/>
            <a:ext cx="6320368" cy="1237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507" tIns="71753" rIns="143507" bIns="7175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ts val="1797"/>
              </a:spcBef>
              <a:defRPr/>
            </a:pP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Hương</a:t>
            </a:r>
            <a:endParaRPr lang="en-US" sz="28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spcBef>
                <a:spcPts val="1797"/>
              </a:spcBef>
              <a:defRPr/>
            </a:pPr>
            <a:r>
              <a:rPr lang="en-US" sz="28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3A1</a:t>
            </a:r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sp>
        <p:nvSpPr>
          <p:cNvPr id="4" name="Text Box 14">
            <a:extLst>
              <a:ext uri="{FF2B5EF4-FFF2-40B4-BE49-F238E27FC236}">
                <a16:creationId xmlns:a16="http://schemas.microsoft.com/office/drawing/2014/main" id="{E87C3157-F3B0-DF72-8FCF-B010C45EB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53281" y="3568190"/>
            <a:ext cx="1179814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2: BÊN Ô CỬA ĐÁ (T1,2)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CED76F0-9E17-3F7F-3816-5C9255718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796" l="0" r="100000">
                        <a14:backgroundMark x1="98103" y1="23625" x2="99187" y2="21792"/>
                        <a14:backgroundMark x1="98916" y1="16090" x2="99729" y2="175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0029" y="2743200"/>
            <a:ext cx="5107956" cy="5836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772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4118"/>
            <a:ext cx="16616361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F2FC61BA-5DA7-B9C0-E2FD-A68CF29870AC}"/>
              </a:ext>
            </a:extLst>
          </p:cNvPr>
          <p:cNvGrpSpPr/>
          <p:nvPr/>
        </p:nvGrpSpPr>
        <p:grpSpPr>
          <a:xfrm>
            <a:off x="2728119" y="456327"/>
            <a:ext cx="3429000" cy="707886"/>
            <a:chOff x="1508919" y="1888664"/>
            <a:chExt cx="3120775" cy="118620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9A7DBAD-5C43-779A-B388-BA8F10EDC2E9}"/>
                </a:ext>
              </a:extLst>
            </p:cNvPr>
            <p:cNvSpPr/>
            <p:nvPr/>
          </p:nvSpPr>
          <p:spPr>
            <a:xfrm>
              <a:off x="1508919" y="1888664"/>
              <a:ext cx="3120775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36A92A9-11D9-8EE8-4E3A-13DB85B6D63F}"/>
                </a:ext>
              </a:extLst>
            </p:cNvPr>
            <p:cNvCxnSpPr/>
            <p:nvPr/>
          </p:nvCxnSpPr>
          <p:spPr>
            <a:xfrm>
              <a:off x="1646078" y="3017498"/>
              <a:ext cx="242881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F9255A4C-69D6-A4AF-7FC3-B9326454DAD1}"/>
              </a:ext>
            </a:extLst>
          </p:cNvPr>
          <p:cNvSpPr txBox="1"/>
          <p:nvPr/>
        </p:nvSpPr>
        <p:spPr>
          <a:xfrm>
            <a:off x="750565" y="1729572"/>
            <a:ext cx="124169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14FC1E-21C5-921D-0BA5-09F1CBCC599B}"/>
              </a:ext>
            </a:extLst>
          </p:cNvPr>
          <p:cNvSpPr/>
          <p:nvPr/>
        </p:nvSpPr>
        <p:spPr>
          <a:xfrm>
            <a:off x="1223424" y="2971800"/>
            <a:ext cx="13337854" cy="823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just">
              <a:lnSpc>
                <a:spcPct val="150000"/>
              </a:lnSpc>
              <a:buAutoNum type="alphaLcParenR"/>
            </a:pPr>
            <a:r>
              <a:rPr lang="nl-NL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 câu kể.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28E26C-205E-23EA-4602-69B88A3B7D9B}"/>
              </a:ext>
            </a:extLst>
          </p:cNvPr>
          <p:cNvSpPr/>
          <p:nvPr/>
        </p:nvSpPr>
        <p:spPr>
          <a:xfrm>
            <a:off x="1220376" y="5334000"/>
            <a:ext cx="13337854" cy="823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b)  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441CDD-24BF-C624-7D43-FCC9B73399D7}"/>
              </a:ext>
            </a:extLst>
          </p:cNvPr>
          <p:cNvSpPr/>
          <p:nvPr/>
        </p:nvSpPr>
        <p:spPr>
          <a:xfrm>
            <a:off x="1244438" y="3645911"/>
            <a:ext cx="133378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11489A-1DAB-E778-BB7C-2A78136D1067}"/>
              </a:ext>
            </a:extLst>
          </p:cNvPr>
          <p:cNvSpPr/>
          <p:nvPr/>
        </p:nvSpPr>
        <p:spPr>
          <a:xfrm>
            <a:off x="1244438" y="4419600"/>
            <a:ext cx="133378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710A32-2352-2F44-E8CC-2FCD167D377A}"/>
              </a:ext>
            </a:extLst>
          </p:cNvPr>
          <p:cNvSpPr/>
          <p:nvPr/>
        </p:nvSpPr>
        <p:spPr>
          <a:xfrm>
            <a:off x="1244438" y="6005352"/>
            <a:ext cx="13337854" cy="823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FD00A3-8B9D-5695-1738-5E445FF860D5}"/>
              </a:ext>
            </a:extLst>
          </p:cNvPr>
          <p:cNvSpPr/>
          <p:nvPr/>
        </p:nvSpPr>
        <p:spPr>
          <a:xfrm>
            <a:off x="1244438" y="6779041"/>
            <a:ext cx="13337854" cy="823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14606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19" y="56564"/>
            <a:ext cx="15925800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A049E70-1D8C-A66E-8CE8-3BC4DA1581E8}"/>
              </a:ext>
            </a:extLst>
          </p:cNvPr>
          <p:cNvSpPr txBox="1"/>
          <p:nvPr/>
        </p:nvSpPr>
        <p:spPr>
          <a:xfrm>
            <a:off x="1051718" y="1447800"/>
            <a:ext cx="13103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45).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05F6EC-AB6D-89A0-8585-C2F09DF53AF0}"/>
              </a:ext>
            </a:extLst>
          </p:cNvPr>
          <p:cNvSpPr txBox="1"/>
          <p:nvPr/>
        </p:nvSpPr>
        <p:spPr>
          <a:xfrm>
            <a:off x="2536773" y="2659615"/>
            <a:ext cx="3030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202668-C361-807F-8364-E1A0EDDA5574}"/>
              </a:ext>
            </a:extLst>
          </p:cNvPr>
          <p:cNvSpPr txBox="1"/>
          <p:nvPr/>
        </p:nvSpPr>
        <p:spPr>
          <a:xfrm>
            <a:off x="2536773" y="3820981"/>
            <a:ext cx="3059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28EBF5-FE70-668A-B564-D26075002025}"/>
              </a:ext>
            </a:extLst>
          </p:cNvPr>
          <p:cNvSpPr txBox="1"/>
          <p:nvPr/>
        </p:nvSpPr>
        <p:spPr>
          <a:xfrm>
            <a:off x="2536772" y="4982346"/>
            <a:ext cx="2599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Dao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03B391-DF6F-B061-A5EB-4406CE1DF214}"/>
              </a:ext>
            </a:extLst>
          </p:cNvPr>
          <p:cNvSpPr txBox="1"/>
          <p:nvPr/>
        </p:nvSpPr>
        <p:spPr>
          <a:xfrm>
            <a:off x="8406431" y="2659615"/>
            <a:ext cx="3289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Khmer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A07401-24BF-D083-BFF6-959F4DAB2390}"/>
              </a:ext>
            </a:extLst>
          </p:cNvPr>
          <p:cNvSpPr txBox="1"/>
          <p:nvPr/>
        </p:nvSpPr>
        <p:spPr>
          <a:xfrm>
            <a:off x="8400381" y="3820981"/>
            <a:ext cx="2829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1F61B5-A420-CF47-9B14-EA7F211A3AF7}"/>
              </a:ext>
            </a:extLst>
          </p:cNvPr>
          <p:cNvSpPr txBox="1"/>
          <p:nvPr/>
        </p:nvSpPr>
        <p:spPr>
          <a:xfrm>
            <a:off x="8380783" y="4982346"/>
            <a:ext cx="5243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Hmông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0751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6" y="28282"/>
            <a:ext cx="16228263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pic>
        <p:nvPicPr>
          <p:cNvPr id="2" name="Picture 2" descr="Anh dep 10">
            <a:extLst>
              <a:ext uri="{FF2B5EF4-FFF2-40B4-BE49-F238E27FC236}">
                <a16:creationId xmlns:a16="http://schemas.microsoft.com/office/drawing/2014/main" id="{AD38D02D-FB46-90D1-64F2-66BE23C5E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3">
            <a:extLst>
              <a:ext uri="{FF2B5EF4-FFF2-40B4-BE49-F238E27FC236}">
                <a16:creationId xmlns:a16="http://schemas.microsoft.com/office/drawing/2014/main" id="{747C7A4A-F889-8AEA-D79E-6EA1148FD0A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3518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8" y="78232"/>
            <a:ext cx="14264640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1B1519A9-FEAE-9FA8-1D29-384905B56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796" l="0" r="100000">
                        <a14:backgroundMark x1="98103" y1="23625" x2="99187" y2="21792"/>
                        <a14:backgroundMark x1="98916" y1="16090" x2="99729" y2="175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119" y="304800"/>
            <a:ext cx="8458200" cy="8010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06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7" y="78232"/>
            <a:ext cx="16006761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0AC90B7-08B6-43F9-3874-2A6942222C30}"/>
              </a:ext>
            </a:extLst>
          </p:cNvPr>
          <p:cNvSpPr/>
          <p:nvPr/>
        </p:nvSpPr>
        <p:spPr>
          <a:xfrm>
            <a:off x="801435" y="1532692"/>
            <a:ext cx="119088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trôi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7BB3B4-6249-EB6A-607D-17F95D22A690}"/>
              </a:ext>
            </a:extLst>
          </p:cNvPr>
          <p:cNvSpPr/>
          <p:nvPr/>
        </p:nvSpPr>
        <p:spPr>
          <a:xfrm>
            <a:off x="731838" y="3886200"/>
            <a:ext cx="1357868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D23CFE0-2B2F-28F3-6CBF-713EF128A6B0}"/>
              </a:ext>
            </a:extLst>
          </p:cNvPr>
          <p:cNvGrpSpPr/>
          <p:nvPr/>
        </p:nvGrpSpPr>
        <p:grpSpPr>
          <a:xfrm>
            <a:off x="2150552" y="648326"/>
            <a:ext cx="4191000" cy="677108"/>
            <a:chOff x="1508919" y="1888664"/>
            <a:chExt cx="3733800" cy="67710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099B402-D9A9-78C1-03F0-F3711B130091}"/>
                </a:ext>
              </a:extLst>
            </p:cNvPr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Hướng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dẫn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4F6A855-E826-5D97-AF2F-2E32FA2B2785}"/>
                </a:ext>
              </a:extLst>
            </p:cNvPr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5F0E146-F6FC-3277-ED9E-6E90A56FA686}"/>
              </a:ext>
            </a:extLst>
          </p:cNvPr>
          <p:cNvGrpSpPr/>
          <p:nvPr/>
        </p:nvGrpSpPr>
        <p:grpSpPr>
          <a:xfrm>
            <a:off x="746919" y="3048000"/>
            <a:ext cx="4191000" cy="677108"/>
            <a:chOff x="1508919" y="1888664"/>
            <a:chExt cx="3733800" cy="67710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4ECEB14-3044-714F-3E23-53BE7331C9BF}"/>
                </a:ext>
              </a:extLst>
            </p:cNvPr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9627170-8D3C-8740-617A-51B6C1C4DD6C}"/>
                </a:ext>
              </a:extLst>
            </p:cNvPr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2080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8" y="78232"/>
            <a:ext cx="16220280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sp>
        <p:nvSpPr>
          <p:cNvPr id="2" name="Rectangle 1">
            <a:hlinkClick r:id="rId4" action="ppaction://hlinkpres?slideindex=1&amp;slidetitle="/>
            <a:extLst>
              <a:ext uri="{FF2B5EF4-FFF2-40B4-BE49-F238E27FC236}">
                <a16:creationId xmlns:a16="http://schemas.microsoft.com/office/drawing/2014/main" id="{796ED0B3-D611-9A3E-F573-69833D320355}"/>
              </a:ext>
            </a:extLst>
          </p:cNvPr>
          <p:cNvSpPr/>
          <p:nvPr/>
        </p:nvSpPr>
        <p:spPr>
          <a:xfrm>
            <a:off x="2337049" y="6683514"/>
            <a:ext cx="24103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Lảnh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lót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68361-EFCC-40EF-61E5-09D23FF69919}"/>
              </a:ext>
            </a:extLst>
          </p:cNvPr>
          <p:cNvSpPr/>
          <p:nvPr/>
        </p:nvSpPr>
        <p:spPr>
          <a:xfrm>
            <a:off x="3395715" y="3002340"/>
            <a:ext cx="60380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pPr algn="just"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rủ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algn="just"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pPr algn="just"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leo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dốc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>
            <a:hlinkClick r:id="rId5" action="ppaction://hlinkpres?slideindex=1&amp;slidetitle="/>
            <a:extLst>
              <a:ext uri="{FF2B5EF4-FFF2-40B4-BE49-F238E27FC236}">
                <a16:creationId xmlns:a16="http://schemas.microsoft.com/office/drawing/2014/main" id="{58FB7C02-4DC6-6F9A-064C-81A0F43AD6EC}"/>
              </a:ext>
            </a:extLst>
          </p:cNvPr>
          <p:cNvSpPr/>
          <p:nvPr/>
        </p:nvSpPr>
        <p:spPr>
          <a:xfrm>
            <a:off x="5337962" y="6683514"/>
            <a:ext cx="1981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la, </a:t>
            </a:r>
          </a:p>
        </p:txBody>
      </p:sp>
      <p:sp>
        <p:nvSpPr>
          <p:cNvPr id="9" name="Rectangle 8">
            <a:hlinkClick r:id="rId6" action="ppaction://hlinkpres?slideindex=1&amp;slidetitle="/>
            <a:extLst>
              <a:ext uri="{FF2B5EF4-FFF2-40B4-BE49-F238E27FC236}">
                <a16:creationId xmlns:a16="http://schemas.microsoft.com/office/drawing/2014/main" id="{86E923E3-6934-85D6-13DD-4B757C877E43}"/>
              </a:ext>
            </a:extLst>
          </p:cNvPr>
          <p:cNvSpPr/>
          <p:nvPr/>
        </p:nvSpPr>
        <p:spPr>
          <a:xfrm>
            <a:off x="7909705" y="6683514"/>
            <a:ext cx="26691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rìa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F7C857-6958-9910-7AE7-828E5AF0CBB9}"/>
              </a:ext>
            </a:extLst>
          </p:cNvPr>
          <p:cNvSpPr/>
          <p:nvPr/>
        </p:nvSpPr>
        <p:spPr>
          <a:xfrm>
            <a:off x="1507226" y="140214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a. Luyện đọc từ, câu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3832D7-AD6F-B7E5-661E-F99D7006FE6C}"/>
              </a:ext>
            </a:extLst>
          </p:cNvPr>
          <p:cNvSpPr/>
          <p:nvPr/>
        </p:nvSpPr>
        <p:spPr>
          <a:xfrm>
            <a:off x="1527701" y="5943600"/>
            <a:ext cx="52517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b. Giải nghĩa từ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D1B2B8-26F4-FEA5-CD54-1B950CC2BA14}"/>
              </a:ext>
            </a:extLst>
          </p:cNvPr>
          <p:cNvSpPr/>
          <p:nvPr/>
        </p:nvSpPr>
        <p:spPr>
          <a:xfrm>
            <a:off x="545062" y="2225913"/>
            <a:ext cx="1354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dốc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ót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ắng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ạng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ửa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oảng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... </a:t>
            </a:r>
          </a:p>
        </p:txBody>
      </p:sp>
      <p:sp>
        <p:nvSpPr>
          <p:cNvPr id="13" name="Rectangle 12">
            <a:hlinkClick r:id="rId6" action="ppaction://hlinkpres?slideindex=1&amp;slidetitle="/>
            <a:extLst>
              <a:ext uri="{FF2B5EF4-FFF2-40B4-BE49-F238E27FC236}">
                <a16:creationId xmlns:a16="http://schemas.microsoft.com/office/drawing/2014/main" id="{24689E6C-5763-816E-A94C-B7D2836E0871}"/>
              </a:ext>
            </a:extLst>
          </p:cNvPr>
          <p:cNvSpPr/>
          <p:nvPr/>
        </p:nvSpPr>
        <p:spPr>
          <a:xfrm>
            <a:off x="11169372" y="6683514"/>
            <a:ext cx="176034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sài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012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8" y="78232"/>
            <a:ext cx="14264640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01926EB-1FD6-0891-718F-373507A12D65}"/>
              </a:ext>
            </a:extLst>
          </p:cNvPr>
          <p:cNvSpPr/>
          <p:nvPr/>
        </p:nvSpPr>
        <p:spPr>
          <a:xfrm>
            <a:off x="1280319" y="2133600"/>
            <a:ext cx="5029200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pPr algn="just">
              <a:lnSpc>
                <a:spcPct val="120000"/>
              </a:lnSpc>
            </a:pP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rủ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algn="just">
              <a:lnSpc>
                <a:spcPct val="120000"/>
              </a:lnSpc>
            </a:pP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nhọc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pPr algn="just">
              <a:lnSpc>
                <a:spcPct val="120000"/>
              </a:lnSpc>
            </a:pP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leo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dốc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  <a:endParaRPr lang="vi-VN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167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7" y="110062"/>
            <a:ext cx="16511451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9439883A-4280-9387-9981-5D5A426709E1}"/>
              </a:ext>
            </a:extLst>
          </p:cNvPr>
          <p:cNvGrpSpPr/>
          <p:nvPr/>
        </p:nvGrpSpPr>
        <p:grpSpPr>
          <a:xfrm>
            <a:off x="4183698" y="762000"/>
            <a:ext cx="2560320" cy="654607"/>
            <a:chOff x="1156059" y="1442589"/>
            <a:chExt cx="2560320" cy="65460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B70B32F-9FBD-E18D-C91D-E822A26BD4B2}"/>
                </a:ext>
              </a:extLst>
            </p:cNvPr>
            <p:cNvSpPr/>
            <p:nvPr/>
          </p:nvSpPr>
          <p:spPr>
            <a:xfrm>
              <a:off x="1436100" y="1442589"/>
              <a:ext cx="196708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dirty="0" err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3800" b="1" dirty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hiểu</a:t>
              </a:r>
              <a:endParaRPr lang="en-US" sz="3800" b="1" dirty="0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A322B41-1B64-2065-3363-2A17DE460EFD}"/>
                </a:ext>
              </a:extLst>
            </p:cNvPr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3F2D107C-A8FA-02A8-90D8-57A619CDD4A0}"/>
              </a:ext>
            </a:extLst>
          </p:cNvPr>
          <p:cNvSpPr/>
          <p:nvPr/>
        </p:nvSpPr>
        <p:spPr>
          <a:xfrm>
            <a:off x="899320" y="1598093"/>
            <a:ext cx="100052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1, 2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AA17EB-A9DA-4FD9-DE35-CE89FCFDF468}"/>
              </a:ext>
            </a:extLst>
          </p:cNvPr>
          <p:cNvSpPr/>
          <p:nvPr/>
        </p:nvSpPr>
        <p:spPr>
          <a:xfrm>
            <a:off x="922338" y="2899454"/>
            <a:ext cx="1117838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rủ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leo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dốc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la.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4B0BB7-9C6F-86DD-B070-F6698671482E}"/>
              </a:ext>
            </a:extLst>
          </p:cNvPr>
          <p:cNvSpPr/>
          <p:nvPr/>
        </p:nvSpPr>
        <p:spPr>
          <a:xfrm>
            <a:off x="884239" y="4741164"/>
            <a:ext cx="11368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3, 4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15CFDC-75E7-B41E-E9E2-A2BF4FAD2FF0}"/>
              </a:ext>
            </a:extLst>
          </p:cNvPr>
          <p:cNvSpPr/>
          <p:nvPr/>
        </p:nvSpPr>
        <p:spPr>
          <a:xfrm>
            <a:off x="945515" y="6015967"/>
            <a:ext cx="114600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505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8" y="78232"/>
            <a:ext cx="14264640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5E1BB7B-8C95-8B53-62BA-B7436C843668}"/>
              </a:ext>
            </a:extLst>
          </p:cNvPr>
          <p:cNvCxnSpPr/>
          <p:nvPr/>
        </p:nvCxnSpPr>
        <p:spPr>
          <a:xfrm>
            <a:off x="1444633" y="2077997"/>
            <a:ext cx="0" cy="5694403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A7DF0859-9245-3B74-8640-2BCE4AAE11A0}"/>
              </a:ext>
            </a:extLst>
          </p:cNvPr>
          <p:cNvSpPr/>
          <p:nvPr/>
        </p:nvSpPr>
        <p:spPr>
          <a:xfrm>
            <a:off x="1597034" y="2458997"/>
            <a:ext cx="10233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FA795B-0F37-21A6-6A36-8CE23B294BF9}"/>
              </a:ext>
            </a:extLst>
          </p:cNvPr>
          <p:cNvSpPr/>
          <p:nvPr/>
        </p:nvSpPr>
        <p:spPr>
          <a:xfrm>
            <a:off x="1848652" y="3362157"/>
            <a:ext cx="104691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Bản Mông sơ sài nhưng vẫn có rất nhiều điều lạ.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A6F35A-6A8E-F009-65A7-D4140CBC820E}"/>
              </a:ext>
            </a:extLst>
          </p:cNvPr>
          <p:cNvSpPr/>
          <p:nvPr/>
        </p:nvSpPr>
        <p:spPr>
          <a:xfrm>
            <a:off x="1848652" y="4265317"/>
            <a:ext cx="105568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Trên núi đá chênh vênh có rất nhiều điều lạ.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40772F-941C-D424-E760-DBE3749D1DF9}"/>
              </a:ext>
            </a:extLst>
          </p:cNvPr>
          <p:cNvSpPr/>
          <p:nvPr/>
        </p:nvSpPr>
        <p:spPr>
          <a:xfrm>
            <a:off x="1848652" y="5168477"/>
            <a:ext cx="999567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c) Bạn nhỏ biết thêm nhiều điều mới lạ từ những trang sách.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9CEAB89-5A58-EDCE-1E04-8B18C24B62B1}"/>
              </a:ext>
            </a:extLst>
          </p:cNvPr>
          <p:cNvSpPr/>
          <p:nvPr/>
        </p:nvSpPr>
        <p:spPr>
          <a:xfrm>
            <a:off x="1696252" y="5397077"/>
            <a:ext cx="710072" cy="710072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8A5889E-6B41-AC99-A3B2-BFA3E8C09A41}"/>
              </a:ext>
            </a:extLst>
          </p:cNvPr>
          <p:cNvGrpSpPr/>
          <p:nvPr/>
        </p:nvGrpSpPr>
        <p:grpSpPr>
          <a:xfrm>
            <a:off x="4183698" y="762000"/>
            <a:ext cx="2560320" cy="654607"/>
            <a:chOff x="1156059" y="1442589"/>
            <a:chExt cx="2560320" cy="65460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7198FF2-F1E2-B294-7D4D-1CE87F4CDCDA}"/>
                </a:ext>
              </a:extLst>
            </p:cNvPr>
            <p:cNvSpPr/>
            <p:nvPr/>
          </p:nvSpPr>
          <p:spPr>
            <a:xfrm>
              <a:off x="1436100" y="1442589"/>
              <a:ext cx="196708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dirty="0" err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3800" b="1" dirty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hiểu</a:t>
              </a:r>
              <a:endParaRPr lang="en-US" sz="3800" b="1" dirty="0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7A7EABD-E3A5-1833-92DF-E90F52F1019B}"/>
                </a:ext>
              </a:extLst>
            </p:cNvPr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4484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7" y="78232"/>
            <a:ext cx="17149761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BE77AEE-536B-251A-2469-291F2156911D}"/>
              </a:ext>
            </a:extLst>
          </p:cNvPr>
          <p:cNvSpPr/>
          <p:nvPr/>
        </p:nvSpPr>
        <p:spPr>
          <a:xfrm>
            <a:off x="1315006" y="18288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AD1C5E-A38E-EF41-F4FD-B0A6F2CDCBC8}"/>
              </a:ext>
            </a:extLst>
          </p:cNvPr>
          <p:cNvSpPr/>
          <p:nvPr/>
        </p:nvSpPr>
        <p:spPr>
          <a:xfrm>
            <a:off x="1760538" y="3402311"/>
            <a:ext cx="944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EDD126-97FE-FB5C-0DEF-936429D0C171}"/>
              </a:ext>
            </a:extLst>
          </p:cNvPr>
          <p:cNvSpPr/>
          <p:nvPr/>
        </p:nvSpPr>
        <p:spPr>
          <a:xfrm>
            <a:off x="1760538" y="4487730"/>
            <a:ext cx="944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4B0FB9-7FDB-16D2-CF44-A67376D93297}"/>
              </a:ext>
            </a:extLst>
          </p:cNvPr>
          <p:cNvSpPr/>
          <p:nvPr/>
        </p:nvSpPr>
        <p:spPr>
          <a:xfrm>
            <a:off x="1760538" y="5573148"/>
            <a:ext cx="944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A8A1191-F056-83B7-5208-0C7939617C62}"/>
              </a:ext>
            </a:extLst>
          </p:cNvPr>
          <p:cNvGrpSpPr/>
          <p:nvPr/>
        </p:nvGrpSpPr>
        <p:grpSpPr>
          <a:xfrm>
            <a:off x="4183698" y="762000"/>
            <a:ext cx="2560320" cy="654607"/>
            <a:chOff x="1156059" y="1442589"/>
            <a:chExt cx="2560320" cy="65460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997F14B-CED9-C6FB-0B4F-0E153B952EBA}"/>
                </a:ext>
              </a:extLst>
            </p:cNvPr>
            <p:cNvSpPr/>
            <p:nvPr/>
          </p:nvSpPr>
          <p:spPr>
            <a:xfrm>
              <a:off x="1436100" y="1442589"/>
              <a:ext cx="196708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dirty="0" err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3800" b="1" dirty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hiểu</a:t>
              </a:r>
              <a:endParaRPr lang="en-US" sz="3800" b="1" dirty="0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0B0FD83-7A21-BB04-FCF5-CB7598F61ADA}"/>
                </a:ext>
              </a:extLst>
            </p:cNvPr>
            <p:cNvCxnSpPr/>
            <p:nvPr/>
          </p:nvCxnSpPr>
          <p:spPr>
            <a:xfrm>
              <a:off x="1156059" y="2067013"/>
              <a:ext cx="256032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4508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ổng hợp hơn 60 hình nền slide đẹp nhất - Hình nền máy tính | Powerpoint  background design, Powerpoint background templates, Background for  powerpoint presentation">
            <a:extLst>
              <a:ext uri="{FF2B5EF4-FFF2-40B4-BE49-F238E27FC236}">
                <a16:creationId xmlns:a16="http://schemas.microsoft.com/office/drawing/2014/main" id="{49064009-EC7B-D43A-D9F7-756D7E251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6" y="28282"/>
            <a:ext cx="16228263" cy="908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445A736B-E18F-C1DA-4B17-E347245D5A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" y="-6531"/>
            <a:ext cx="1743075" cy="173610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30394A-686F-31EF-B5C2-807371E5DE51}"/>
              </a:ext>
            </a:extLst>
          </p:cNvPr>
          <p:cNvSpPr/>
          <p:nvPr/>
        </p:nvSpPr>
        <p:spPr>
          <a:xfrm>
            <a:off x="5063118" y="838200"/>
            <a:ext cx="33008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850FAFB-CBD7-0379-432A-128C8746E331}"/>
              </a:ext>
            </a:extLst>
          </p:cNvPr>
          <p:cNvGrpSpPr/>
          <p:nvPr/>
        </p:nvGrpSpPr>
        <p:grpSpPr>
          <a:xfrm>
            <a:off x="2326819" y="1676400"/>
            <a:ext cx="8773438" cy="4563537"/>
            <a:chOff x="6418600" y="4495869"/>
            <a:chExt cx="8773438" cy="4563537"/>
          </a:xfrm>
        </p:grpSpPr>
        <p:pic>
          <p:nvPicPr>
            <p:cNvPr id="6" name="Picture 16" descr="Frame Border Transparent PNG Gold Image​ | Gallery Yopriceville -  High-Quality Images and Transparent… | Clip art frames borders, Frame  border design, Frame clipart">
              <a:extLst>
                <a:ext uri="{FF2B5EF4-FFF2-40B4-BE49-F238E27FC236}">
                  <a16:creationId xmlns:a16="http://schemas.microsoft.com/office/drawing/2014/main" id="{F601051C-CC4E-DBEB-2386-A86AC3989E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523550" y="2390919"/>
              <a:ext cx="4563537" cy="87734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D4FF033-B1A5-CC83-182F-728CCD56BF64}"/>
                </a:ext>
              </a:extLst>
            </p:cNvPr>
            <p:cNvSpPr/>
            <p:nvPr/>
          </p:nvSpPr>
          <p:spPr>
            <a:xfrm>
              <a:off x="7147720" y="5059570"/>
              <a:ext cx="7162800" cy="31700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thơ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vẻ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đẹp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yên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bình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cuộc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sống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bình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dị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bà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bản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Mông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tình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yêu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Mông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dành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bản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668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9979</TotalTime>
  <Words>586</Words>
  <Application>Microsoft Office PowerPoint</Application>
  <PresentationFormat>Custom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DELL</cp:lastModifiedBy>
  <cp:revision>1109</cp:revision>
  <dcterms:created xsi:type="dcterms:W3CDTF">2008-09-09T22:52:10Z</dcterms:created>
  <dcterms:modified xsi:type="dcterms:W3CDTF">2023-03-05T17:35:30Z</dcterms:modified>
</cp:coreProperties>
</file>