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7" r:id="rId2"/>
    <p:sldId id="434" r:id="rId3"/>
    <p:sldId id="435" r:id="rId4"/>
    <p:sldId id="437" r:id="rId5"/>
    <p:sldId id="431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7C25D-AB92-4588-97DB-94D7812A0935}" v="8" dt="2022-08-27T20:25:1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D47C25D-AB92-4588-97DB-94D7812A0935}"/>
    <pc:docChg chg="undo custSel addSld delSld modSld sldOrd">
      <pc:chgData name="T H" userId="270efafb50020bd6" providerId="LiveId" clId="{7D47C25D-AB92-4588-97DB-94D7812A0935}" dt="2022-08-27T20:25:22.468" v="34" actId="14100"/>
      <pc:docMkLst>
        <pc:docMk/>
      </pc:docMkLst>
      <pc:sldChg chg="modSp mod">
        <pc:chgData name="T H" userId="270efafb50020bd6" providerId="LiveId" clId="{7D47C25D-AB92-4588-97DB-94D7812A0935}" dt="2022-08-27T20:14:57.251" v="1" actId="1076"/>
        <pc:sldMkLst>
          <pc:docMk/>
          <pc:sldMk cId="4184934910" sldId="427"/>
        </pc:sldMkLst>
        <pc:spChg chg="mod">
          <ac:chgData name="T H" userId="270efafb50020bd6" providerId="LiveId" clId="{7D47C25D-AB92-4588-97DB-94D7812A0935}" dt="2022-08-27T20:14:53.070" v="0" actId="255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7D47C25D-AB92-4588-97DB-94D7812A0935}" dt="2022-08-27T20:14:57.251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">
        <pc:chgData name="T H" userId="270efafb50020bd6" providerId="LiveId" clId="{7D47C25D-AB92-4588-97DB-94D7812A0935}" dt="2022-08-27T20:25:03.892" v="29"/>
        <pc:sldMkLst>
          <pc:docMk/>
          <pc:sldMk cId="1818089509" sldId="434"/>
        </pc:sldMkLst>
        <pc:picChg chg="add del mod">
          <ac:chgData name="T H" userId="270efafb50020bd6" providerId="LiveId" clId="{7D47C25D-AB92-4588-97DB-94D7812A0935}" dt="2022-08-27T20:24:05.248" v="17" actId="478"/>
          <ac:picMkLst>
            <pc:docMk/>
            <pc:sldMk cId="1818089509" sldId="434"/>
            <ac:picMk id="2" creationId="{00000000-0000-0000-0000-000000000000}"/>
          </ac:picMkLst>
        </pc:picChg>
        <pc:picChg chg="add mod modCrop">
          <ac:chgData name="T H" userId="270efafb50020bd6" providerId="LiveId" clId="{7D47C25D-AB92-4588-97DB-94D7812A0935}" dt="2022-08-27T20:25:03.892" v="29"/>
          <ac:picMkLst>
            <pc:docMk/>
            <pc:sldMk cId="1818089509" sldId="434"/>
            <ac:picMk id="5" creationId="{CF1E8720-A010-EDEF-3C6F-F328E7E70235}"/>
          </ac:picMkLst>
        </pc:picChg>
      </pc:sldChg>
      <pc:sldChg chg="addSp delSp modSp mod delAnim">
        <pc:chgData name="T H" userId="270efafb50020bd6" providerId="LiveId" clId="{7D47C25D-AB92-4588-97DB-94D7812A0935}" dt="2022-08-27T20:25:22.468" v="34" actId="14100"/>
        <pc:sldMkLst>
          <pc:docMk/>
          <pc:sldMk cId="3133606272" sldId="435"/>
        </pc:sldMkLst>
        <pc:picChg chg="add mod">
          <ac:chgData name="T H" userId="270efafb50020bd6" providerId="LiveId" clId="{7D47C25D-AB92-4588-97DB-94D7812A0935}" dt="2022-08-27T20:25:22.468" v="34" actId="14100"/>
          <ac:picMkLst>
            <pc:docMk/>
            <pc:sldMk cId="3133606272" sldId="435"/>
            <ac:picMk id="2" creationId="{CE9F0D6B-1918-57ED-35D9-33C3FEF66A79}"/>
          </ac:picMkLst>
        </pc:picChg>
        <pc:picChg chg="del mod">
          <ac:chgData name="T H" userId="270efafb50020bd6" providerId="LiveId" clId="{7D47C25D-AB92-4588-97DB-94D7812A0935}" dt="2022-08-27T20:25:13.350" v="31" actId="478"/>
          <ac:picMkLst>
            <pc:docMk/>
            <pc:sldMk cId="3133606272" sldId="435"/>
            <ac:picMk id="13" creationId="{00000000-0000-0000-0000-000000000000}"/>
          </ac:picMkLst>
        </pc:picChg>
      </pc:sldChg>
      <pc:sldChg chg="new del">
        <pc:chgData name="T H" userId="270efafb50020bd6" providerId="LiveId" clId="{7D47C25D-AB92-4588-97DB-94D7812A0935}" dt="2022-08-27T20:19:42.345" v="6" actId="47"/>
        <pc:sldMkLst>
          <pc:docMk/>
          <pc:sldMk cId="2243289645" sldId="436"/>
        </pc:sldMkLst>
      </pc:sldChg>
      <pc:sldChg chg="delSp add mod ord delAnim">
        <pc:chgData name="T H" userId="270efafb50020bd6" providerId="LiveId" clId="{7D47C25D-AB92-4588-97DB-94D7812A0935}" dt="2022-08-27T20:19:57.457" v="11"/>
        <pc:sldMkLst>
          <pc:docMk/>
          <pc:sldMk cId="3966813447" sldId="436"/>
        </pc:sldMkLst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3" creationId="{00000000-0000-0000-0000-000000000000}"/>
          </ac:spMkLst>
        </pc:spChg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10" creationId="{00000000-0000-0000-0000-000000000000}"/>
          </ac:spMkLst>
        </pc:spChg>
        <pc:spChg chg="del">
          <ac:chgData name="T H" userId="270efafb50020bd6" providerId="LiveId" clId="{7D47C25D-AB92-4588-97DB-94D7812A0935}" dt="2022-08-27T20:19:51.435" v="8" actId="478"/>
          <ac:spMkLst>
            <pc:docMk/>
            <pc:sldMk cId="3966813447" sldId="436"/>
            <ac:spMk id="11" creationId="{00000000-0000-0000-0000-000000000000}"/>
          </ac:spMkLst>
        </pc:spChg>
        <pc:spChg chg="del">
          <ac:chgData name="T H" userId="270efafb50020bd6" providerId="LiveId" clId="{7D47C25D-AB92-4588-97DB-94D7812A0935}" dt="2022-08-27T20:19:54.534" v="9" actId="478"/>
          <ac:spMkLst>
            <pc:docMk/>
            <pc:sldMk cId="3966813447" sldId="436"/>
            <ac:spMk id="15" creationId="{00000000-0000-0000-0000-000000000000}"/>
          </ac:spMkLst>
        </pc:spChg>
        <pc:picChg chg="del">
          <ac:chgData name="T H" userId="270efafb50020bd6" providerId="LiveId" clId="{7D47C25D-AB92-4588-97DB-94D7812A0935}" dt="2022-08-27T20:19:51.435" v="8" actId="478"/>
          <ac:picMkLst>
            <pc:docMk/>
            <pc:sldMk cId="3966813447" sldId="436"/>
            <ac:picMk id="2" creationId="{00000000-0000-0000-0000-000000000000}"/>
          </ac:picMkLst>
        </pc:picChg>
      </pc:sldChg>
      <pc:sldChg chg="add ord">
        <pc:chgData name="T H" userId="270efafb50020bd6" providerId="LiveId" clId="{7D47C25D-AB92-4588-97DB-94D7812A0935}" dt="2022-08-27T20:20:08.484" v="14"/>
        <pc:sldMkLst>
          <pc:docMk/>
          <pc:sldMk cId="3472578173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61519" y="28523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42119" y="1726180"/>
            <a:ext cx="13868400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THỰC VẬT VÀ ĐỘNG VẬT (T2)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733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777720-1562-A489-4834-CAFFDCE47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12873930" y="2178949"/>
            <a:ext cx="3345142" cy="7109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C696A-862C-2D0F-7B3A-B2C35933B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6" y="12357"/>
            <a:ext cx="1842194" cy="1897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3D4E4D-1FD8-0B0B-A92A-0BB5CF3D40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60" y="7632802"/>
            <a:ext cx="1147770" cy="108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F8D48-6F05-B2FA-1DCE-CA3D37588D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858" t="16048" b="26751"/>
          <a:stretch/>
        </p:blipFill>
        <p:spPr>
          <a:xfrm>
            <a:off x="5281376" y="6030926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41034" y="1065944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8" y="307177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919" y="1864922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519" y="2438400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sẽ khuyên bố không nên thay cửa ra vào bằng cửa gỗ quý hiếm. Vì cửa hiện tại vẫn đang dùng tốt. Cửa gỗ quý 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vừa tốn kém, lãng phí vừa góp ph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hủy hoại môi trường, làm ô nhiễm môi trường.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8720-A010-EDEF-3C6F-F328E7E70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54" r="1747"/>
          <a:stretch/>
        </p:blipFill>
        <p:spPr>
          <a:xfrm>
            <a:off x="4785519" y="2895600"/>
            <a:ext cx="8382001" cy="563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9D054F-311B-A560-BE4F-A7BBA09CE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12171484" y="1292720"/>
            <a:ext cx="3345142" cy="7109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BF60F-6F04-863A-9FF3-83A4E577F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6" y="12357"/>
            <a:ext cx="1842194" cy="1897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717D8-C7B7-453B-4D42-CAF8F91C8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519" y="7993529"/>
            <a:ext cx="1147770" cy="10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1041" y="1263747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719" y="1969235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18696" y="435635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F0D6B-1918-57ED-35D9-33C3FEF6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3161468"/>
            <a:ext cx="12496800" cy="5639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92EFC-0244-0D3D-8B82-7CC6F6AB7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11305689" y="1474505"/>
            <a:ext cx="3345142" cy="7109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E55C1-BBBE-B847-99D0-D932C94C8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6" y="12357"/>
            <a:ext cx="1842194" cy="1897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C269E-2CF3-F37F-82A0-C5F071C6D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60" y="7632802"/>
            <a:ext cx="1147770" cy="1081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24DD2-92E5-D6EB-F65C-B332464F9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858" t="16048" b="26751"/>
          <a:stretch/>
        </p:blipFill>
        <p:spPr>
          <a:xfrm>
            <a:off x="12862476" y="6467844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D9A5BD-7F2F-8681-D574-5042B4178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6818">
            <a:off x="12873930" y="2178949"/>
            <a:ext cx="3345142" cy="7109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E59C1-E40E-C378-32AB-516C3A112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6" y="12357"/>
            <a:ext cx="1842194" cy="1897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711E2-5937-978B-54F0-DD0230DED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60" y="7632802"/>
            <a:ext cx="1147770" cy="108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10B54-CE54-313A-9BF2-99D0200C1A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5281376" y="6030926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7817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9963</TotalTime>
  <Words>178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1170</cp:revision>
  <dcterms:created xsi:type="dcterms:W3CDTF">2008-09-09T22:52:10Z</dcterms:created>
  <dcterms:modified xsi:type="dcterms:W3CDTF">2023-02-12T08:08:48Z</dcterms:modified>
</cp:coreProperties>
</file>