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1" r:id="rId2"/>
    <p:sldId id="257" r:id="rId3"/>
    <p:sldId id="451" r:id="rId4"/>
    <p:sldId id="452" r:id="rId5"/>
    <p:sldId id="453" r:id="rId6"/>
    <p:sldId id="454" r:id="rId7"/>
    <p:sldId id="26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C"/>
    <a:srgbClr val="0000FF"/>
    <a:srgbClr val="FF3399"/>
    <a:srgbClr val="CC00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5.jpeg"/><Relationship Id="rId18" Type="http://schemas.openxmlformats.org/officeDocument/2006/relationships/image" Target="../media/image19.jpeg"/><Relationship Id="rId3" Type="http://schemas.openxmlformats.org/officeDocument/2006/relationships/image" Target="../media/image7.jpeg"/><Relationship Id="rId21" Type="http://schemas.openxmlformats.org/officeDocument/2006/relationships/image" Target="../media/image21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3.jpeg"/><Relationship Id="rId10" Type="http://schemas.openxmlformats.org/officeDocument/2006/relationships/image" Target="../media/image12.png"/><Relationship Id="rId19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28282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F0202802-E4C2-C10C-9F4D-D183DCE4B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3048000"/>
            <a:ext cx="10506338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77: EM VUI HỌC TOÁN (TIẾT 1)</a:t>
            </a:r>
          </a:p>
        </p:txBody>
      </p:sp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445E2C03-3B5A-6D7F-83AA-6F0D4E3B8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TOÁN (TIẾT 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9C897C-1D71-23C2-9AC6-06B41564FD7F}"/>
              </a:ext>
            </a:extLst>
          </p:cNvPr>
          <p:cNvGrpSpPr/>
          <p:nvPr/>
        </p:nvGrpSpPr>
        <p:grpSpPr>
          <a:xfrm>
            <a:off x="1470819" y="1752600"/>
            <a:ext cx="12001500" cy="681454"/>
            <a:chOff x="1470819" y="1943100"/>
            <a:chExt cx="12001500" cy="681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CEC400-0D37-E634-004E-B35FE54D844E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53E26BD-275D-3295-5447-474B91BD9CA4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6830BF-9B8A-84F4-1A43-9A18A0099A9F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DA45A7-1BEE-1810-6271-4E7BDB2E17F3}"/>
                </a:ext>
              </a:extLst>
            </p:cNvPr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0BDB99A-69F7-9DCD-F33E-578EFD1DC827}"/>
              </a:ext>
            </a:extLst>
          </p:cNvPr>
          <p:cNvSpPr txBox="1"/>
          <p:nvPr/>
        </p:nvSpPr>
        <p:spPr>
          <a:xfrm>
            <a:off x="2118519" y="2413275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kì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AE179-0A00-158E-140C-CC1C6888F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0" t="21820" r="62330" b="74013"/>
          <a:stretch/>
        </p:blipFill>
        <p:spPr>
          <a:xfrm>
            <a:off x="10195719" y="2570587"/>
            <a:ext cx="533400" cy="3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E743C7-DF65-6EF8-94A8-737DD4301723}"/>
              </a:ext>
            </a:extLst>
          </p:cNvPr>
          <p:cNvSpPr txBox="1"/>
          <p:nvPr/>
        </p:nvSpPr>
        <p:spPr>
          <a:xfrm>
            <a:off x="1470819" y="2959068"/>
            <a:ext cx="643471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4C775-A051-0002-DC41-E4EE18C1121D}"/>
              </a:ext>
            </a:extLst>
          </p:cNvPr>
          <p:cNvSpPr txBox="1"/>
          <p:nvPr/>
        </p:nvSpPr>
        <p:spPr>
          <a:xfrm>
            <a:off x="1443767" y="3508720"/>
            <a:ext cx="101347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4E394-C848-CF38-1577-76C9F806E690}"/>
              </a:ext>
            </a:extLst>
          </p:cNvPr>
          <p:cNvSpPr txBox="1"/>
          <p:nvPr/>
        </p:nvSpPr>
        <p:spPr>
          <a:xfrm>
            <a:off x="2050257" y="5042279"/>
            <a:ext cx="175736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CB970-E10C-254F-885F-77F3D760FB5C}"/>
              </a:ext>
            </a:extLst>
          </p:cNvPr>
          <p:cNvSpPr txBox="1"/>
          <p:nvPr/>
        </p:nvSpPr>
        <p:spPr>
          <a:xfrm>
            <a:off x="1544599" y="5715347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 Hai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29FFE9-EC49-2F68-755C-F2DCB186FD72}"/>
              </a:ext>
            </a:extLst>
          </p:cNvPr>
          <p:cNvSpPr txBox="1"/>
          <p:nvPr/>
        </p:nvSpPr>
        <p:spPr>
          <a:xfrm>
            <a:off x="1470819" y="7345539"/>
            <a:ext cx="1354282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2 100.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2 000.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60B9DC-21F8-26E7-F8E7-68D9443373DC}"/>
              </a:ext>
            </a:extLst>
          </p:cNvPr>
          <p:cNvSpPr txBox="1"/>
          <p:nvPr/>
        </p:nvSpPr>
        <p:spPr>
          <a:xfrm>
            <a:off x="1457293" y="4075504"/>
            <a:ext cx="101347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907A3-3845-C146-26EF-C05A6AF8982B}"/>
              </a:ext>
            </a:extLst>
          </p:cNvPr>
          <p:cNvSpPr txBox="1"/>
          <p:nvPr/>
        </p:nvSpPr>
        <p:spPr>
          <a:xfrm>
            <a:off x="1470819" y="4544319"/>
            <a:ext cx="101347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15C01-AB80-4F5A-BBC4-F761EE21E05A}"/>
              </a:ext>
            </a:extLst>
          </p:cNvPr>
          <p:cNvSpPr txBox="1"/>
          <p:nvPr/>
        </p:nvSpPr>
        <p:spPr>
          <a:xfrm>
            <a:off x="3807618" y="5101253"/>
            <a:ext cx="3725697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2 089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706BB-C7BD-8362-6DA5-B109AEE5BBF8}"/>
              </a:ext>
            </a:extLst>
          </p:cNvPr>
          <p:cNvSpPr txBox="1"/>
          <p:nvPr/>
        </p:nvSpPr>
        <p:spPr>
          <a:xfrm>
            <a:off x="1544599" y="6190985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 2 089 = 2 000 + 80 + 9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69160-2694-2239-0961-26ED6F29501C}"/>
              </a:ext>
            </a:extLst>
          </p:cNvPr>
          <p:cNvSpPr txBox="1"/>
          <p:nvPr/>
        </p:nvSpPr>
        <p:spPr>
          <a:xfrm>
            <a:off x="1502612" y="6696591"/>
            <a:ext cx="1136577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2 089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2 088.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2 089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2 090.</a:t>
            </a:r>
          </a:p>
        </p:txBody>
      </p:sp>
    </p:spTree>
    <p:extLst>
      <p:ext uri="{BB962C8B-B14F-4D97-AF65-F5344CB8AC3E}">
        <p14:creationId xmlns:p14="http://schemas.microsoft.com/office/powerpoint/2010/main" val="2860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5CDE39-0473-FBF6-E21A-DD7368C45D7C}"/>
              </a:ext>
            </a:extLst>
          </p:cNvPr>
          <p:cNvGrpSpPr/>
          <p:nvPr/>
        </p:nvGrpSpPr>
        <p:grpSpPr>
          <a:xfrm>
            <a:off x="-243681" y="1836256"/>
            <a:ext cx="14033333" cy="1458766"/>
            <a:chOff x="1492595" y="1950556"/>
            <a:chExt cx="12135048" cy="14587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C39FD4-4490-A1B8-02D1-BCEFFE626CCF}"/>
                </a:ext>
              </a:extLst>
            </p:cNvPr>
            <p:cNvSpPr txBox="1"/>
            <p:nvPr/>
          </p:nvSpPr>
          <p:spPr>
            <a:xfrm>
              <a:off x="1492595" y="1950556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D50D19-B8B4-7F57-37AD-4FBD325306BC}"/>
                </a:ext>
              </a:extLst>
            </p:cNvPr>
            <p:cNvSpPr txBox="1"/>
            <p:nvPr/>
          </p:nvSpPr>
          <p:spPr>
            <a:xfrm>
              <a:off x="1877964" y="2147438"/>
              <a:ext cx="1174967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dán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tin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liên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5" name="Text Box 14">
            <a:extLst>
              <a:ext uri="{FF2B5EF4-FFF2-40B4-BE49-F238E27FC236}">
                <a16:creationId xmlns:a16="http://schemas.microsoft.com/office/drawing/2014/main" id="{AABD4B10-17D0-6D53-681A-591268031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022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TOÁN (TIẾT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41F4F-78F8-4FAF-0B3D-C9CC41341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4" t="51042" r="15446" b="14583"/>
          <a:stretch/>
        </p:blipFill>
        <p:spPr>
          <a:xfrm>
            <a:off x="2018522" y="3287246"/>
            <a:ext cx="10134600" cy="44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9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8D10F4E8-1DE4-917F-5F8C-B6A78A04F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TOÁN (TIẾT 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05BF75-5CDB-7E23-2640-986D2B3D07C3}"/>
              </a:ext>
            </a:extLst>
          </p:cNvPr>
          <p:cNvGrpSpPr/>
          <p:nvPr/>
        </p:nvGrpSpPr>
        <p:grpSpPr>
          <a:xfrm>
            <a:off x="289719" y="1737211"/>
            <a:ext cx="11903478" cy="681454"/>
            <a:chOff x="1470819" y="1943100"/>
            <a:chExt cx="11903478" cy="681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EE8C176-ED0A-175D-072E-009F51E5F94A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4673791-D2D3-2FFC-6ADF-8E58D24A4BB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3980F2-20E7-6AA5-C2C8-65BB838CFFF8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CC3FE6-CD53-E043-3325-3D93BD54F81D}"/>
                </a:ext>
              </a:extLst>
            </p:cNvPr>
            <p:cNvSpPr txBox="1"/>
            <p:nvPr/>
          </p:nvSpPr>
          <p:spPr>
            <a:xfrm>
              <a:off x="2020497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829315-E658-E024-9CCA-B698D6743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t="22419" r="50058" b="48741"/>
          <a:stretch/>
        </p:blipFill>
        <p:spPr>
          <a:xfrm>
            <a:off x="1813720" y="3505200"/>
            <a:ext cx="10667999" cy="49016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B5D638-2C1D-C8EB-9C94-5B6EB8FD7260}"/>
              </a:ext>
            </a:extLst>
          </p:cNvPr>
          <p:cNvSpPr txBox="1"/>
          <p:nvPr/>
        </p:nvSpPr>
        <p:spPr>
          <a:xfrm>
            <a:off x="356809" y="2542844"/>
            <a:ext cx="1319531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15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8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385</Words>
  <Application>Microsoft Office PowerPoint</Application>
  <PresentationFormat>Custom</PresentationFormat>
  <Paragraphs>64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203</cp:revision>
  <dcterms:created xsi:type="dcterms:W3CDTF">2022-07-10T01:37:20Z</dcterms:created>
  <dcterms:modified xsi:type="dcterms:W3CDTF">2023-02-25T16:38:07Z</dcterms:modified>
</cp:coreProperties>
</file>