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1" r:id="rId2"/>
    <p:sldId id="257" r:id="rId3"/>
    <p:sldId id="451" r:id="rId4"/>
    <p:sldId id="452" r:id="rId5"/>
    <p:sldId id="453" r:id="rId6"/>
    <p:sldId id="454" r:id="rId7"/>
    <p:sldId id="455" r:id="rId8"/>
    <p:sldId id="264" r:id="rId9"/>
    <p:sldId id="269" r:id="rId1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4EC"/>
    <a:srgbClr val="0000FF"/>
    <a:srgbClr val="FF3399"/>
    <a:srgbClr val="CC0099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835" y="5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15.jpeg"/><Relationship Id="rId18" Type="http://schemas.openxmlformats.org/officeDocument/2006/relationships/image" Target="../media/image19.jpeg"/><Relationship Id="rId3" Type="http://schemas.openxmlformats.org/officeDocument/2006/relationships/image" Target="../media/image7.jpeg"/><Relationship Id="rId21" Type="http://schemas.openxmlformats.org/officeDocument/2006/relationships/image" Target="../media/image21.jpeg"/><Relationship Id="rId7" Type="http://schemas.openxmlformats.org/officeDocument/2006/relationships/image" Target="../media/image10.jpeg"/><Relationship Id="rId12" Type="http://schemas.openxmlformats.org/officeDocument/2006/relationships/image" Target="../media/image14.jpe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3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23.jpeg"/><Relationship Id="rId10" Type="http://schemas.openxmlformats.org/officeDocument/2006/relationships/image" Target="../media/image12.png"/><Relationship Id="rId19" Type="http://schemas.openxmlformats.org/officeDocument/2006/relationships/image" Target="../media/image20.jpeg"/><Relationship Id="rId4" Type="http://schemas.openxmlformats.org/officeDocument/2006/relationships/image" Target="../media/image8.jpeg"/><Relationship Id="rId9" Type="http://schemas.openxmlformats.org/officeDocument/2006/relationships/image" Target="../media/image11.png"/><Relationship Id="rId14" Type="http://schemas.openxmlformats.org/officeDocument/2006/relationships/image" Target="../media/image16.jpeg"/><Relationship Id="rId22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" y="56564"/>
            <a:ext cx="1426464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8B7771EF-3CD8-19A1-75EF-CE3B8C7D5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373" y="847770"/>
            <a:ext cx="10024533" cy="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507" tIns="71753" rIns="143507" bIns="717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496" b="1" dirty="0">
                <a:solidFill>
                  <a:srgbClr val="FF0066"/>
                </a:solidFill>
                <a:latin typeface="Times New Roman" pitchFamily="18" charset="0"/>
              </a:rPr>
              <a:t>TRƯỜNG TIỂU HỌC GIANG BIÊN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B00CE2-AF4C-1751-F683-0863E4C5842E}"/>
              </a:ext>
            </a:extLst>
          </p:cNvPr>
          <p:cNvSpPr/>
          <p:nvPr/>
        </p:nvSpPr>
        <p:spPr>
          <a:xfrm>
            <a:off x="1127919" y="1901360"/>
            <a:ext cx="11658599" cy="95410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NHIỆT LIỆT CHÀO MỪNG CÁC EM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0E942982-D1D8-620B-7D07-DD4E103E2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10" y="6607525"/>
            <a:ext cx="6320368" cy="123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07" tIns="71753" rIns="143507" bIns="71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1797"/>
              </a:spcBef>
              <a:defRPr/>
            </a:pP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ts val="1797"/>
              </a:spcBef>
              <a:defRPr/>
            </a:pP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3A1</a:t>
            </a: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4403B54C-0F44-F15B-1B76-B94B0F0EB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8568" y="3226182"/>
            <a:ext cx="10506338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76: EM ÔN LẠI NHỮNG GÌ ĐÃ HỌC (TIẾT 2)</a:t>
            </a:r>
          </a:p>
        </p:txBody>
      </p:sp>
    </p:spTree>
    <p:extLst>
      <p:ext uri="{BB962C8B-B14F-4D97-AF65-F5344CB8AC3E}">
        <p14:creationId xmlns:p14="http://schemas.microsoft.com/office/powerpoint/2010/main" val="156060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" y="56564"/>
            <a:ext cx="1633561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0E5055E4-360A-6D4C-596D-036878B42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5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76: EM ÔN LẠI NHỮNG GÌ ĐÃ HỌC (TIẾT 2)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00944C-95F9-4A73-2D45-1A2D9404771C}"/>
              </a:ext>
            </a:extLst>
          </p:cNvPr>
          <p:cNvGrpSpPr/>
          <p:nvPr/>
        </p:nvGrpSpPr>
        <p:grpSpPr>
          <a:xfrm>
            <a:off x="670719" y="1752600"/>
            <a:ext cx="12001500" cy="681454"/>
            <a:chOff x="1470819" y="1943100"/>
            <a:chExt cx="12001500" cy="6814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3B111AD-513F-F0C6-5F07-A5F131A71D04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C7723EC-4312-7EA2-0582-DD285556DB8B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F2F200-F835-F27A-2355-3F2BC0863C0D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156FC7-E631-3D06-7550-DA0A76CF7E15}"/>
                </a:ext>
              </a:extLst>
            </p:cNvPr>
            <p:cNvSpPr txBox="1"/>
            <p:nvPr/>
          </p:nvSpPr>
          <p:spPr>
            <a:xfrm>
              <a:off x="2118519" y="1947446"/>
              <a:ext cx="113538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tâm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kính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kính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: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2120A56-3563-A682-5C1A-869B6C15878C}"/>
              </a:ext>
            </a:extLst>
          </p:cNvPr>
          <p:cNvSpPr txBox="1"/>
          <p:nvPr/>
        </p:nvSpPr>
        <p:spPr>
          <a:xfrm>
            <a:off x="1318419" y="2472388"/>
            <a:ext cx="754380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b)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AE80C7-1EF8-7B1E-F194-FA7816A66F7D}"/>
              </a:ext>
            </a:extLst>
          </p:cNvPr>
          <p:cNvSpPr txBox="1"/>
          <p:nvPr/>
        </p:nvSpPr>
        <p:spPr>
          <a:xfrm>
            <a:off x="1147285" y="5118751"/>
            <a:ext cx="4133533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a)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O,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6E8B73-6852-7CD6-D80B-C1F646E47F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98" t="18745" r="51422" b="66666"/>
          <a:stretch/>
        </p:blipFill>
        <p:spPr>
          <a:xfrm>
            <a:off x="9395619" y="2666999"/>
            <a:ext cx="4838700" cy="47161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08B61-4B4B-0CD6-7775-ABE2DE91F2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70" t="21820" r="62330" b="74013"/>
          <a:stretch/>
        </p:blipFill>
        <p:spPr>
          <a:xfrm>
            <a:off x="9395619" y="2570587"/>
            <a:ext cx="533400" cy="304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88F146-7172-3B69-1379-27C7E31427F3}"/>
              </a:ext>
            </a:extLst>
          </p:cNvPr>
          <p:cNvSpPr txBox="1"/>
          <p:nvPr/>
        </p:nvSpPr>
        <p:spPr>
          <a:xfrm>
            <a:off x="1430332" y="3108621"/>
            <a:ext cx="6434712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A. O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BC.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2DA53F-2BDF-FBFA-62D5-5A7603FE5899}"/>
              </a:ext>
            </a:extLst>
          </p:cNvPr>
          <p:cNvSpPr txBox="1"/>
          <p:nvPr/>
        </p:nvSpPr>
        <p:spPr>
          <a:xfrm>
            <a:off x="1430332" y="3734363"/>
            <a:ext cx="754380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B. O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AD.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709550-0E95-CF49-3DDF-993D469C2F10}"/>
              </a:ext>
            </a:extLst>
          </p:cNvPr>
          <p:cNvSpPr txBox="1"/>
          <p:nvPr/>
        </p:nvSpPr>
        <p:spPr>
          <a:xfrm>
            <a:off x="1430332" y="4456349"/>
            <a:ext cx="754380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F427EF-E069-43BE-D4D7-A1FE02F896E9}"/>
              </a:ext>
            </a:extLst>
          </p:cNvPr>
          <p:cNvSpPr txBox="1"/>
          <p:nvPr/>
        </p:nvSpPr>
        <p:spPr>
          <a:xfrm>
            <a:off x="5042851" y="5094830"/>
            <a:ext cx="3374326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BC,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8E2FE3-E214-66AD-D790-CD6D7CD3D0F9}"/>
              </a:ext>
            </a:extLst>
          </p:cNvPr>
          <p:cNvSpPr txBox="1"/>
          <p:nvPr/>
        </p:nvSpPr>
        <p:spPr>
          <a:xfrm>
            <a:off x="1430332" y="5593263"/>
            <a:ext cx="5679286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OA, OB, OC, OD.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CB9A83-BD94-AF79-8114-D505BC680833}"/>
              </a:ext>
            </a:extLst>
          </p:cNvPr>
          <p:cNvCxnSpPr/>
          <p:nvPr/>
        </p:nvCxnSpPr>
        <p:spPr>
          <a:xfrm flipH="1">
            <a:off x="10462419" y="3276600"/>
            <a:ext cx="2743200" cy="3200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6C655B1-1205-6CC8-DD06-2063214EB377}"/>
              </a:ext>
            </a:extLst>
          </p:cNvPr>
          <p:cNvSpPr txBox="1"/>
          <p:nvPr/>
        </p:nvSpPr>
        <p:spPr>
          <a:xfrm>
            <a:off x="1318419" y="6184612"/>
            <a:ext cx="754380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b)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DAAB55A-74B8-BD23-2A9A-AE3F76D0C591}"/>
              </a:ext>
            </a:extLst>
          </p:cNvPr>
          <p:cNvCxnSpPr/>
          <p:nvPr/>
        </p:nvCxnSpPr>
        <p:spPr>
          <a:xfrm>
            <a:off x="10788520" y="3097763"/>
            <a:ext cx="2798099" cy="3080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F512AD0-973D-E523-39EE-7A0CA75651FF}"/>
              </a:ext>
            </a:extLst>
          </p:cNvPr>
          <p:cNvSpPr txBox="1"/>
          <p:nvPr/>
        </p:nvSpPr>
        <p:spPr>
          <a:xfrm>
            <a:off x="1084719" y="6847014"/>
            <a:ext cx="541530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A. O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BC.</a:t>
            </a:r>
          </a:p>
        </p:txBody>
      </p:sp>
    </p:spTree>
    <p:extLst>
      <p:ext uri="{BB962C8B-B14F-4D97-AF65-F5344CB8AC3E}">
        <p14:creationId xmlns:p14="http://schemas.microsoft.com/office/powerpoint/2010/main" val="286084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  <p:bldP spid="18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" y="56564"/>
            <a:ext cx="1633561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6F976FAC-E5DE-3642-48AA-57DF5A747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32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76: EM ÔN LẠI NHỮNG GÌ ĐÃ HỌC (TIẾT 2)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BE81362-5E90-9C61-2AF0-D5DE7B365265}"/>
              </a:ext>
            </a:extLst>
          </p:cNvPr>
          <p:cNvGrpSpPr/>
          <p:nvPr/>
        </p:nvGrpSpPr>
        <p:grpSpPr>
          <a:xfrm>
            <a:off x="556419" y="1752600"/>
            <a:ext cx="12001500" cy="681454"/>
            <a:chOff x="1470819" y="1943100"/>
            <a:chExt cx="12001500" cy="6814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058A3F9-35DE-5515-7D03-F2C734B022A1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EC56E930-E9B6-64E9-61FE-7F025D02627A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F00629-44B3-A3B5-341D-8D49E90B2CD1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118446B-154B-5D84-08E7-058114595C80}"/>
                </a:ext>
              </a:extLst>
            </p:cNvPr>
            <p:cNvSpPr txBox="1"/>
            <p:nvPr/>
          </p:nvSpPr>
          <p:spPr>
            <a:xfrm>
              <a:off x="2118519" y="1947446"/>
              <a:ext cx="113538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mấy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giờ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87FB64C-918F-008A-EB5A-9723805C04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47" t="35310" r="74686" b="51043"/>
          <a:stretch/>
        </p:blipFill>
        <p:spPr>
          <a:xfrm>
            <a:off x="589546" y="2848629"/>
            <a:ext cx="2057400" cy="2133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3C9D24-316B-779D-C99F-EDCCACE48D1F}"/>
              </a:ext>
            </a:extLst>
          </p:cNvPr>
          <p:cNvSpPr txBox="1"/>
          <p:nvPr/>
        </p:nvSpPr>
        <p:spPr>
          <a:xfrm>
            <a:off x="213519" y="5029200"/>
            <a:ext cx="2895600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40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3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C25315-2643-9C6F-A637-E5BD5EFBF4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4" t="35720" r="67494" b="53456"/>
          <a:stretch/>
        </p:blipFill>
        <p:spPr>
          <a:xfrm>
            <a:off x="3566319" y="2796223"/>
            <a:ext cx="2845368" cy="2017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B8457B-65E8-639C-52D8-958EFC90EB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89" t="36162" r="60175" b="53456"/>
          <a:stretch/>
        </p:blipFill>
        <p:spPr>
          <a:xfrm>
            <a:off x="7831609" y="2796223"/>
            <a:ext cx="2211710" cy="20175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DE42EE-AED9-5D36-657B-DED2CB8E9B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20" t="34808" r="51077" b="52553"/>
          <a:stretch/>
        </p:blipFill>
        <p:spPr>
          <a:xfrm>
            <a:off x="10881519" y="2584508"/>
            <a:ext cx="3352800" cy="21335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BF32BF-AD71-04D9-AB24-A21AB375B181}"/>
              </a:ext>
            </a:extLst>
          </p:cNvPr>
          <p:cNvSpPr txBox="1"/>
          <p:nvPr/>
        </p:nvSpPr>
        <p:spPr>
          <a:xfrm>
            <a:off x="3516087" y="4952681"/>
            <a:ext cx="2895600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48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12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26C996-BC5F-BDF6-4968-5B973418B7EA}"/>
              </a:ext>
            </a:extLst>
          </p:cNvPr>
          <p:cNvSpPr txBox="1"/>
          <p:nvPr/>
        </p:nvSpPr>
        <p:spPr>
          <a:xfrm>
            <a:off x="7220499" y="4914462"/>
            <a:ext cx="289560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D67ED7-20E9-0ADD-7F39-B31123EA32C8}"/>
              </a:ext>
            </a:extLst>
          </p:cNvPr>
          <p:cNvSpPr txBox="1"/>
          <p:nvPr/>
        </p:nvSpPr>
        <p:spPr>
          <a:xfrm>
            <a:off x="11297201" y="4817261"/>
            <a:ext cx="2895600" cy="10772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rưỡi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05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" y="56564"/>
            <a:ext cx="1633561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CCF3611-2BF6-B0C7-12B0-7610E6CFE487}"/>
              </a:ext>
            </a:extLst>
          </p:cNvPr>
          <p:cNvGrpSpPr/>
          <p:nvPr/>
        </p:nvGrpSpPr>
        <p:grpSpPr>
          <a:xfrm>
            <a:off x="237328" y="2154886"/>
            <a:ext cx="12001500" cy="681454"/>
            <a:chOff x="1470819" y="1943100"/>
            <a:chExt cx="12001500" cy="6814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A7AF5E2-1ED6-3868-E7FC-C2EC96CD055F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EBED9A1-28C3-058F-283A-45D32C7F3B43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1077BB7-09C5-E9A0-A2B1-B9D5FBE04670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C779BE2-CA4E-F805-969E-D601BE465064}"/>
                </a:ext>
              </a:extLst>
            </p:cNvPr>
            <p:cNvSpPr txBox="1"/>
            <p:nvPr/>
          </p:nvSpPr>
          <p:spPr>
            <a:xfrm>
              <a:off x="2118519" y="1947446"/>
              <a:ext cx="113538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7" name="Text Box 14">
            <a:extLst>
              <a:ext uri="{FF2B5EF4-FFF2-40B4-BE49-F238E27FC236}">
                <a16:creationId xmlns:a16="http://schemas.microsoft.com/office/drawing/2014/main" id="{26BD4259-1BA6-2DC0-9397-B9BD0E1ED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2381" y="1138886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76: EM ÔN LẠI NHỮNG GÌ ĐÃ HỌC (TIẾT 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335CF-7EBC-ED52-A6C3-DA3C523FF98A}"/>
              </a:ext>
            </a:extLst>
          </p:cNvPr>
          <p:cNvSpPr txBox="1"/>
          <p:nvPr/>
        </p:nvSpPr>
        <p:spPr>
          <a:xfrm>
            <a:off x="748377" y="2988320"/>
            <a:ext cx="1241930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7E1C7-5C95-67B7-782F-AEBED2D65C84}"/>
              </a:ext>
            </a:extLst>
          </p:cNvPr>
          <p:cNvSpPr txBox="1"/>
          <p:nvPr/>
        </p:nvSpPr>
        <p:spPr>
          <a:xfrm>
            <a:off x="719916" y="3858485"/>
            <a:ext cx="2694165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A.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14A25-4D70-43A5-24F0-F7F1E1231978}"/>
              </a:ext>
            </a:extLst>
          </p:cNvPr>
          <p:cNvSpPr txBox="1"/>
          <p:nvPr/>
        </p:nvSpPr>
        <p:spPr>
          <a:xfrm>
            <a:off x="3636962" y="3858485"/>
            <a:ext cx="2694165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B.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00BDEB-3F7B-94F9-688C-4D7886D5BD56}"/>
              </a:ext>
            </a:extLst>
          </p:cNvPr>
          <p:cNvSpPr txBox="1"/>
          <p:nvPr/>
        </p:nvSpPr>
        <p:spPr>
          <a:xfrm>
            <a:off x="6843241" y="3858485"/>
            <a:ext cx="2694165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95B0FE-AE12-767E-CFEE-A9B19A6E1D50}"/>
              </a:ext>
            </a:extLst>
          </p:cNvPr>
          <p:cNvSpPr txBox="1"/>
          <p:nvPr/>
        </p:nvSpPr>
        <p:spPr>
          <a:xfrm>
            <a:off x="9722879" y="3858484"/>
            <a:ext cx="2835202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D.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Bảy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11093F9-ECDD-BCF3-F113-E2CA9F84B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127911"/>
              </p:ext>
            </p:extLst>
          </p:nvPr>
        </p:nvGraphicFramePr>
        <p:xfrm>
          <a:off x="885028" y="5460993"/>
          <a:ext cx="12739691" cy="1508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4736">
                  <a:extLst>
                    <a:ext uri="{9D8B030D-6E8A-4147-A177-3AD203B41FA5}">
                      <a16:colId xmlns:a16="http://schemas.microsoft.com/office/drawing/2014/main" val="1657115734"/>
                    </a:ext>
                  </a:extLst>
                </a:gridCol>
                <a:gridCol w="1738779">
                  <a:extLst>
                    <a:ext uri="{9D8B030D-6E8A-4147-A177-3AD203B41FA5}">
                      <a16:colId xmlns:a16="http://schemas.microsoft.com/office/drawing/2014/main" val="16547486"/>
                    </a:ext>
                  </a:extLst>
                </a:gridCol>
                <a:gridCol w="1629977">
                  <a:extLst>
                    <a:ext uri="{9D8B030D-6E8A-4147-A177-3AD203B41FA5}">
                      <a16:colId xmlns:a16="http://schemas.microsoft.com/office/drawing/2014/main" val="161320953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3887247249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391586846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810925245"/>
                    </a:ext>
                  </a:extLst>
                </a:gridCol>
                <a:gridCol w="2057399">
                  <a:extLst>
                    <a:ext uri="{9D8B030D-6E8A-4147-A177-3AD203B41FA5}">
                      <a16:colId xmlns:a16="http://schemas.microsoft.com/office/drawing/2014/main" val="712179315"/>
                    </a:ext>
                  </a:extLst>
                </a:gridCol>
              </a:tblGrid>
              <a:tr h="97535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94226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48027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9400A2D-39A8-AEDF-2303-65BB096018A7}"/>
              </a:ext>
            </a:extLst>
          </p:cNvPr>
          <p:cNvSpPr txBox="1"/>
          <p:nvPr/>
        </p:nvSpPr>
        <p:spPr>
          <a:xfrm>
            <a:off x="2508186" y="6384977"/>
            <a:ext cx="172807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30/8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492E0D-7D3A-B853-09DA-04E4255EBE47}"/>
              </a:ext>
            </a:extLst>
          </p:cNvPr>
          <p:cNvSpPr txBox="1"/>
          <p:nvPr/>
        </p:nvSpPr>
        <p:spPr>
          <a:xfrm>
            <a:off x="4182241" y="6406522"/>
            <a:ext cx="169750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31/8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942C34-1FC0-B893-E99C-48355458B8E1}"/>
              </a:ext>
            </a:extLst>
          </p:cNvPr>
          <p:cNvSpPr txBox="1"/>
          <p:nvPr/>
        </p:nvSpPr>
        <p:spPr>
          <a:xfrm>
            <a:off x="5879744" y="6425625"/>
            <a:ext cx="187773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1/9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E590A2-0B87-3897-ECA9-8CAB9E221C26}"/>
              </a:ext>
            </a:extLst>
          </p:cNvPr>
          <p:cNvSpPr txBox="1"/>
          <p:nvPr/>
        </p:nvSpPr>
        <p:spPr>
          <a:xfrm>
            <a:off x="7757481" y="6388744"/>
            <a:ext cx="196539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2/9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Freeform 33">
            <a:extLst>
              <a:ext uri="{FF2B5EF4-FFF2-40B4-BE49-F238E27FC236}">
                <a16:creationId xmlns:a16="http://schemas.microsoft.com/office/drawing/2014/main" id="{70E93F9C-B4EE-2CBB-A402-12476EBECAF9}"/>
              </a:ext>
            </a:extLst>
          </p:cNvPr>
          <p:cNvSpPr/>
          <p:nvPr/>
        </p:nvSpPr>
        <p:spPr>
          <a:xfrm>
            <a:off x="8124052" y="5367244"/>
            <a:ext cx="1524000" cy="596899"/>
          </a:xfrm>
          <a:custGeom>
            <a:avLst/>
            <a:gdLst>
              <a:gd name="connsiteX0" fmla="*/ 3784600 w 4102100"/>
              <a:gd name="connsiteY0" fmla="*/ 355600 h 1384300"/>
              <a:gd name="connsiteX1" fmla="*/ 3784600 w 4102100"/>
              <a:gd name="connsiteY1" fmla="*/ 355600 h 1384300"/>
              <a:gd name="connsiteX2" fmla="*/ 3683000 w 4102100"/>
              <a:gd name="connsiteY2" fmla="*/ 266700 h 1384300"/>
              <a:gd name="connsiteX3" fmla="*/ 3644900 w 4102100"/>
              <a:gd name="connsiteY3" fmla="*/ 241300 h 1384300"/>
              <a:gd name="connsiteX4" fmla="*/ 3568700 w 4102100"/>
              <a:gd name="connsiteY4" fmla="*/ 215900 h 1384300"/>
              <a:gd name="connsiteX5" fmla="*/ 3479800 w 4102100"/>
              <a:gd name="connsiteY5" fmla="*/ 177800 h 1384300"/>
              <a:gd name="connsiteX6" fmla="*/ 3403600 w 4102100"/>
              <a:gd name="connsiteY6" fmla="*/ 152400 h 1384300"/>
              <a:gd name="connsiteX7" fmla="*/ 3073400 w 4102100"/>
              <a:gd name="connsiteY7" fmla="*/ 139700 h 1384300"/>
              <a:gd name="connsiteX8" fmla="*/ 2997200 w 4102100"/>
              <a:gd name="connsiteY8" fmla="*/ 114300 h 1384300"/>
              <a:gd name="connsiteX9" fmla="*/ 2489200 w 4102100"/>
              <a:gd name="connsiteY9" fmla="*/ 88900 h 1384300"/>
              <a:gd name="connsiteX10" fmla="*/ 2438400 w 4102100"/>
              <a:gd name="connsiteY10" fmla="*/ 76200 h 1384300"/>
              <a:gd name="connsiteX11" fmla="*/ 2273300 w 4102100"/>
              <a:gd name="connsiteY11" fmla="*/ 50800 h 1384300"/>
              <a:gd name="connsiteX12" fmla="*/ 2197100 w 4102100"/>
              <a:gd name="connsiteY12" fmla="*/ 38100 h 1384300"/>
              <a:gd name="connsiteX13" fmla="*/ 2133600 w 4102100"/>
              <a:gd name="connsiteY13" fmla="*/ 25400 h 1384300"/>
              <a:gd name="connsiteX14" fmla="*/ 2095500 w 4102100"/>
              <a:gd name="connsiteY14" fmla="*/ 12700 h 1384300"/>
              <a:gd name="connsiteX15" fmla="*/ 1803400 w 4102100"/>
              <a:gd name="connsiteY15" fmla="*/ 0 h 1384300"/>
              <a:gd name="connsiteX16" fmla="*/ 825500 w 4102100"/>
              <a:gd name="connsiteY16" fmla="*/ 12700 h 1384300"/>
              <a:gd name="connsiteX17" fmla="*/ 774700 w 4102100"/>
              <a:gd name="connsiteY17" fmla="*/ 25400 h 1384300"/>
              <a:gd name="connsiteX18" fmla="*/ 647700 w 4102100"/>
              <a:gd name="connsiteY18" fmla="*/ 50800 h 1384300"/>
              <a:gd name="connsiteX19" fmla="*/ 520700 w 4102100"/>
              <a:gd name="connsiteY19" fmla="*/ 88900 h 1384300"/>
              <a:gd name="connsiteX20" fmla="*/ 469900 w 4102100"/>
              <a:gd name="connsiteY20" fmla="*/ 114300 h 1384300"/>
              <a:gd name="connsiteX21" fmla="*/ 431800 w 4102100"/>
              <a:gd name="connsiteY21" fmla="*/ 139700 h 1384300"/>
              <a:gd name="connsiteX22" fmla="*/ 279400 w 4102100"/>
              <a:gd name="connsiteY22" fmla="*/ 203200 h 1384300"/>
              <a:gd name="connsiteX23" fmla="*/ 241300 w 4102100"/>
              <a:gd name="connsiteY23" fmla="*/ 241300 h 1384300"/>
              <a:gd name="connsiteX24" fmla="*/ 190500 w 4102100"/>
              <a:gd name="connsiteY24" fmla="*/ 317500 h 1384300"/>
              <a:gd name="connsiteX25" fmla="*/ 152400 w 4102100"/>
              <a:gd name="connsiteY25" fmla="*/ 342900 h 1384300"/>
              <a:gd name="connsiteX26" fmla="*/ 76200 w 4102100"/>
              <a:gd name="connsiteY26" fmla="*/ 457200 h 1384300"/>
              <a:gd name="connsiteX27" fmla="*/ 50800 w 4102100"/>
              <a:gd name="connsiteY27" fmla="*/ 495300 h 1384300"/>
              <a:gd name="connsiteX28" fmla="*/ 38100 w 4102100"/>
              <a:gd name="connsiteY28" fmla="*/ 546100 h 1384300"/>
              <a:gd name="connsiteX29" fmla="*/ 25400 w 4102100"/>
              <a:gd name="connsiteY29" fmla="*/ 584200 h 1384300"/>
              <a:gd name="connsiteX30" fmla="*/ 0 w 4102100"/>
              <a:gd name="connsiteY30" fmla="*/ 685800 h 1384300"/>
              <a:gd name="connsiteX31" fmla="*/ 12700 w 4102100"/>
              <a:gd name="connsiteY31" fmla="*/ 1104900 h 1384300"/>
              <a:gd name="connsiteX32" fmla="*/ 63500 w 4102100"/>
              <a:gd name="connsiteY32" fmla="*/ 1219200 h 1384300"/>
              <a:gd name="connsiteX33" fmla="*/ 101600 w 4102100"/>
              <a:gd name="connsiteY33" fmla="*/ 1231900 h 1384300"/>
              <a:gd name="connsiteX34" fmla="*/ 139700 w 4102100"/>
              <a:gd name="connsiteY34" fmla="*/ 1257300 h 1384300"/>
              <a:gd name="connsiteX35" fmla="*/ 177800 w 4102100"/>
              <a:gd name="connsiteY35" fmla="*/ 1270000 h 1384300"/>
              <a:gd name="connsiteX36" fmla="*/ 215900 w 4102100"/>
              <a:gd name="connsiteY36" fmla="*/ 1295400 h 1384300"/>
              <a:gd name="connsiteX37" fmla="*/ 292100 w 4102100"/>
              <a:gd name="connsiteY37" fmla="*/ 1320800 h 1384300"/>
              <a:gd name="connsiteX38" fmla="*/ 342900 w 4102100"/>
              <a:gd name="connsiteY38" fmla="*/ 1346200 h 1384300"/>
              <a:gd name="connsiteX39" fmla="*/ 546100 w 4102100"/>
              <a:gd name="connsiteY39" fmla="*/ 1384300 h 1384300"/>
              <a:gd name="connsiteX40" fmla="*/ 4038600 w 4102100"/>
              <a:gd name="connsiteY40" fmla="*/ 1371600 h 1384300"/>
              <a:gd name="connsiteX41" fmla="*/ 4064000 w 4102100"/>
              <a:gd name="connsiteY41" fmla="*/ 1295400 h 1384300"/>
              <a:gd name="connsiteX42" fmla="*/ 4076700 w 4102100"/>
              <a:gd name="connsiteY42" fmla="*/ 1155700 h 1384300"/>
              <a:gd name="connsiteX43" fmla="*/ 4089400 w 4102100"/>
              <a:gd name="connsiteY43" fmla="*/ 1117600 h 1384300"/>
              <a:gd name="connsiteX44" fmla="*/ 4102100 w 4102100"/>
              <a:gd name="connsiteY44" fmla="*/ 1066800 h 1384300"/>
              <a:gd name="connsiteX45" fmla="*/ 4089400 w 4102100"/>
              <a:gd name="connsiteY45" fmla="*/ 774700 h 1384300"/>
              <a:gd name="connsiteX46" fmla="*/ 4038600 w 4102100"/>
              <a:gd name="connsiteY46" fmla="*/ 622300 h 1384300"/>
              <a:gd name="connsiteX47" fmla="*/ 4013200 w 4102100"/>
              <a:gd name="connsiteY47" fmla="*/ 546100 h 1384300"/>
              <a:gd name="connsiteX48" fmla="*/ 4000500 w 4102100"/>
              <a:gd name="connsiteY48" fmla="*/ 508000 h 1384300"/>
              <a:gd name="connsiteX49" fmla="*/ 3975100 w 4102100"/>
              <a:gd name="connsiteY49" fmla="*/ 469900 h 1384300"/>
              <a:gd name="connsiteX50" fmla="*/ 3911600 w 4102100"/>
              <a:gd name="connsiteY50" fmla="*/ 355600 h 1384300"/>
              <a:gd name="connsiteX51" fmla="*/ 3873500 w 4102100"/>
              <a:gd name="connsiteY51" fmla="*/ 342900 h 1384300"/>
              <a:gd name="connsiteX52" fmla="*/ 3771900 w 4102100"/>
              <a:gd name="connsiteY52" fmla="*/ 254000 h 1384300"/>
              <a:gd name="connsiteX53" fmla="*/ 3733800 w 4102100"/>
              <a:gd name="connsiteY53" fmla="*/ 228600 h 1384300"/>
              <a:gd name="connsiteX54" fmla="*/ 3683000 w 4102100"/>
              <a:gd name="connsiteY54" fmla="*/ 215900 h 1384300"/>
              <a:gd name="connsiteX55" fmla="*/ 3606800 w 4102100"/>
              <a:gd name="connsiteY55" fmla="*/ 190500 h 1384300"/>
              <a:gd name="connsiteX56" fmla="*/ 3568700 w 4102100"/>
              <a:gd name="connsiteY56" fmla="*/ 177800 h 1384300"/>
              <a:gd name="connsiteX57" fmla="*/ 3543300 w 4102100"/>
              <a:gd name="connsiteY57" fmla="*/ 177800 h 1384300"/>
              <a:gd name="connsiteX58" fmla="*/ 3479800 w 4102100"/>
              <a:gd name="connsiteY58" fmla="*/ 165100 h 13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102100" h="1384300">
                <a:moveTo>
                  <a:pt x="3784600" y="355600"/>
                </a:moveTo>
                <a:lnTo>
                  <a:pt x="3784600" y="355600"/>
                </a:lnTo>
                <a:cubicBezTo>
                  <a:pt x="3750733" y="325967"/>
                  <a:pt x="3717829" y="295196"/>
                  <a:pt x="3683000" y="266700"/>
                </a:cubicBezTo>
                <a:cubicBezTo>
                  <a:pt x="3671187" y="257035"/>
                  <a:pt x="3658848" y="247499"/>
                  <a:pt x="3644900" y="241300"/>
                </a:cubicBezTo>
                <a:cubicBezTo>
                  <a:pt x="3620434" y="230426"/>
                  <a:pt x="3590977" y="230752"/>
                  <a:pt x="3568700" y="215900"/>
                </a:cubicBezTo>
                <a:cubicBezTo>
                  <a:pt x="3508253" y="175602"/>
                  <a:pt x="3554354" y="200166"/>
                  <a:pt x="3479800" y="177800"/>
                </a:cubicBezTo>
                <a:cubicBezTo>
                  <a:pt x="3454155" y="170107"/>
                  <a:pt x="3430354" y="153429"/>
                  <a:pt x="3403600" y="152400"/>
                </a:cubicBezTo>
                <a:lnTo>
                  <a:pt x="3073400" y="139700"/>
                </a:lnTo>
                <a:cubicBezTo>
                  <a:pt x="3048000" y="131233"/>
                  <a:pt x="3023454" y="119551"/>
                  <a:pt x="2997200" y="114300"/>
                </a:cubicBezTo>
                <a:cubicBezTo>
                  <a:pt x="2788351" y="72530"/>
                  <a:pt x="2955277" y="102216"/>
                  <a:pt x="2489200" y="88900"/>
                </a:cubicBezTo>
                <a:cubicBezTo>
                  <a:pt x="2472267" y="84667"/>
                  <a:pt x="2455516" y="79623"/>
                  <a:pt x="2438400" y="76200"/>
                </a:cubicBezTo>
                <a:cubicBezTo>
                  <a:pt x="2385602" y="65640"/>
                  <a:pt x="2326163" y="58933"/>
                  <a:pt x="2273300" y="50800"/>
                </a:cubicBezTo>
                <a:cubicBezTo>
                  <a:pt x="2247849" y="46884"/>
                  <a:pt x="2222435" y="42706"/>
                  <a:pt x="2197100" y="38100"/>
                </a:cubicBezTo>
                <a:cubicBezTo>
                  <a:pt x="2175862" y="34239"/>
                  <a:pt x="2154541" y="30635"/>
                  <a:pt x="2133600" y="25400"/>
                </a:cubicBezTo>
                <a:cubicBezTo>
                  <a:pt x="2120613" y="22153"/>
                  <a:pt x="2108848" y="13727"/>
                  <a:pt x="2095500" y="12700"/>
                </a:cubicBezTo>
                <a:cubicBezTo>
                  <a:pt x="1998328" y="5225"/>
                  <a:pt x="1900767" y="4233"/>
                  <a:pt x="1803400" y="0"/>
                </a:cubicBezTo>
                <a:lnTo>
                  <a:pt x="825500" y="12700"/>
                </a:lnTo>
                <a:cubicBezTo>
                  <a:pt x="808051" y="13131"/>
                  <a:pt x="791767" y="21743"/>
                  <a:pt x="774700" y="25400"/>
                </a:cubicBezTo>
                <a:cubicBezTo>
                  <a:pt x="732487" y="34446"/>
                  <a:pt x="689583" y="40329"/>
                  <a:pt x="647700" y="50800"/>
                </a:cubicBezTo>
                <a:cubicBezTo>
                  <a:pt x="611240" y="59915"/>
                  <a:pt x="551620" y="73440"/>
                  <a:pt x="520700" y="88900"/>
                </a:cubicBezTo>
                <a:cubicBezTo>
                  <a:pt x="503767" y="97367"/>
                  <a:pt x="486338" y="104907"/>
                  <a:pt x="469900" y="114300"/>
                </a:cubicBezTo>
                <a:cubicBezTo>
                  <a:pt x="456648" y="121873"/>
                  <a:pt x="445829" y="133687"/>
                  <a:pt x="431800" y="139700"/>
                </a:cubicBezTo>
                <a:cubicBezTo>
                  <a:pt x="364190" y="168676"/>
                  <a:pt x="353391" y="129209"/>
                  <a:pt x="279400" y="203200"/>
                </a:cubicBezTo>
                <a:cubicBezTo>
                  <a:pt x="266700" y="215900"/>
                  <a:pt x="252327" y="227123"/>
                  <a:pt x="241300" y="241300"/>
                </a:cubicBezTo>
                <a:cubicBezTo>
                  <a:pt x="222558" y="265397"/>
                  <a:pt x="215900" y="300567"/>
                  <a:pt x="190500" y="317500"/>
                </a:cubicBezTo>
                <a:lnTo>
                  <a:pt x="152400" y="342900"/>
                </a:lnTo>
                <a:lnTo>
                  <a:pt x="76200" y="457200"/>
                </a:lnTo>
                <a:lnTo>
                  <a:pt x="50800" y="495300"/>
                </a:lnTo>
                <a:cubicBezTo>
                  <a:pt x="46567" y="512233"/>
                  <a:pt x="42895" y="529317"/>
                  <a:pt x="38100" y="546100"/>
                </a:cubicBezTo>
                <a:cubicBezTo>
                  <a:pt x="34422" y="558972"/>
                  <a:pt x="28647" y="571213"/>
                  <a:pt x="25400" y="584200"/>
                </a:cubicBezTo>
                <a:lnTo>
                  <a:pt x="0" y="685800"/>
                </a:lnTo>
                <a:cubicBezTo>
                  <a:pt x="4233" y="825500"/>
                  <a:pt x="1981" y="965548"/>
                  <a:pt x="12700" y="1104900"/>
                </a:cubicBezTo>
                <a:cubicBezTo>
                  <a:pt x="14100" y="1123094"/>
                  <a:pt x="39683" y="1200146"/>
                  <a:pt x="63500" y="1219200"/>
                </a:cubicBezTo>
                <a:cubicBezTo>
                  <a:pt x="73953" y="1227563"/>
                  <a:pt x="89626" y="1225913"/>
                  <a:pt x="101600" y="1231900"/>
                </a:cubicBezTo>
                <a:cubicBezTo>
                  <a:pt x="115252" y="1238726"/>
                  <a:pt x="126048" y="1250474"/>
                  <a:pt x="139700" y="1257300"/>
                </a:cubicBezTo>
                <a:cubicBezTo>
                  <a:pt x="151674" y="1263287"/>
                  <a:pt x="165826" y="1264013"/>
                  <a:pt x="177800" y="1270000"/>
                </a:cubicBezTo>
                <a:cubicBezTo>
                  <a:pt x="191452" y="1276826"/>
                  <a:pt x="201952" y="1289201"/>
                  <a:pt x="215900" y="1295400"/>
                </a:cubicBezTo>
                <a:cubicBezTo>
                  <a:pt x="240366" y="1306274"/>
                  <a:pt x="268153" y="1308826"/>
                  <a:pt x="292100" y="1320800"/>
                </a:cubicBezTo>
                <a:cubicBezTo>
                  <a:pt x="309033" y="1329267"/>
                  <a:pt x="324939" y="1340213"/>
                  <a:pt x="342900" y="1346200"/>
                </a:cubicBezTo>
                <a:cubicBezTo>
                  <a:pt x="423727" y="1373142"/>
                  <a:pt x="462543" y="1373855"/>
                  <a:pt x="546100" y="1384300"/>
                </a:cubicBezTo>
                <a:lnTo>
                  <a:pt x="4038600" y="1371600"/>
                </a:lnTo>
                <a:cubicBezTo>
                  <a:pt x="4065365" y="1370924"/>
                  <a:pt x="4064000" y="1295400"/>
                  <a:pt x="4064000" y="1295400"/>
                </a:cubicBezTo>
                <a:cubicBezTo>
                  <a:pt x="4068233" y="1248833"/>
                  <a:pt x="4070087" y="1201989"/>
                  <a:pt x="4076700" y="1155700"/>
                </a:cubicBezTo>
                <a:cubicBezTo>
                  <a:pt x="4078593" y="1142448"/>
                  <a:pt x="4085722" y="1130472"/>
                  <a:pt x="4089400" y="1117600"/>
                </a:cubicBezTo>
                <a:cubicBezTo>
                  <a:pt x="4094195" y="1100817"/>
                  <a:pt x="4097867" y="1083733"/>
                  <a:pt x="4102100" y="1066800"/>
                </a:cubicBezTo>
                <a:cubicBezTo>
                  <a:pt x="4097867" y="969433"/>
                  <a:pt x="4098788" y="871705"/>
                  <a:pt x="4089400" y="774700"/>
                </a:cubicBezTo>
                <a:cubicBezTo>
                  <a:pt x="4078830" y="665476"/>
                  <a:pt x="4069079" y="698497"/>
                  <a:pt x="4038600" y="622300"/>
                </a:cubicBezTo>
                <a:cubicBezTo>
                  <a:pt x="4028656" y="597441"/>
                  <a:pt x="4021667" y="571500"/>
                  <a:pt x="4013200" y="546100"/>
                </a:cubicBezTo>
                <a:cubicBezTo>
                  <a:pt x="4008967" y="533400"/>
                  <a:pt x="4007926" y="519139"/>
                  <a:pt x="4000500" y="508000"/>
                </a:cubicBezTo>
                <a:cubicBezTo>
                  <a:pt x="3992033" y="495300"/>
                  <a:pt x="3981926" y="483552"/>
                  <a:pt x="3975100" y="469900"/>
                </a:cubicBezTo>
                <a:cubicBezTo>
                  <a:pt x="3957208" y="434116"/>
                  <a:pt x="3959652" y="371617"/>
                  <a:pt x="3911600" y="355600"/>
                </a:cubicBezTo>
                <a:lnTo>
                  <a:pt x="3873500" y="342900"/>
                </a:lnTo>
                <a:cubicBezTo>
                  <a:pt x="3831167" y="279400"/>
                  <a:pt x="3860800" y="313267"/>
                  <a:pt x="3771900" y="254000"/>
                </a:cubicBezTo>
                <a:cubicBezTo>
                  <a:pt x="3759200" y="245533"/>
                  <a:pt x="3748608" y="232302"/>
                  <a:pt x="3733800" y="228600"/>
                </a:cubicBezTo>
                <a:cubicBezTo>
                  <a:pt x="3716867" y="224367"/>
                  <a:pt x="3699718" y="220916"/>
                  <a:pt x="3683000" y="215900"/>
                </a:cubicBezTo>
                <a:cubicBezTo>
                  <a:pt x="3657355" y="208207"/>
                  <a:pt x="3632200" y="198967"/>
                  <a:pt x="3606800" y="190500"/>
                </a:cubicBezTo>
                <a:cubicBezTo>
                  <a:pt x="3594100" y="186267"/>
                  <a:pt x="3582087" y="177800"/>
                  <a:pt x="3568700" y="177800"/>
                </a:cubicBezTo>
                <a:lnTo>
                  <a:pt x="3543300" y="177800"/>
                </a:lnTo>
                <a:lnTo>
                  <a:pt x="3479800" y="165100"/>
                </a:lnTo>
              </a:path>
            </a:pathLst>
          </a:cu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" y="56564"/>
            <a:ext cx="1633561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1E7A4E00-1D63-9B93-EA38-764CAC201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76: EM ÔN NHỮNG GÌ ĐÃ HỌC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994F385-7BD0-5B8E-E582-8743CAA85075}"/>
              </a:ext>
            </a:extLst>
          </p:cNvPr>
          <p:cNvGrpSpPr/>
          <p:nvPr/>
        </p:nvGrpSpPr>
        <p:grpSpPr>
          <a:xfrm>
            <a:off x="1287534" y="1497088"/>
            <a:ext cx="7986569" cy="718185"/>
            <a:chOff x="1470819" y="1906369"/>
            <a:chExt cx="7986569" cy="71818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9FAFA19-CFF0-E2CD-53B4-207E2AD5C90A}"/>
                </a:ext>
              </a:extLst>
            </p:cNvPr>
            <p:cNvGrpSpPr/>
            <p:nvPr/>
          </p:nvGrpSpPr>
          <p:grpSpPr>
            <a:xfrm>
              <a:off x="1470819" y="1906369"/>
              <a:ext cx="533400" cy="646331"/>
              <a:chOff x="1737519" y="1906369"/>
              <a:chExt cx="533400" cy="646331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E7722C1-0C37-C28C-E068-B12CD56F6C73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62583E-C0AE-E0EB-7C98-A4EEA6E4FF10}"/>
                  </a:ext>
                </a:extLst>
              </p:cNvPr>
              <p:cNvSpPr txBox="1"/>
              <p:nvPr/>
            </p:nvSpPr>
            <p:spPr>
              <a:xfrm>
                <a:off x="1852003" y="1906369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A1FC3F1-8DDC-5BE1-7399-8C3B32625D88}"/>
                </a:ext>
              </a:extLst>
            </p:cNvPr>
            <p:cNvSpPr txBox="1"/>
            <p:nvPr/>
          </p:nvSpPr>
          <p:spPr>
            <a:xfrm>
              <a:off x="2118519" y="1947446"/>
              <a:ext cx="733886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sát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4EECF01-237D-7060-B082-59FE9A604030}"/>
              </a:ext>
            </a:extLst>
          </p:cNvPr>
          <p:cNvSpPr txBox="1"/>
          <p:nvPr/>
        </p:nvSpPr>
        <p:spPr>
          <a:xfrm>
            <a:off x="1287535" y="6000959"/>
            <a:ext cx="13175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2F03C-85DB-5BF2-9886-DF83F3B2F9A1}"/>
              </a:ext>
            </a:extLst>
          </p:cNvPr>
          <p:cNvSpPr txBox="1"/>
          <p:nvPr/>
        </p:nvSpPr>
        <p:spPr>
          <a:xfrm>
            <a:off x="1255113" y="6018986"/>
            <a:ext cx="13055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/>
              <a:t>Chị</a:t>
            </a:r>
            <a:r>
              <a:rPr lang="en-US" sz="3600" b="1" dirty="0"/>
              <a:t> </a:t>
            </a:r>
            <a:r>
              <a:rPr lang="en-US" sz="3600" b="1" dirty="0" err="1"/>
              <a:t>Huyền</a:t>
            </a:r>
            <a:r>
              <a:rPr lang="en-US" sz="3600" b="1" dirty="0"/>
              <a:t> </a:t>
            </a:r>
            <a:r>
              <a:rPr lang="en-US" sz="3600" b="1" dirty="0" err="1"/>
              <a:t>bắt</a:t>
            </a:r>
            <a:r>
              <a:rPr lang="en-US" sz="3600" b="1" dirty="0"/>
              <a:t> </a:t>
            </a:r>
            <a:r>
              <a:rPr lang="en-US" sz="3600" b="1" dirty="0" err="1"/>
              <a:t>đầu</a:t>
            </a:r>
            <a:r>
              <a:rPr lang="en-US" sz="3600" b="1" dirty="0"/>
              <a:t> </a:t>
            </a:r>
            <a:r>
              <a:rPr lang="en-US" sz="3600" b="1" dirty="0" err="1"/>
              <a:t>làm</a:t>
            </a:r>
            <a:r>
              <a:rPr lang="en-US" sz="3600" b="1" dirty="0"/>
              <a:t> </a:t>
            </a:r>
            <a:r>
              <a:rPr lang="en-US" sz="3600" b="1" dirty="0" err="1"/>
              <a:t>việc</a:t>
            </a:r>
            <a:r>
              <a:rPr lang="en-US" sz="3600" b="1" dirty="0"/>
              <a:t> </a:t>
            </a:r>
            <a:r>
              <a:rPr lang="en-US" sz="3600" b="1" dirty="0" err="1"/>
              <a:t>lúc</a:t>
            </a:r>
            <a:r>
              <a:rPr lang="en-US" sz="3600" b="1" dirty="0"/>
              <a:t> 7 </a:t>
            </a:r>
            <a:r>
              <a:rPr lang="en-US" sz="3600" b="1" dirty="0" err="1"/>
              <a:t>giờ</a:t>
            </a:r>
            <a:r>
              <a:rPr lang="en-US" sz="3600" b="1" dirty="0"/>
              <a:t> 40 </a:t>
            </a:r>
            <a:r>
              <a:rPr lang="en-US" sz="3600" b="1" dirty="0" err="1"/>
              <a:t>phút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kết</a:t>
            </a:r>
            <a:r>
              <a:rPr lang="en-US" sz="3600" b="1" dirty="0"/>
              <a:t> </a:t>
            </a:r>
            <a:r>
              <a:rPr lang="en-US" sz="3600" b="1" dirty="0" err="1"/>
              <a:t>thúc</a:t>
            </a:r>
            <a:r>
              <a:rPr lang="en-US" sz="3600" b="1" dirty="0"/>
              <a:t> </a:t>
            </a:r>
            <a:r>
              <a:rPr lang="en-US" sz="3600" b="1" dirty="0" err="1"/>
              <a:t>lúc</a:t>
            </a:r>
            <a:r>
              <a:rPr lang="en-US" sz="3600" b="1" dirty="0"/>
              <a:t> 11 </a:t>
            </a:r>
            <a:r>
              <a:rPr lang="en-US" sz="3600" b="1" dirty="0" err="1"/>
              <a:t>giờ</a:t>
            </a:r>
            <a:r>
              <a:rPr lang="en-US" sz="3600" b="1" dirty="0"/>
              <a:t> 25 </a:t>
            </a:r>
            <a:r>
              <a:rPr lang="en-US" sz="3600" b="1" dirty="0" err="1"/>
              <a:t>phút</a:t>
            </a:r>
            <a:r>
              <a:rPr lang="en-US" sz="3600" b="1" dirty="0"/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A3A705-A79B-4FA7-4BDD-4D2A74A0B4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75" t="60417" r="50586" b="13542"/>
          <a:stretch/>
        </p:blipFill>
        <p:spPr>
          <a:xfrm>
            <a:off x="4404519" y="2529820"/>
            <a:ext cx="7086600" cy="323233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A4B77C2-7A89-1DF0-47FE-B6905FDAB66C}"/>
              </a:ext>
            </a:extLst>
          </p:cNvPr>
          <p:cNvCxnSpPr/>
          <p:nvPr/>
        </p:nvCxnSpPr>
        <p:spPr>
          <a:xfrm flipH="1">
            <a:off x="4861719" y="3319948"/>
            <a:ext cx="838200" cy="304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B71D1A1-8044-37FF-F979-FCF3B3ED2743}"/>
              </a:ext>
            </a:extLst>
          </p:cNvPr>
          <p:cNvSpPr txBox="1"/>
          <p:nvPr/>
        </p:nvSpPr>
        <p:spPr>
          <a:xfrm>
            <a:off x="2575719" y="3624748"/>
            <a:ext cx="10668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 </a:t>
            </a:r>
            <a:r>
              <a:rPr lang="en-US" dirty="0" err="1"/>
              <a:t>giờ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1C4876-0DB2-79C8-B697-8A2B3ABB012D}"/>
              </a:ext>
            </a:extLst>
          </p:cNvPr>
          <p:cNvCxnSpPr/>
          <p:nvPr/>
        </p:nvCxnSpPr>
        <p:spPr>
          <a:xfrm flipV="1">
            <a:off x="8366919" y="2574822"/>
            <a:ext cx="2742766" cy="8801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6C4CBE3-C38E-0F16-4B82-22C18B92623D}"/>
              </a:ext>
            </a:extLst>
          </p:cNvPr>
          <p:cNvSpPr txBox="1"/>
          <p:nvPr/>
        </p:nvSpPr>
        <p:spPr>
          <a:xfrm>
            <a:off x="11262519" y="2362200"/>
            <a:ext cx="1371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 </a:t>
            </a:r>
            <a:r>
              <a:rPr lang="en-US" dirty="0" err="1"/>
              <a:t>giờ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DD7AAB-06F5-5BDF-5753-DCA8184C8672}"/>
              </a:ext>
            </a:extLst>
          </p:cNvPr>
          <p:cNvSpPr txBox="1"/>
          <p:nvPr/>
        </p:nvSpPr>
        <p:spPr>
          <a:xfrm>
            <a:off x="12421448" y="2362199"/>
            <a:ext cx="135523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 </a:t>
            </a:r>
            <a:r>
              <a:rPr lang="en-US" dirty="0" err="1"/>
              <a:t>phút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7C8463-40E0-6BDE-7B31-9E5C376DDC55}"/>
              </a:ext>
            </a:extLst>
          </p:cNvPr>
          <p:cNvSpPr txBox="1"/>
          <p:nvPr/>
        </p:nvSpPr>
        <p:spPr>
          <a:xfrm>
            <a:off x="3509380" y="3624748"/>
            <a:ext cx="135233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40 </a:t>
            </a:r>
            <a:r>
              <a:rPr lang="en-US" dirty="0" err="1"/>
              <a:t>phút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68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" y="56564"/>
            <a:ext cx="1633561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011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</a:t>
            </a:r>
          </a:p>
          <a:p>
            <a:pPr algn="ctr"/>
            <a:r>
              <a:rPr lang="en-US" sz="2000"/>
              <a:t>hai chiều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</TotalTime>
  <Words>473</Words>
  <Application>Microsoft Office PowerPoint</Application>
  <PresentationFormat>Custom</PresentationFormat>
  <Paragraphs>91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195</cp:revision>
  <dcterms:created xsi:type="dcterms:W3CDTF">2022-07-10T01:37:20Z</dcterms:created>
  <dcterms:modified xsi:type="dcterms:W3CDTF">2023-02-25T16:34:51Z</dcterms:modified>
</cp:coreProperties>
</file>