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71" r:id="rId2"/>
    <p:sldId id="257" r:id="rId3"/>
    <p:sldId id="451" r:id="rId4"/>
    <p:sldId id="452" r:id="rId5"/>
    <p:sldId id="453" r:id="rId6"/>
    <p:sldId id="454" r:id="rId7"/>
    <p:sldId id="455" r:id="rId8"/>
    <p:sldId id="264" r:id="rId9"/>
    <p:sldId id="269" r:id="rId10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99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835" y="58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bai%20tap%20van%20dung/Bai%203.pptx" TargetMode="External"/><Relationship Id="rId13" Type="http://schemas.openxmlformats.org/officeDocument/2006/relationships/image" Target="../media/image15.jpeg"/><Relationship Id="rId18" Type="http://schemas.openxmlformats.org/officeDocument/2006/relationships/image" Target="../media/image19.jpeg"/><Relationship Id="rId3" Type="http://schemas.openxmlformats.org/officeDocument/2006/relationships/image" Target="../media/image7.jpeg"/><Relationship Id="rId21" Type="http://schemas.openxmlformats.org/officeDocument/2006/relationships/image" Target="../media/image21.jpeg"/><Relationship Id="rId7" Type="http://schemas.openxmlformats.org/officeDocument/2006/relationships/image" Target="../media/image10.jpeg"/><Relationship Id="rId12" Type="http://schemas.openxmlformats.org/officeDocument/2006/relationships/image" Target="../media/image14.jpeg"/><Relationship Id="rId1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jpeg"/><Relationship Id="rId20" Type="http://schemas.openxmlformats.org/officeDocument/2006/relationships/hyperlink" Target="bai%20tap%20van%20dung/Bai%20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13.png"/><Relationship Id="rId5" Type="http://schemas.openxmlformats.org/officeDocument/2006/relationships/hyperlink" Target="bai%20tap%20van%20dung/Bai%201.pptx" TargetMode="External"/><Relationship Id="rId15" Type="http://schemas.openxmlformats.org/officeDocument/2006/relationships/hyperlink" Target="bai%20tap%20van%20dung/Bai%204.pptx" TargetMode="External"/><Relationship Id="rId23" Type="http://schemas.openxmlformats.org/officeDocument/2006/relationships/image" Target="../media/image23.jpeg"/><Relationship Id="rId10" Type="http://schemas.openxmlformats.org/officeDocument/2006/relationships/image" Target="../media/image12.png"/><Relationship Id="rId19" Type="http://schemas.openxmlformats.org/officeDocument/2006/relationships/image" Target="../media/image20.jpeg"/><Relationship Id="rId4" Type="http://schemas.openxmlformats.org/officeDocument/2006/relationships/image" Target="../media/image8.jpeg"/><Relationship Id="rId9" Type="http://schemas.openxmlformats.org/officeDocument/2006/relationships/image" Target="../media/image11.png"/><Relationship Id="rId14" Type="http://schemas.openxmlformats.org/officeDocument/2006/relationships/image" Target="../media/image16.jpeg"/><Relationship Id="rId22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9" y="56564"/>
            <a:ext cx="14264640" cy="90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8B7771EF-3CD8-19A1-75EF-CE3B8C7D5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373" y="847770"/>
            <a:ext cx="10024533" cy="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507" tIns="71753" rIns="143507" bIns="717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496" b="1" dirty="0">
                <a:solidFill>
                  <a:srgbClr val="FF0066"/>
                </a:solidFill>
                <a:latin typeface="Times New Roman" pitchFamily="18" charset="0"/>
              </a:rPr>
              <a:t>TRƯỜNG TIỂU HỌC GIANG BIÊN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B00CE2-AF4C-1751-F683-0863E4C5842E}"/>
              </a:ext>
            </a:extLst>
          </p:cNvPr>
          <p:cNvSpPr/>
          <p:nvPr/>
        </p:nvSpPr>
        <p:spPr>
          <a:xfrm>
            <a:off x="1127919" y="1901360"/>
            <a:ext cx="11658599" cy="95410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NHIỆT LIỆT CHÀO MỪNG CÁC EM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0E942982-D1D8-620B-7D07-DD4E103E2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310" y="6607525"/>
            <a:ext cx="6320368" cy="123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507" tIns="71753" rIns="143507" bIns="717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ts val="1797"/>
              </a:spcBef>
              <a:defRPr/>
            </a:pP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8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 eaLnBrk="1" hangingPunct="1">
              <a:spcBef>
                <a:spcPts val="1797"/>
              </a:spcBef>
              <a:defRPr/>
            </a:pP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3A1</a:t>
            </a:r>
          </a:p>
        </p:txBody>
      </p:sp>
      <p:sp>
        <p:nvSpPr>
          <p:cNvPr id="3" name="Text Box 14">
            <a:extLst>
              <a:ext uri="{FF2B5EF4-FFF2-40B4-BE49-F238E27FC236}">
                <a16:creationId xmlns:a16="http://schemas.microsoft.com/office/drawing/2014/main" id="{86C02BEC-13AB-68BA-B8DE-E6DDA7EAF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470" y="3226182"/>
            <a:ext cx="10506338" cy="265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76: EM ÔN LẠI NHỮNG GÌ ĐÃ HỌC</a:t>
            </a:r>
          </a:p>
        </p:txBody>
      </p:sp>
    </p:spTree>
    <p:extLst>
      <p:ext uri="{BB962C8B-B14F-4D97-AF65-F5344CB8AC3E}">
        <p14:creationId xmlns:p14="http://schemas.microsoft.com/office/powerpoint/2010/main" val="156060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9" y="56564"/>
            <a:ext cx="16335610" cy="90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B2ECDCD9-F8E1-68C2-4DFF-D9880AA84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1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76: EM ÔN LẠI NHỮNG GÌ ĐÃ HỌC (TIẾT 1)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926D739-BC26-5992-5282-A1EE93FC4A16}"/>
              </a:ext>
            </a:extLst>
          </p:cNvPr>
          <p:cNvGrpSpPr/>
          <p:nvPr/>
        </p:nvGrpSpPr>
        <p:grpSpPr>
          <a:xfrm>
            <a:off x="518319" y="1752600"/>
            <a:ext cx="7000721" cy="681454"/>
            <a:chOff x="1470819" y="1943100"/>
            <a:chExt cx="7000721" cy="6814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4DFF310-690D-4D4B-D969-159DDF0C7EF5}"/>
                </a:ext>
              </a:extLst>
            </p:cNvPr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ABB3CC2-9FC3-481A-AE67-9A3FD09B132B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D34CC7D-891C-D660-508D-868DD38F23D6}"/>
                  </a:ext>
                </a:extLst>
              </p:cNvPr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4C46762-BB4D-BB7E-B98A-ECD009055B7C}"/>
                </a:ext>
              </a:extLst>
            </p:cNvPr>
            <p:cNvSpPr txBox="1"/>
            <p:nvPr/>
          </p:nvSpPr>
          <p:spPr>
            <a:xfrm>
              <a:off x="2118519" y="1947446"/>
              <a:ext cx="635302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mẫu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):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296F995-86C1-350A-3C5E-1A74CF4F25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00" t="25457" r="30605" b="54166"/>
          <a:stretch/>
        </p:blipFill>
        <p:spPr>
          <a:xfrm>
            <a:off x="1051719" y="2586618"/>
            <a:ext cx="10827291" cy="5562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3F3C37-5034-5BF4-F822-40B2803D36A4}"/>
              </a:ext>
            </a:extLst>
          </p:cNvPr>
          <p:cNvSpPr txBox="1"/>
          <p:nvPr/>
        </p:nvSpPr>
        <p:spPr>
          <a:xfrm>
            <a:off x="1438890" y="2573622"/>
            <a:ext cx="1416229" cy="584775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96 821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8F032D-AC2B-BFAB-B86E-DA01436BB3A8}"/>
              </a:ext>
            </a:extLst>
          </p:cNvPr>
          <p:cNvSpPr txBox="1"/>
          <p:nvPr/>
        </p:nvSpPr>
        <p:spPr>
          <a:xfrm>
            <a:off x="1383128" y="5361153"/>
            <a:ext cx="1456910" cy="584775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95 031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F1D9DB-F879-8EEC-2DA5-2733C1CC7B65}"/>
              </a:ext>
            </a:extLst>
          </p:cNvPr>
          <p:cNvSpPr txBox="1"/>
          <p:nvPr/>
        </p:nvSpPr>
        <p:spPr>
          <a:xfrm>
            <a:off x="1438890" y="4017298"/>
            <a:ext cx="1456910" cy="584775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95 070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05E739-48FF-D0D4-B5EA-6FCB14C38A8E}"/>
              </a:ext>
            </a:extLst>
          </p:cNvPr>
          <p:cNvSpPr txBox="1"/>
          <p:nvPr/>
        </p:nvSpPr>
        <p:spPr>
          <a:xfrm>
            <a:off x="1318284" y="6778392"/>
            <a:ext cx="1456910" cy="584775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92 643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26F227-D7B7-4954-DE33-AF5F7BA3CF69}"/>
              </a:ext>
            </a:extLst>
          </p:cNvPr>
          <p:cNvSpPr txBox="1"/>
          <p:nvPr/>
        </p:nvSpPr>
        <p:spPr>
          <a:xfrm>
            <a:off x="3108348" y="2454063"/>
            <a:ext cx="10124981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mốt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B1FA8DE8-385A-C427-E257-BDAE019CB080}"/>
              </a:ext>
            </a:extLst>
          </p:cNvPr>
          <p:cNvSpPr/>
          <p:nvPr/>
        </p:nvSpPr>
        <p:spPr>
          <a:xfrm>
            <a:off x="3154486" y="2716392"/>
            <a:ext cx="146743" cy="169559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C6F04C-A748-B581-4625-082B6EAEE862}"/>
              </a:ext>
            </a:extLst>
          </p:cNvPr>
          <p:cNvSpPr txBox="1"/>
          <p:nvPr/>
        </p:nvSpPr>
        <p:spPr>
          <a:xfrm>
            <a:off x="2895800" y="3035158"/>
            <a:ext cx="11071819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96 821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73FE83A0-C112-C892-9D30-CCA34CC47C3B}"/>
              </a:ext>
            </a:extLst>
          </p:cNvPr>
          <p:cNvSpPr/>
          <p:nvPr/>
        </p:nvSpPr>
        <p:spPr>
          <a:xfrm>
            <a:off x="3181316" y="3249526"/>
            <a:ext cx="146743" cy="169559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57F825-6D8D-DD00-C81A-2C7CE10C4C96}"/>
              </a:ext>
            </a:extLst>
          </p:cNvPr>
          <p:cNvSpPr txBox="1"/>
          <p:nvPr/>
        </p:nvSpPr>
        <p:spPr>
          <a:xfrm>
            <a:off x="3108348" y="3820781"/>
            <a:ext cx="10171119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lăm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9040C2-9299-858B-D382-B484C1130903}"/>
              </a:ext>
            </a:extLst>
          </p:cNvPr>
          <p:cNvSpPr txBox="1"/>
          <p:nvPr/>
        </p:nvSpPr>
        <p:spPr>
          <a:xfrm>
            <a:off x="3108348" y="4445006"/>
            <a:ext cx="10859271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95 070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974F45B2-BF88-ACB1-93D0-5A24507212B2}"/>
              </a:ext>
            </a:extLst>
          </p:cNvPr>
          <p:cNvSpPr/>
          <p:nvPr/>
        </p:nvSpPr>
        <p:spPr>
          <a:xfrm>
            <a:off x="3209599" y="4072585"/>
            <a:ext cx="146743" cy="169559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A2CECE72-54BA-C039-98D0-1BC76FC83AEF}"/>
              </a:ext>
            </a:extLst>
          </p:cNvPr>
          <p:cNvSpPr/>
          <p:nvPr/>
        </p:nvSpPr>
        <p:spPr>
          <a:xfrm>
            <a:off x="3238856" y="4618176"/>
            <a:ext cx="146743" cy="169559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11204E3C-606A-D3BD-7569-F6217D6A6EFD}"/>
              </a:ext>
            </a:extLst>
          </p:cNvPr>
          <p:cNvSpPr/>
          <p:nvPr/>
        </p:nvSpPr>
        <p:spPr>
          <a:xfrm>
            <a:off x="3216571" y="5411526"/>
            <a:ext cx="146743" cy="169559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4968C82A-408D-C0F9-96D9-B95B6D8E882B}"/>
              </a:ext>
            </a:extLst>
          </p:cNvPr>
          <p:cNvSpPr/>
          <p:nvPr/>
        </p:nvSpPr>
        <p:spPr>
          <a:xfrm>
            <a:off x="3208569" y="6032655"/>
            <a:ext cx="146743" cy="169559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05925327-4268-18BF-C5AF-9A4C30B1752E}"/>
              </a:ext>
            </a:extLst>
          </p:cNvPr>
          <p:cNvSpPr/>
          <p:nvPr/>
        </p:nvSpPr>
        <p:spPr>
          <a:xfrm>
            <a:off x="3186742" y="6943169"/>
            <a:ext cx="146743" cy="169559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5D202879-DE14-1D4A-3FB9-CC0A09262F10}"/>
              </a:ext>
            </a:extLst>
          </p:cNvPr>
          <p:cNvSpPr/>
          <p:nvPr/>
        </p:nvSpPr>
        <p:spPr>
          <a:xfrm>
            <a:off x="3188455" y="7623484"/>
            <a:ext cx="146743" cy="169559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40A38E-6137-5B44-9F36-9533D9858DBB}"/>
              </a:ext>
            </a:extLst>
          </p:cNvPr>
          <p:cNvSpPr txBox="1"/>
          <p:nvPr/>
        </p:nvSpPr>
        <p:spPr>
          <a:xfrm>
            <a:off x="3099367" y="5167247"/>
            <a:ext cx="10085989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lăm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mốt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F932E5-066A-461F-0EA8-06224826991C}"/>
              </a:ext>
            </a:extLst>
          </p:cNvPr>
          <p:cNvSpPr txBox="1"/>
          <p:nvPr/>
        </p:nvSpPr>
        <p:spPr>
          <a:xfrm>
            <a:off x="3099367" y="6761255"/>
            <a:ext cx="10171119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AF46914-D403-152A-D5BE-DDA3580D4323}"/>
              </a:ext>
            </a:extLst>
          </p:cNvPr>
          <p:cNvSpPr txBox="1"/>
          <p:nvPr/>
        </p:nvSpPr>
        <p:spPr>
          <a:xfrm>
            <a:off x="3041760" y="5839725"/>
            <a:ext cx="10916880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95 031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825678-8426-9E28-EBB5-FDFB784090DC}"/>
              </a:ext>
            </a:extLst>
          </p:cNvPr>
          <p:cNvSpPr txBox="1"/>
          <p:nvPr/>
        </p:nvSpPr>
        <p:spPr>
          <a:xfrm>
            <a:off x="3041760" y="7383199"/>
            <a:ext cx="10916879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92 643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084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9" y="56564"/>
            <a:ext cx="16335610" cy="90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383466D4-B7CB-7038-5319-E7F280672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76: EM ÔN LẠI NHỮNG GÌ ĐÃ HỌC (TIẾT 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40DDEF-C42D-8985-4E6B-B2D36D81B727}"/>
              </a:ext>
            </a:extLst>
          </p:cNvPr>
          <p:cNvSpPr txBox="1"/>
          <p:nvPr/>
        </p:nvSpPr>
        <p:spPr>
          <a:xfrm>
            <a:off x="1516140" y="1876827"/>
            <a:ext cx="1268044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a,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678469-84B1-04F4-E90B-DE4C8A32B0CE}"/>
              </a:ext>
            </a:extLst>
          </p:cNvPr>
          <p:cNvSpPr txBox="1"/>
          <p:nvPr/>
        </p:nvSpPr>
        <p:spPr>
          <a:xfrm>
            <a:off x="2876225" y="2895600"/>
            <a:ext cx="1756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 92 643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FD37C4-1D10-E238-9A51-C9A516EA57B7}"/>
              </a:ext>
            </a:extLst>
          </p:cNvPr>
          <p:cNvSpPr txBox="1"/>
          <p:nvPr/>
        </p:nvSpPr>
        <p:spPr>
          <a:xfrm flipH="1">
            <a:off x="4633119" y="2895600"/>
            <a:ext cx="814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  &lt;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3B8835-B18F-A3E6-1E88-BC31C3D98635}"/>
              </a:ext>
            </a:extLst>
          </p:cNvPr>
          <p:cNvSpPr txBox="1"/>
          <p:nvPr/>
        </p:nvSpPr>
        <p:spPr>
          <a:xfrm>
            <a:off x="1432719" y="2895600"/>
            <a:ext cx="1398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Ta </a:t>
            </a:r>
            <a:r>
              <a:rPr lang="en-US" sz="3600" b="1" dirty="0" err="1"/>
              <a:t>có</a:t>
            </a:r>
            <a:r>
              <a:rPr lang="en-US" sz="3600" b="1" dirty="0"/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D939DE-1314-D188-F88B-A3472CB7DA39}"/>
              </a:ext>
            </a:extLst>
          </p:cNvPr>
          <p:cNvSpPr txBox="1"/>
          <p:nvPr/>
        </p:nvSpPr>
        <p:spPr>
          <a:xfrm>
            <a:off x="5447554" y="2950575"/>
            <a:ext cx="1547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95 031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FD2ED1-3D85-D0BB-363B-B4046C00805A}"/>
              </a:ext>
            </a:extLst>
          </p:cNvPr>
          <p:cNvSpPr txBox="1"/>
          <p:nvPr/>
        </p:nvSpPr>
        <p:spPr>
          <a:xfrm>
            <a:off x="8046861" y="2950574"/>
            <a:ext cx="1682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95 070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EFD69D-8CFF-FD47-47A9-5B8F1B92FCF2}"/>
              </a:ext>
            </a:extLst>
          </p:cNvPr>
          <p:cNvSpPr txBox="1"/>
          <p:nvPr/>
        </p:nvSpPr>
        <p:spPr>
          <a:xfrm>
            <a:off x="7113616" y="2895599"/>
            <a:ext cx="609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&lt;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06D40E-5486-56F3-8C04-EF66454126BE}"/>
              </a:ext>
            </a:extLst>
          </p:cNvPr>
          <p:cNvSpPr txBox="1"/>
          <p:nvPr/>
        </p:nvSpPr>
        <p:spPr>
          <a:xfrm>
            <a:off x="9729558" y="2944354"/>
            <a:ext cx="609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&lt;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F18937-835C-7D0D-C624-1D3A9748FB55}"/>
              </a:ext>
            </a:extLst>
          </p:cNvPr>
          <p:cNvSpPr txBox="1"/>
          <p:nvPr/>
        </p:nvSpPr>
        <p:spPr>
          <a:xfrm>
            <a:off x="10421170" y="2895599"/>
            <a:ext cx="1682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96 821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59A1DD-C7A7-6071-D626-42D1BBD251FB}"/>
              </a:ext>
            </a:extLst>
          </p:cNvPr>
          <p:cNvSpPr txBox="1"/>
          <p:nvPr/>
        </p:nvSpPr>
        <p:spPr>
          <a:xfrm>
            <a:off x="1516140" y="4113425"/>
            <a:ext cx="13061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Vậy</a:t>
            </a:r>
            <a:r>
              <a:rPr lang="en-US" sz="3600" b="1" dirty="0"/>
              <a:t> </a:t>
            </a:r>
            <a:r>
              <a:rPr lang="en-US" sz="3600" b="1" dirty="0" err="1"/>
              <a:t>trong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số</a:t>
            </a:r>
            <a:r>
              <a:rPr lang="en-US" sz="3600" b="1" dirty="0"/>
              <a:t> ở </a:t>
            </a:r>
            <a:r>
              <a:rPr lang="en-US" sz="3600" b="1" dirty="0" err="1"/>
              <a:t>câu</a:t>
            </a:r>
            <a:r>
              <a:rPr lang="en-US" sz="3600" b="1" dirty="0"/>
              <a:t> a, </a:t>
            </a:r>
            <a:r>
              <a:rPr lang="en-US" sz="3600" b="1" dirty="0" err="1"/>
              <a:t>số</a:t>
            </a:r>
            <a:r>
              <a:rPr lang="en-US" sz="3600" b="1" dirty="0"/>
              <a:t> 92 643 </a:t>
            </a:r>
            <a:r>
              <a:rPr lang="en-US" sz="3600" b="1" dirty="0" err="1"/>
              <a:t>bé</a:t>
            </a:r>
            <a:r>
              <a:rPr lang="en-US" sz="3600" b="1" dirty="0"/>
              <a:t> </a:t>
            </a:r>
            <a:r>
              <a:rPr lang="en-US" sz="3600" b="1" dirty="0" err="1"/>
              <a:t>nhất</a:t>
            </a:r>
            <a:r>
              <a:rPr lang="en-US" sz="3600" b="1" dirty="0"/>
              <a:t>, </a:t>
            </a:r>
            <a:r>
              <a:rPr lang="en-US" sz="3600" b="1" dirty="0" err="1"/>
              <a:t>số</a:t>
            </a:r>
            <a:r>
              <a:rPr lang="en-US" sz="3600" b="1" dirty="0"/>
              <a:t> 96 821 </a:t>
            </a:r>
            <a:r>
              <a:rPr lang="en-US" sz="3600" b="1" dirty="0" err="1"/>
              <a:t>lớn</a:t>
            </a:r>
            <a:r>
              <a:rPr lang="en-US" sz="3600" b="1" dirty="0"/>
              <a:t> </a:t>
            </a:r>
            <a:r>
              <a:rPr lang="en-US" sz="3600" b="1" dirty="0" err="1"/>
              <a:t>nhất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44612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9" y="56564"/>
            <a:ext cx="16335610" cy="90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BF3AEB-0A7D-972F-14EC-E75E5C8300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512" t="55207" r="17854" b="33333"/>
          <a:stretch/>
        </p:blipFill>
        <p:spPr>
          <a:xfrm>
            <a:off x="1479485" y="3053039"/>
            <a:ext cx="12107662" cy="35446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FE66D0-1F31-46DA-52B6-6B2300EB56ED}"/>
              </a:ext>
            </a:extLst>
          </p:cNvPr>
          <p:cNvSpPr txBox="1"/>
          <p:nvPr/>
        </p:nvSpPr>
        <p:spPr>
          <a:xfrm>
            <a:off x="2506513" y="2343912"/>
            <a:ext cx="9428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627534-A6D4-605F-5550-12E84F8C4297}"/>
              </a:ext>
            </a:extLst>
          </p:cNvPr>
          <p:cNvGrpSpPr/>
          <p:nvPr/>
        </p:nvGrpSpPr>
        <p:grpSpPr>
          <a:xfrm>
            <a:off x="1858813" y="2350825"/>
            <a:ext cx="647700" cy="681454"/>
            <a:chOff x="1737519" y="1943100"/>
            <a:chExt cx="533400" cy="64633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6CE632E-1777-A817-E5D8-FD759999FEE4}"/>
                </a:ext>
              </a:extLst>
            </p:cNvPr>
            <p:cNvSpPr/>
            <p:nvPr/>
          </p:nvSpPr>
          <p:spPr>
            <a:xfrm>
              <a:off x="1737519" y="2019300"/>
              <a:ext cx="533400" cy="5334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808B36D-CB54-5059-C83A-7E8D72B845A3}"/>
                </a:ext>
              </a:extLst>
            </p:cNvPr>
            <p:cNvSpPr txBox="1"/>
            <p:nvPr/>
          </p:nvSpPr>
          <p:spPr>
            <a:xfrm>
              <a:off x="1804609" y="1943100"/>
              <a:ext cx="3408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0A24235-96DB-7C06-FD1F-6A0943B63ED5}"/>
              </a:ext>
            </a:extLst>
          </p:cNvPr>
          <p:cNvGrpSpPr/>
          <p:nvPr/>
        </p:nvGrpSpPr>
        <p:grpSpPr>
          <a:xfrm>
            <a:off x="2893219" y="3731082"/>
            <a:ext cx="1828800" cy="1034143"/>
            <a:chOff x="271321" y="3609591"/>
            <a:chExt cx="935518" cy="914400"/>
          </a:xfrm>
        </p:grpSpPr>
        <p:sp>
          <p:nvSpPr>
            <p:cNvPr id="8" name="Rounded Rectangle 11">
              <a:extLst>
                <a:ext uri="{FF2B5EF4-FFF2-40B4-BE49-F238E27FC236}">
                  <a16:creationId xmlns:a16="http://schemas.microsoft.com/office/drawing/2014/main" id="{115F85DE-0251-B0A2-B133-DA2C1DDAB039}"/>
                </a:ext>
              </a:extLst>
            </p:cNvPr>
            <p:cNvSpPr/>
            <p:nvPr/>
          </p:nvSpPr>
          <p:spPr>
            <a:xfrm>
              <a:off x="271321" y="3609591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3474D8A-0D61-E463-C89D-D01B26B5FA69}"/>
                </a:ext>
              </a:extLst>
            </p:cNvPr>
            <p:cNvSpPr txBox="1"/>
            <p:nvPr/>
          </p:nvSpPr>
          <p:spPr>
            <a:xfrm>
              <a:off x="304098" y="3765605"/>
              <a:ext cx="746375" cy="5714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87 526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1FD42ED-BD4D-AB3C-0FC4-FD5E3743DAF9}"/>
              </a:ext>
            </a:extLst>
          </p:cNvPr>
          <p:cNvGrpSpPr/>
          <p:nvPr/>
        </p:nvGrpSpPr>
        <p:grpSpPr>
          <a:xfrm>
            <a:off x="6135753" y="3714753"/>
            <a:ext cx="1760966" cy="1066800"/>
            <a:chOff x="219324" y="3657600"/>
            <a:chExt cx="935518" cy="914400"/>
          </a:xfrm>
        </p:grpSpPr>
        <p:sp>
          <p:nvSpPr>
            <p:cNvPr id="11" name="Rounded Rectangle 14">
              <a:extLst>
                <a:ext uri="{FF2B5EF4-FFF2-40B4-BE49-F238E27FC236}">
                  <a16:creationId xmlns:a16="http://schemas.microsoft.com/office/drawing/2014/main" id="{CC83480C-B5D0-4E0F-4DE6-87283B226F23}"/>
                </a:ext>
              </a:extLst>
            </p:cNvPr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DDDD21A-9CDE-8C33-F959-7E880C610BB5}"/>
                </a:ext>
              </a:extLst>
            </p:cNvPr>
            <p:cNvSpPr txBox="1"/>
            <p:nvPr/>
          </p:nvSpPr>
          <p:spPr>
            <a:xfrm>
              <a:off x="304098" y="3765605"/>
              <a:ext cx="77512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87 528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3D9CF20-6755-E97F-7534-24AA6A5816AA}"/>
              </a:ext>
            </a:extLst>
          </p:cNvPr>
          <p:cNvGrpSpPr/>
          <p:nvPr/>
        </p:nvGrpSpPr>
        <p:grpSpPr>
          <a:xfrm>
            <a:off x="11160359" y="5530908"/>
            <a:ext cx="1760966" cy="1066800"/>
            <a:chOff x="219324" y="3657600"/>
            <a:chExt cx="935518" cy="914400"/>
          </a:xfrm>
        </p:grpSpPr>
        <p:sp>
          <p:nvSpPr>
            <p:cNvPr id="14" name="Rounded Rectangle 20">
              <a:extLst>
                <a:ext uri="{FF2B5EF4-FFF2-40B4-BE49-F238E27FC236}">
                  <a16:creationId xmlns:a16="http://schemas.microsoft.com/office/drawing/2014/main" id="{AA5150B6-AEDD-D778-0EF4-39688FBB2C52}"/>
                </a:ext>
              </a:extLst>
            </p:cNvPr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98D91B6-46B8-E8F7-8A39-CF9B03110B27}"/>
                </a:ext>
              </a:extLst>
            </p:cNvPr>
            <p:cNvSpPr txBox="1"/>
            <p:nvPr/>
          </p:nvSpPr>
          <p:spPr>
            <a:xfrm>
              <a:off x="304098" y="3765605"/>
              <a:ext cx="77512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23 485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4AC6AAF-11FE-DE11-6C50-A44445699757}"/>
              </a:ext>
            </a:extLst>
          </p:cNvPr>
          <p:cNvGrpSpPr/>
          <p:nvPr/>
        </p:nvGrpSpPr>
        <p:grpSpPr>
          <a:xfrm>
            <a:off x="7931846" y="5503742"/>
            <a:ext cx="1740694" cy="1003798"/>
            <a:chOff x="196604" y="3700987"/>
            <a:chExt cx="935518" cy="914400"/>
          </a:xfrm>
        </p:grpSpPr>
        <p:sp>
          <p:nvSpPr>
            <p:cNvPr id="17" name="Rounded Rectangle 23">
              <a:extLst>
                <a:ext uri="{FF2B5EF4-FFF2-40B4-BE49-F238E27FC236}">
                  <a16:creationId xmlns:a16="http://schemas.microsoft.com/office/drawing/2014/main" id="{F7562CED-A3A0-DF27-441A-4F226CB78895}"/>
                </a:ext>
              </a:extLst>
            </p:cNvPr>
            <p:cNvSpPr/>
            <p:nvPr/>
          </p:nvSpPr>
          <p:spPr>
            <a:xfrm>
              <a:off x="196604" y="3700987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956718D-D095-30EE-25EB-86EF4E898F36}"/>
                </a:ext>
              </a:extLst>
            </p:cNvPr>
            <p:cNvSpPr txBox="1"/>
            <p:nvPr/>
          </p:nvSpPr>
          <p:spPr>
            <a:xfrm>
              <a:off x="304098" y="3765606"/>
              <a:ext cx="77512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23 475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68C158-4775-311F-B950-43FD55F6305D}"/>
              </a:ext>
            </a:extLst>
          </p:cNvPr>
          <p:cNvGrpSpPr/>
          <p:nvPr/>
        </p:nvGrpSpPr>
        <p:grpSpPr>
          <a:xfrm>
            <a:off x="6135753" y="5505334"/>
            <a:ext cx="1760966" cy="1066800"/>
            <a:chOff x="128269" y="3378714"/>
            <a:chExt cx="935518" cy="914400"/>
          </a:xfrm>
        </p:grpSpPr>
        <p:sp>
          <p:nvSpPr>
            <p:cNvPr id="20" name="Rounded Rectangle 26">
              <a:extLst>
                <a:ext uri="{FF2B5EF4-FFF2-40B4-BE49-F238E27FC236}">
                  <a16:creationId xmlns:a16="http://schemas.microsoft.com/office/drawing/2014/main" id="{B65A9106-CD07-F0AB-475F-9A0BE4FB98D2}"/>
                </a:ext>
              </a:extLst>
            </p:cNvPr>
            <p:cNvSpPr/>
            <p:nvPr/>
          </p:nvSpPr>
          <p:spPr>
            <a:xfrm>
              <a:off x="128269" y="3378714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3DC48D5-84DB-69D7-266B-BEF2914C2636}"/>
                </a:ext>
              </a:extLst>
            </p:cNvPr>
            <p:cNvSpPr txBox="1"/>
            <p:nvPr/>
          </p:nvSpPr>
          <p:spPr>
            <a:xfrm>
              <a:off x="195643" y="3434566"/>
              <a:ext cx="84114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23 470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1DC8768-909E-F607-1C4C-9B619FAFCA07}"/>
              </a:ext>
            </a:extLst>
          </p:cNvPr>
          <p:cNvGrpSpPr/>
          <p:nvPr/>
        </p:nvGrpSpPr>
        <p:grpSpPr>
          <a:xfrm>
            <a:off x="11016868" y="3754409"/>
            <a:ext cx="1760966" cy="1066800"/>
            <a:chOff x="219324" y="3657600"/>
            <a:chExt cx="935518" cy="914400"/>
          </a:xfrm>
        </p:grpSpPr>
        <p:sp>
          <p:nvSpPr>
            <p:cNvPr id="23" name="Rounded Rectangle 29">
              <a:extLst>
                <a:ext uri="{FF2B5EF4-FFF2-40B4-BE49-F238E27FC236}">
                  <a16:creationId xmlns:a16="http://schemas.microsoft.com/office/drawing/2014/main" id="{F4CA00A0-7383-C19D-9014-31C705AEE631}"/>
                </a:ext>
              </a:extLst>
            </p:cNvPr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29E272C-7CF4-A01C-04BF-8955D4C2FC55}"/>
                </a:ext>
              </a:extLst>
            </p:cNvPr>
            <p:cNvSpPr txBox="1"/>
            <p:nvPr/>
          </p:nvSpPr>
          <p:spPr>
            <a:xfrm>
              <a:off x="304098" y="3765605"/>
              <a:ext cx="77512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87 531</a:t>
              </a:r>
            </a:p>
          </p:txBody>
        </p:sp>
      </p:grpSp>
      <p:sp>
        <p:nvSpPr>
          <p:cNvPr id="25" name="Text Box 14">
            <a:extLst>
              <a:ext uri="{FF2B5EF4-FFF2-40B4-BE49-F238E27FC236}">
                <a16:creationId xmlns:a16="http://schemas.microsoft.com/office/drawing/2014/main" id="{CBBF7C46-DEDF-5ADF-2F42-2C5A5FE5F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76: EM ÔN NHỮNG GÌ ĐÃ HỌC (TIẾT 1)</a:t>
            </a:r>
          </a:p>
        </p:txBody>
      </p:sp>
    </p:spTree>
    <p:extLst>
      <p:ext uri="{BB962C8B-B14F-4D97-AF65-F5344CB8AC3E}">
        <p14:creationId xmlns:p14="http://schemas.microsoft.com/office/powerpoint/2010/main" val="426718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9" y="56564"/>
            <a:ext cx="16335610" cy="90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777F3481-2541-02D9-AA24-84C69F993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76: EM ÔN NHỮNG GÌ ĐÃ HỌC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01FC35-BBD8-D6FD-CA69-F01291492602}"/>
              </a:ext>
            </a:extLst>
          </p:cNvPr>
          <p:cNvGrpSpPr/>
          <p:nvPr/>
        </p:nvGrpSpPr>
        <p:grpSpPr>
          <a:xfrm>
            <a:off x="1480172" y="1572833"/>
            <a:ext cx="12106286" cy="718185"/>
            <a:chOff x="1470819" y="1906369"/>
            <a:chExt cx="12106286" cy="71818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0E65504-2DE1-1608-2CEB-A02F0180274D}"/>
                </a:ext>
              </a:extLst>
            </p:cNvPr>
            <p:cNvGrpSpPr/>
            <p:nvPr/>
          </p:nvGrpSpPr>
          <p:grpSpPr>
            <a:xfrm>
              <a:off x="1470819" y="1906369"/>
              <a:ext cx="533400" cy="646331"/>
              <a:chOff x="1737519" y="1906369"/>
              <a:chExt cx="533400" cy="646331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1B67A0F-E862-9F43-6D63-4D761940BCAC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4423386-9D8E-B12B-6D43-AD57F7B702C0}"/>
                  </a:ext>
                </a:extLst>
              </p:cNvPr>
              <p:cNvSpPr txBox="1"/>
              <p:nvPr/>
            </p:nvSpPr>
            <p:spPr>
              <a:xfrm>
                <a:off x="1852003" y="1906369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3D8A751-4FF0-4821-D563-32B88ABEEB4D}"/>
                </a:ext>
              </a:extLst>
            </p:cNvPr>
            <p:cNvSpPr txBox="1"/>
            <p:nvPr/>
          </p:nvSpPr>
          <p:spPr>
            <a:xfrm>
              <a:off x="2118519" y="1947446"/>
              <a:ext cx="1145858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tròn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giá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bán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quyền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sách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hàng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nghìn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4018ECC-DADC-7AF4-2019-85E4D37E47C0}"/>
              </a:ext>
            </a:extLst>
          </p:cNvPr>
          <p:cNvSpPr txBox="1"/>
          <p:nvPr/>
        </p:nvSpPr>
        <p:spPr>
          <a:xfrm>
            <a:off x="2127872" y="4754464"/>
            <a:ext cx="11963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Nam”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54 000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152F08-F9D5-0F59-8450-2BC140EAE3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028" t="69821" r="36530" b="12500"/>
          <a:stretch/>
        </p:blipFill>
        <p:spPr>
          <a:xfrm>
            <a:off x="1861012" y="2219164"/>
            <a:ext cx="2772108" cy="2489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F91584-43D3-7B5F-0CD0-0163203989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341" t="70466" r="27046" b="12867"/>
          <a:stretch/>
        </p:blipFill>
        <p:spPr>
          <a:xfrm>
            <a:off x="5761268" y="2219164"/>
            <a:ext cx="3139051" cy="24891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3B7BEB-9127-39AB-0998-3876339397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963" t="70549" r="18375" b="12500"/>
          <a:stretch/>
        </p:blipFill>
        <p:spPr>
          <a:xfrm>
            <a:off x="10271919" y="2219164"/>
            <a:ext cx="2971800" cy="24891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356EE4-C388-2B21-370F-51D627FAF5C1}"/>
              </a:ext>
            </a:extLst>
          </p:cNvPr>
          <p:cNvSpPr txBox="1"/>
          <p:nvPr/>
        </p:nvSpPr>
        <p:spPr>
          <a:xfrm>
            <a:off x="2071091" y="6000959"/>
            <a:ext cx="11963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48 000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BC1701-59D6-DA83-672C-409133FD22D7}"/>
              </a:ext>
            </a:extLst>
          </p:cNvPr>
          <p:cNvSpPr txBox="1"/>
          <p:nvPr/>
        </p:nvSpPr>
        <p:spPr>
          <a:xfrm>
            <a:off x="2085743" y="7152203"/>
            <a:ext cx="11929781" cy="1214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26 000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355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9" y="56564"/>
            <a:ext cx="16335610" cy="90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50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975519" y="3803684"/>
            <a:ext cx="1693956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" name="Rounded Rectangle 102"/>
          <p:cNvSpPr/>
          <p:nvPr/>
        </p:nvSpPr>
        <p:spPr>
          <a:xfrm>
            <a:off x="8524913" y="6159501"/>
            <a:ext cx="1745043" cy="152399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1" name="Rounded Rectangle 100"/>
          <p:cNvSpPr/>
          <p:nvPr/>
        </p:nvSpPr>
        <p:spPr>
          <a:xfrm>
            <a:off x="5979319" y="1620676"/>
            <a:ext cx="1791645" cy="142303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11110119" y="3854484"/>
            <a:ext cx="1622419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CHẤP HÀNH LUẬT LỆ GIAO THÔNG</a:t>
            </a:r>
          </a:p>
        </p:txBody>
      </p:sp>
      <p:pic>
        <p:nvPicPr>
          <p:cNvPr id="42" name="Picture 12" descr="Biển báo nguy hiểm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720883"/>
            <a:ext cx="1363141" cy="1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Biển báo nguy hiểm 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2" y="1720883"/>
            <a:ext cx="1393541" cy="12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Biển báo trẻ em W225 - Ý nghĩa của biển báo - HoaTieu.vn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8528"/>
            <a:ext cx="1374388" cy="12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Biển báo nguy hiểm 2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56" y="1741301"/>
            <a:ext cx="1315704" cy="11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s://media.cungphuot.info/2013/07/5115/p103.png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9"/>
          <a:stretch/>
        </p:blipFill>
        <p:spPr bwMode="auto">
          <a:xfrm>
            <a:off x="1169884" y="3954240"/>
            <a:ext cx="139259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https://media.cungphuot.info/2013/07/5115/p1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3974923"/>
            <a:ext cx="1364761" cy="1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media.cungphuot.info/2013/07/5115/p11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2"/>
          <a:stretch/>
        </p:blipFill>
        <p:spPr bwMode="auto">
          <a:xfrm>
            <a:off x="6301693" y="3979879"/>
            <a:ext cx="1303226" cy="12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Hướng đi thẳng phải the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3" y="6348832"/>
            <a:ext cx="1250644" cy="12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ướng đi phải phải th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51" y="6297685"/>
            <a:ext cx="1380967" cy="13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 descr="Hướng đi trái phải the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2" y="6313252"/>
            <a:ext cx="1303675" cy="12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8" descr="Các xe chỉ được rẽ trái và rẽ phải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6259590"/>
            <a:ext cx="1382089" cy="13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Các xe chỉ được rẽ trá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19" y="6237051"/>
            <a:ext cx="1368975" cy="13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Các xe chỉ được rẽ phả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654" y="6314937"/>
            <a:ext cx="1267265" cy="12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6" descr="Biển báo giao thông cấm người đi bộ, xe đẩy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314" r="71155" b="52456"/>
          <a:stretch/>
        </p:blipFill>
        <p:spPr bwMode="auto">
          <a:xfrm>
            <a:off x="8747920" y="3979880"/>
            <a:ext cx="1260505" cy="12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8" descr="Biển đường 1 chiều, đường cấm">
            <a:hlinkClick r:id="rId2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852" r="69504" b="52757"/>
          <a:stretch/>
        </p:blipFill>
        <p:spPr bwMode="auto">
          <a:xfrm>
            <a:off x="11300511" y="3962400"/>
            <a:ext cx="1303842" cy="12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 descr="Biển đường 1 chiều, đường cấm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51939" r="69503" b="2909"/>
          <a:stretch/>
        </p:blipFill>
        <p:spPr bwMode="auto">
          <a:xfrm>
            <a:off x="13636268" y="3954240"/>
            <a:ext cx="1283851" cy="12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0" descr="Toàn bộ biển báo nguy hiểm và ý nghĩa: Nhớ sẽ không sợ rủi rodrh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28859" r="77695" b="49067"/>
          <a:stretch/>
        </p:blipFill>
        <p:spPr bwMode="auto">
          <a:xfrm>
            <a:off x="11243342" y="1689212"/>
            <a:ext cx="1361010" cy="1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2" descr="Toàn bộ biển báo nguy hiểm và ý nghĩa: Nhớ sẽ không sợ rủi rosd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1438" r="77305" b="25644"/>
          <a:stretch/>
        </p:blipFill>
        <p:spPr bwMode="auto">
          <a:xfrm>
            <a:off x="13608178" y="1676400"/>
            <a:ext cx="14039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10362" y="2895600"/>
            <a:ext cx="169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Đường </a:t>
            </a:r>
          </a:p>
          <a:p>
            <a:pPr algn="ctr"/>
            <a:r>
              <a:rPr lang="en-US" sz="2000"/>
              <a:t>hai chiều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289787" y="2971800"/>
            <a:ext cx="21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</a:t>
            </a:r>
          </a:p>
          <a:p>
            <a:pPr algn="ctr"/>
            <a:r>
              <a:rPr lang="en-US" sz="2000"/>
              <a:t>đường ưu tiên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928519" y="2949714"/>
            <a:ext cx="1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trẻ em </a:t>
            </a:r>
          </a:p>
          <a:p>
            <a:pPr algn="ctr"/>
            <a:r>
              <a:rPr lang="en-US" sz="2000"/>
              <a:t>đi qua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8221648" y="2971800"/>
            <a:ext cx="242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bộ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0348085" y="2895600"/>
            <a:ext cx="29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 </a:t>
            </a:r>
          </a:p>
          <a:p>
            <a:pPr algn="ctr"/>
            <a:r>
              <a:rPr lang="en-US" sz="2000"/>
              <a:t>đường có đèn đỏ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3091319" y="294822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xe đạp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158651" y="5358368"/>
            <a:ext cx="1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ô tô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3692657" y="5240450"/>
            <a:ext cx="15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máy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218734" y="5271552"/>
            <a:ext cx="153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đạp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371929" y="5309969"/>
            <a:ext cx="212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người đi bộ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1104552" y="5309970"/>
            <a:ext cx="153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Đường cấm</a:t>
            </a:r>
          </a:p>
          <a:p>
            <a:pPr algn="ctr"/>
            <a:r>
              <a:rPr lang="en-US" sz="2000"/>
              <a:t>Các loại xe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3158811" y="5292027"/>
            <a:ext cx="252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đi ngược chiều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823119" y="7620000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trái </a:t>
            </a:r>
            <a:endParaRPr lang="en-US" sz="2000"/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6" name="TextBox 95"/>
          <p:cNvSpPr txBox="1"/>
          <p:nvPr/>
        </p:nvSpPr>
        <p:spPr>
          <a:xfrm>
            <a:off x="3471880" y="7620000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thẳng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7" name="TextBox 96"/>
          <p:cNvSpPr txBox="1"/>
          <p:nvPr/>
        </p:nvSpPr>
        <p:spPr>
          <a:xfrm>
            <a:off x="5899429" y="7645400"/>
            <a:ext cx="178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phải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8" name="TextBox 97"/>
          <p:cNvSpPr txBox="1"/>
          <p:nvPr/>
        </p:nvSpPr>
        <p:spPr>
          <a:xfrm>
            <a:off x="8514649" y="7715953"/>
            <a:ext cx="186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rẽ trái </a:t>
            </a:r>
          </a:p>
          <a:p>
            <a:pPr algn="ctr"/>
            <a:r>
              <a:rPr lang="en-US" sz="2000"/>
              <a:t>hoặc phải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1317951" y="769055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trái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606528" y="769620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phải</a:t>
            </a:r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00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1" grpId="0" animBg="1"/>
      <p:bldP spid="10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1180</TotalTime>
  <Words>489</Words>
  <Application>Microsoft Office PowerPoint</Application>
  <PresentationFormat>Custom</PresentationFormat>
  <Paragraphs>85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178</cp:revision>
  <dcterms:created xsi:type="dcterms:W3CDTF">2022-07-10T01:37:20Z</dcterms:created>
  <dcterms:modified xsi:type="dcterms:W3CDTF">2023-02-25T16:31:35Z</dcterms:modified>
</cp:coreProperties>
</file>