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1" r:id="rId2"/>
    <p:sldId id="257" r:id="rId3"/>
    <p:sldId id="451" r:id="rId4"/>
    <p:sldId id="452" r:id="rId5"/>
    <p:sldId id="453" r:id="rId6"/>
    <p:sldId id="264" r:id="rId7"/>
    <p:sldId id="454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8.jpeg"/><Relationship Id="rId3" Type="http://schemas.openxmlformats.org/officeDocument/2006/relationships/image" Target="../media/image6.jpeg"/><Relationship Id="rId21" Type="http://schemas.openxmlformats.org/officeDocument/2006/relationships/image" Target="../media/image20.jpeg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22.jpeg"/><Relationship Id="rId10" Type="http://schemas.openxmlformats.org/officeDocument/2006/relationships/image" Target="../media/image11.png"/><Relationship Id="rId19" Type="http://schemas.openxmlformats.org/officeDocument/2006/relationships/image" Target="../media/image19.jpeg"/><Relationship Id="rId4" Type="http://schemas.openxmlformats.org/officeDocument/2006/relationships/image" Target="../media/image7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2281" y="3258839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75: THÁNG - NĂM</a:t>
            </a:r>
          </a:p>
        </p:txBody>
      </p:sp>
    </p:spTree>
    <p:extLst>
      <p:ext uri="{BB962C8B-B14F-4D97-AF65-F5344CB8AC3E}">
        <p14:creationId xmlns:p14="http://schemas.microsoft.com/office/powerpoint/2010/main" val="15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" y="56564"/>
            <a:ext cx="16244329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FE76E4F8-E80D-54A4-5C63-6848B81A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 : THÁNG - NĂM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973C84-201D-F904-0DEB-67B79C1B6F00}"/>
              </a:ext>
            </a:extLst>
          </p:cNvPr>
          <p:cNvGrpSpPr/>
          <p:nvPr/>
        </p:nvGrpSpPr>
        <p:grpSpPr>
          <a:xfrm>
            <a:off x="1421923" y="1768150"/>
            <a:ext cx="10248900" cy="677108"/>
            <a:chOff x="1470819" y="1944655"/>
            <a:chExt cx="10248900" cy="6771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BCECA0-E9A5-045F-395F-5B65E27E9D84}"/>
                </a:ext>
              </a:extLst>
            </p:cNvPr>
            <p:cNvGrpSpPr/>
            <p:nvPr/>
          </p:nvGrpSpPr>
          <p:grpSpPr>
            <a:xfrm>
              <a:off x="1470819" y="1963316"/>
              <a:ext cx="533400" cy="646331"/>
              <a:chOff x="1737519" y="1963316"/>
              <a:chExt cx="533400" cy="646331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4E4FD41-C6D6-FD8F-1941-0903C61FE9B9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B222F9-9DEA-6797-D9C1-CD9346514D4C}"/>
                  </a:ext>
                </a:extLst>
              </p:cNvPr>
              <p:cNvSpPr txBox="1"/>
              <p:nvPr/>
            </p:nvSpPr>
            <p:spPr>
              <a:xfrm>
                <a:off x="1737519" y="1963316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0B0040-04A9-DEB6-BCC4-2F0DB6A61331}"/>
                </a:ext>
              </a:extLst>
            </p:cNvPr>
            <p:cNvSpPr txBox="1"/>
            <p:nvPr/>
          </p:nvSpPr>
          <p:spPr>
            <a:xfrm>
              <a:off x="2118519" y="1944655"/>
              <a:ext cx="960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tờ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D74A3A-A9FC-DF91-9801-EC8886389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23" t="30355" r="52392" b="53124"/>
          <a:stretch/>
        </p:blipFill>
        <p:spPr>
          <a:xfrm>
            <a:off x="8748649" y="2568041"/>
            <a:ext cx="3809270" cy="2994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2D9B0-E383-2F55-6BF7-DD7A114B1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3" t="30204" r="65813" b="53124"/>
          <a:stretch/>
        </p:blipFill>
        <p:spPr>
          <a:xfrm>
            <a:off x="1582101" y="2445258"/>
            <a:ext cx="4270218" cy="3164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C69B-F431-6705-C202-C01683B20ABE}"/>
              </a:ext>
            </a:extLst>
          </p:cNvPr>
          <p:cNvSpPr txBox="1"/>
          <p:nvPr/>
        </p:nvSpPr>
        <p:spPr>
          <a:xfrm>
            <a:off x="2050573" y="5391494"/>
            <a:ext cx="12335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2E3D00-3BD6-A412-662B-8E43BFD08E92}"/>
              </a:ext>
            </a:extLst>
          </p:cNvPr>
          <p:cNvSpPr txBox="1"/>
          <p:nvPr/>
        </p:nvSpPr>
        <p:spPr>
          <a:xfrm>
            <a:off x="1326673" y="5331638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78B14A-72D0-DF87-D495-A1B723E90A21}"/>
              </a:ext>
            </a:extLst>
          </p:cNvPr>
          <p:cNvSpPr txBox="1"/>
          <p:nvPr/>
        </p:nvSpPr>
        <p:spPr>
          <a:xfrm>
            <a:off x="1934105" y="5387763"/>
            <a:ext cx="8347283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11 </a:t>
            </a:r>
            <a:r>
              <a:rPr lang="en-US" sz="3600" b="1" dirty="0" err="1"/>
              <a:t>có</a:t>
            </a:r>
            <a:r>
              <a:rPr lang="en-US" sz="3600" b="1" dirty="0"/>
              <a:t> 30 </a:t>
            </a:r>
            <a:r>
              <a:rPr lang="en-US" sz="3600" b="1" dirty="0" err="1"/>
              <a:t>ngày</a:t>
            </a:r>
            <a:r>
              <a:rPr lang="en-US" sz="3600" b="1" dirty="0"/>
              <a:t>. </a:t>
            </a:r>
            <a:r>
              <a:rPr lang="en-US" sz="3600" b="1" dirty="0" err="1"/>
              <a:t>Tháng</a:t>
            </a:r>
            <a:r>
              <a:rPr lang="en-US" sz="3600" b="1" dirty="0"/>
              <a:t> 12 </a:t>
            </a:r>
            <a:r>
              <a:rPr lang="en-US" sz="3600" b="1" dirty="0" err="1"/>
              <a:t>có</a:t>
            </a:r>
            <a:r>
              <a:rPr lang="en-US" sz="3600" b="1" dirty="0"/>
              <a:t> 31 </a:t>
            </a:r>
            <a:r>
              <a:rPr lang="en-US" sz="3600" b="1" dirty="0" err="1"/>
              <a:t>ngày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F9DFA-D3E3-B33E-B324-E966CC6C51E1}"/>
              </a:ext>
            </a:extLst>
          </p:cNvPr>
          <p:cNvSpPr txBox="1"/>
          <p:nvPr/>
        </p:nvSpPr>
        <p:spPr>
          <a:xfrm rot="10800000" flipV="1">
            <a:off x="1326673" y="6130369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50619-1F24-A66C-359D-1B1AB836BBDE}"/>
              </a:ext>
            </a:extLst>
          </p:cNvPr>
          <p:cNvSpPr txBox="1"/>
          <p:nvPr/>
        </p:nvSpPr>
        <p:spPr>
          <a:xfrm>
            <a:off x="1955323" y="6130369"/>
            <a:ext cx="604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F40D34-0389-465D-A308-B2447A14FF07}"/>
              </a:ext>
            </a:extLst>
          </p:cNvPr>
          <p:cNvSpPr txBox="1"/>
          <p:nvPr/>
        </p:nvSpPr>
        <p:spPr>
          <a:xfrm>
            <a:off x="1932332" y="6710485"/>
            <a:ext cx="8347283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cuối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12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nhật</a:t>
            </a:r>
            <a:r>
              <a:rPr lang="en-US" sz="36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C2A4B-B5B2-7AC8-E90B-8E2C27499937}"/>
              </a:ext>
            </a:extLst>
          </p:cNvPr>
          <p:cNvSpPr txBox="1"/>
          <p:nvPr/>
        </p:nvSpPr>
        <p:spPr>
          <a:xfrm>
            <a:off x="1955324" y="6135393"/>
            <a:ext cx="5878196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20 </a:t>
            </a:r>
            <a:r>
              <a:rPr lang="en-US" sz="3600" b="1" dirty="0" err="1"/>
              <a:t>tháng</a:t>
            </a:r>
            <a:r>
              <a:rPr lang="en-US" sz="3600" b="1" dirty="0"/>
              <a:t> 11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thứ</a:t>
            </a:r>
            <a:r>
              <a:rPr lang="en-US" sz="3600" b="1" dirty="0"/>
              <a:t> Hai.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7DFB8D-8FE4-4233-3CC2-CFAF9C8CAE24}"/>
              </a:ext>
            </a:extLst>
          </p:cNvPr>
          <p:cNvSpPr txBox="1"/>
          <p:nvPr/>
        </p:nvSpPr>
        <p:spPr>
          <a:xfrm rot="10800000" flipV="1">
            <a:off x="1279048" y="6736550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F8B2D7-73C3-840F-3885-C804E61FE25B}"/>
              </a:ext>
            </a:extLst>
          </p:cNvPr>
          <p:cNvSpPr txBox="1"/>
          <p:nvPr/>
        </p:nvSpPr>
        <p:spPr>
          <a:xfrm>
            <a:off x="1326673" y="7396822"/>
            <a:ext cx="723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14B5A8-F3B1-1FE5-DC9E-B59464FB853B}"/>
              </a:ext>
            </a:extLst>
          </p:cNvPr>
          <p:cNvSpPr txBox="1"/>
          <p:nvPr/>
        </p:nvSpPr>
        <p:spPr>
          <a:xfrm>
            <a:off x="1932332" y="7431139"/>
            <a:ext cx="1076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717347-5F1D-0CE5-AA0D-666E612A8B28}"/>
              </a:ext>
            </a:extLst>
          </p:cNvPr>
          <p:cNvSpPr txBox="1"/>
          <p:nvPr/>
        </p:nvSpPr>
        <p:spPr>
          <a:xfrm>
            <a:off x="1872948" y="7405868"/>
            <a:ext cx="12690318" cy="64633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nhật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tháng</a:t>
            </a:r>
            <a:r>
              <a:rPr lang="en-US" sz="3600" b="1" dirty="0"/>
              <a:t> 12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: 3, 10, 17, 24, 31.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F8266-A590-AB8B-303C-BF1365C21DD9}"/>
              </a:ext>
            </a:extLst>
          </p:cNvPr>
          <p:cNvSpPr txBox="1"/>
          <p:nvPr/>
        </p:nvSpPr>
        <p:spPr>
          <a:xfrm>
            <a:off x="1934106" y="6724426"/>
            <a:ext cx="864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084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2" grpId="0" animBg="1"/>
      <p:bldP spid="13" grpId="0"/>
      <p:bldP spid="14" grpId="0"/>
      <p:bldP spid="14" grpId="1"/>
      <p:bldP spid="15" grpId="0" animBg="1"/>
      <p:bldP spid="16" grpId="0" animBg="1"/>
      <p:bldP spid="17" grpId="0"/>
      <p:bldP spid="18" grpId="0"/>
      <p:bldP spid="19" grpId="0"/>
      <p:bldP spid="19" grpId="1"/>
      <p:bldP spid="20" grpId="0" animBg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86" y="56564"/>
            <a:ext cx="164118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7542EC80-1DEC-BCB5-B937-2322E8E2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824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 : THÁNG - NĂM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F7E315-780E-4A43-B6C7-CF0E44C5A995}"/>
              </a:ext>
            </a:extLst>
          </p:cNvPr>
          <p:cNvSpPr txBox="1"/>
          <p:nvPr/>
        </p:nvSpPr>
        <p:spPr>
          <a:xfrm>
            <a:off x="642921" y="1628677"/>
            <a:ext cx="13344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992167-4154-DFCF-6FFB-EEB6667B476F}"/>
              </a:ext>
            </a:extLst>
          </p:cNvPr>
          <p:cNvGrpSpPr/>
          <p:nvPr/>
        </p:nvGrpSpPr>
        <p:grpSpPr>
          <a:xfrm>
            <a:off x="448925" y="3219354"/>
            <a:ext cx="14039749" cy="1261884"/>
            <a:chOff x="1537909" y="1943100"/>
            <a:chExt cx="13949583" cy="11930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EBA344-F45D-526C-5730-CBF509D9B279}"/>
                </a:ext>
              </a:extLst>
            </p:cNvPr>
            <p:cNvSpPr txBox="1"/>
            <p:nvPr/>
          </p:nvSpPr>
          <p:spPr>
            <a:xfrm>
              <a:off x="1537909" y="1943100"/>
              <a:ext cx="183545" cy="6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233CC2-CEF4-2AA9-7A8A-F4D6B51948C5}"/>
                </a:ext>
              </a:extLst>
            </p:cNvPr>
            <p:cNvSpPr txBox="1"/>
            <p:nvPr/>
          </p:nvSpPr>
          <p:spPr>
            <a:xfrm>
              <a:off x="2090317" y="1943100"/>
              <a:ext cx="13397175" cy="1193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thúc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DCA80A-BE67-AD87-4FF6-037323C8E2A0}"/>
              </a:ext>
            </a:extLst>
          </p:cNvPr>
          <p:cNvGrpSpPr/>
          <p:nvPr/>
        </p:nvGrpSpPr>
        <p:grpSpPr>
          <a:xfrm>
            <a:off x="442119" y="5346974"/>
            <a:ext cx="13871664" cy="677109"/>
            <a:chOff x="1600963" y="1656465"/>
            <a:chExt cx="13782577" cy="6401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CC4038-6ECE-2936-DD81-A060FE707529}"/>
                </a:ext>
              </a:extLst>
            </p:cNvPr>
            <p:cNvSpPr txBox="1"/>
            <p:nvPr/>
          </p:nvSpPr>
          <p:spPr>
            <a:xfrm>
              <a:off x="1600963" y="1656465"/>
              <a:ext cx="1794708" cy="611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A38756-9B0E-4073-9C6E-A6B6CCFCF77D}"/>
                </a:ext>
              </a:extLst>
            </p:cNvPr>
            <p:cNvSpPr txBox="1"/>
            <p:nvPr/>
          </p:nvSpPr>
          <p:spPr>
            <a:xfrm>
              <a:off x="3296212" y="1656466"/>
              <a:ext cx="12087328" cy="640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lang="en-US" sz="3800" b="1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2A1168-49E5-53C4-5DC2-8D3472F7D221}"/>
              </a:ext>
            </a:extLst>
          </p:cNvPr>
          <p:cNvGrpSpPr/>
          <p:nvPr/>
        </p:nvGrpSpPr>
        <p:grpSpPr>
          <a:xfrm>
            <a:off x="520669" y="1833687"/>
            <a:ext cx="13968005" cy="1261883"/>
            <a:chOff x="1470819" y="1943100"/>
            <a:chExt cx="13878299" cy="11930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9590FB-754B-ECBC-66D2-3975BA2FE4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11059"/>
              <a:chOff x="1737519" y="1943100"/>
              <a:chExt cx="533400" cy="61105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366EDCB-8F16-8815-F399-E2A259FEDEDF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CDAA59-432C-A717-CA16-AE1116EED351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2829" cy="611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1FDDAE-BEF1-AF86-5897-B96DB5560029}"/>
                </a:ext>
              </a:extLst>
            </p:cNvPr>
            <p:cNvSpPr txBox="1"/>
            <p:nvPr/>
          </p:nvSpPr>
          <p:spPr>
            <a:xfrm>
              <a:off x="2090318" y="1943100"/>
              <a:ext cx="13258800" cy="11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25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30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lãm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A50CF4-F51D-ED09-5FFF-857B3784DF54}"/>
              </a:ext>
            </a:extLst>
          </p:cNvPr>
          <p:cNvSpPr txBox="1"/>
          <p:nvPr/>
        </p:nvSpPr>
        <p:spPr>
          <a:xfrm>
            <a:off x="2248428" y="6283319"/>
            <a:ext cx="121055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3657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595461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410BC714-5B4F-246C-E84A-0C93EF6C4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4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75: THÁNG - NĂM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05CD9-8F6E-0D4E-0DFC-441E9892A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7" t="73085" r="57185" b="12500"/>
          <a:stretch/>
        </p:blipFill>
        <p:spPr>
          <a:xfrm>
            <a:off x="473779" y="3229466"/>
            <a:ext cx="7139758" cy="385018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F3C3A1-728D-48EA-FB2D-6D55B14AE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89" t="69792" r="53254" b="22917"/>
          <a:stretch/>
        </p:blipFill>
        <p:spPr>
          <a:xfrm>
            <a:off x="6927603" y="2466667"/>
            <a:ext cx="2335281" cy="1854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235EE0-4882-4EB8-4946-6F481CF6DEB2}"/>
              </a:ext>
            </a:extLst>
          </p:cNvPr>
          <p:cNvSpPr txBox="1"/>
          <p:nvPr/>
        </p:nvSpPr>
        <p:spPr>
          <a:xfrm>
            <a:off x="8661754" y="2339874"/>
            <a:ext cx="580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29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ADAFD-27AD-8CF0-3AFB-1C962BD457F8}"/>
              </a:ext>
            </a:extLst>
          </p:cNvPr>
          <p:cNvSpPr txBox="1"/>
          <p:nvPr/>
        </p:nvSpPr>
        <p:spPr>
          <a:xfrm>
            <a:off x="8661754" y="2796204"/>
            <a:ext cx="556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F5130-3B53-8D02-5328-9EC92804FBBF}"/>
              </a:ext>
            </a:extLst>
          </p:cNvPr>
          <p:cNvSpPr txBox="1"/>
          <p:nvPr/>
        </p:nvSpPr>
        <p:spPr>
          <a:xfrm>
            <a:off x="8879240" y="3277185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9D947-3413-6175-9040-EC690E778387}"/>
              </a:ext>
            </a:extLst>
          </p:cNvPr>
          <p:cNvSpPr txBox="1"/>
          <p:nvPr/>
        </p:nvSpPr>
        <p:spPr>
          <a:xfrm>
            <a:off x="8960700" y="3806206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765D5-B980-3958-0B1E-803E10022498}"/>
              </a:ext>
            </a:extLst>
          </p:cNvPr>
          <p:cNvSpPr txBox="1"/>
          <p:nvPr/>
        </p:nvSpPr>
        <p:spPr>
          <a:xfrm>
            <a:off x="8960701" y="4336660"/>
            <a:ext cx="451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7DBD7-9388-0938-3A33-27FF3BCACB78}"/>
              </a:ext>
            </a:extLst>
          </p:cNvPr>
          <p:cNvSpPr txBox="1"/>
          <p:nvPr/>
        </p:nvSpPr>
        <p:spPr>
          <a:xfrm>
            <a:off x="8960700" y="4840742"/>
            <a:ext cx="453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F50D6-9440-FBDC-FB37-1C96DDE79B0F}"/>
              </a:ext>
            </a:extLst>
          </p:cNvPr>
          <p:cNvSpPr txBox="1"/>
          <p:nvPr/>
        </p:nvSpPr>
        <p:spPr>
          <a:xfrm>
            <a:off x="8879239" y="5334488"/>
            <a:ext cx="495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5359B3-8F6D-6E7A-E9AE-E83191BFC0CC}"/>
              </a:ext>
            </a:extLst>
          </p:cNvPr>
          <p:cNvSpPr txBox="1"/>
          <p:nvPr/>
        </p:nvSpPr>
        <p:spPr>
          <a:xfrm>
            <a:off x="8879240" y="5828234"/>
            <a:ext cx="499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A0CBA1-ACF3-D287-BDD6-D62F6CAB981D}"/>
              </a:ext>
            </a:extLst>
          </p:cNvPr>
          <p:cNvSpPr txBox="1"/>
          <p:nvPr/>
        </p:nvSpPr>
        <p:spPr>
          <a:xfrm>
            <a:off x="8879239" y="6360540"/>
            <a:ext cx="4918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522DB-581E-19E8-A9F4-6F1B43708B67}"/>
              </a:ext>
            </a:extLst>
          </p:cNvPr>
          <p:cNvSpPr txBox="1"/>
          <p:nvPr/>
        </p:nvSpPr>
        <p:spPr>
          <a:xfrm>
            <a:off x="8879239" y="6941062"/>
            <a:ext cx="4994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A29043AB-C851-9E4F-1EA4-D30C14214C33}"/>
              </a:ext>
            </a:extLst>
          </p:cNvPr>
          <p:cNvSpPr/>
          <p:nvPr/>
        </p:nvSpPr>
        <p:spPr>
          <a:xfrm>
            <a:off x="1525728" y="4599686"/>
            <a:ext cx="152400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A8C4D08C-4364-0F68-5ACF-0ACEDE4C0214}"/>
              </a:ext>
            </a:extLst>
          </p:cNvPr>
          <p:cNvSpPr/>
          <p:nvPr/>
        </p:nvSpPr>
        <p:spPr>
          <a:xfrm>
            <a:off x="1893661" y="4382191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DFB8E4D-AF12-82AB-7357-F3685B5A0B2E}"/>
              </a:ext>
            </a:extLst>
          </p:cNvPr>
          <p:cNvSpPr/>
          <p:nvPr/>
        </p:nvSpPr>
        <p:spPr>
          <a:xfrm>
            <a:off x="2213192" y="4403607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5EDB7385-9BC6-BACE-E970-C27BAEB1CA9B}"/>
              </a:ext>
            </a:extLst>
          </p:cNvPr>
          <p:cNvSpPr/>
          <p:nvPr/>
        </p:nvSpPr>
        <p:spPr>
          <a:xfrm>
            <a:off x="4003107" y="4422137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1ADF5BF-62C5-699E-86A3-0FA65DC827F7}"/>
              </a:ext>
            </a:extLst>
          </p:cNvPr>
          <p:cNvSpPr/>
          <p:nvPr/>
        </p:nvSpPr>
        <p:spPr>
          <a:xfrm>
            <a:off x="4394519" y="4465325"/>
            <a:ext cx="123481" cy="12027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800A7DDE-75AF-8AB2-C616-ACF9BA9AC9DA}"/>
              </a:ext>
            </a:extLst>
          </p:cNvPr>
          <p:cNvSpPr/>
          <p:nvPr/>
        </p:nvSpPr>
        <p:spPr>
          <a:xfrm>
            <a:off x="4582691" y="4449739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D42D95D9-0938-D4F4-C838-597FFCF12DB8}"/>
              </a:ext>
            </a:extLst>
          </p:cNvPr>
          <p:cNvSpPr/>
          <p:nvPr/>
        </p:nvSpPr>
        <p:spPr>
          <a:xfrm>
            <a:off x="4236707" y="4382191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6EA27054-2D5B-D5BD-6485-F7D0EEE03FEA}"/>
              </a:ext>
            </a:extLst>
          </p:cNvPr>
          <p:cNvSpPr/>
          <p:nvPr/>
        </p:nvSpPr>
        <p:spPr>
          <a:xfrm>
            <a:off x="3824566" y="4391216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426A7FFA-AB0F-D27F-B25F-8ECEC40B9754}"/>
              </a:ext>
            </a:extLst>
          </p:cNvPr>
          <p:cNvSpPr/>
          <p:nvPr/>
        </p:nvSpPr>
        <p:spPr>
          <a:xfrm>
            <a:off x="2466372" y="4387923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4074A149-9615-5EF0-246B-E2CECE09A365}"/>
              </a:ext>
            </a:extLst>
          </p:cNvPr>
          <p:cNvSpPr/>
          <p:nvPr/>
        </p:nvSpPr>
        <p:spPr>
          <a:xfrm>
            <a:off x="2041332" y="4322052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01685F3-C730-BF04-199A-6785D55595D5}"/>
              </a:ext>
            </a:extLst>
          </p:cNvPr>
          <p:cNvSpPr/>
          <p:nvPr/>
        </p:nvSpPr>
        <p:spPr>
          <a:xfrm>
            <a:off x="1675738" y="4391216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FDEFD2C1-DF6A-3572-38F0-AA0ECAFE0D5A}"/>
              </a:ext>
            </a:extLst>
          </p:cNvPr>
          <p:cNvSpPr/>
          <p:nvPr/>
        </p:nvSpPr>
        <p:spPr>
          <a:xfrm>
            <a:off x="1365298" y="4610901"/>
            <a:ext cx="123481" cy="12027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CD82C-05E0-69D3-0227-2056CBE72607}"/>
              </a:ext>
            </a:extLst>
          </p:cNvPr>
          <p:cNvSpPr txBox="1"/>
          <p:nvPr/>
        </p:nvSpPr>
        <p:spPr>
          <a:xfrm>
            <a:off x="8879240" y="7443671"/>
            <a:ext cx="499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0965043-E550-00E1-E481-696710F674B8}"/>
              </a:ext>
            </a:extLst>
          </p:cNvPr>
          <p:cNvGrpSpPr/>
          <p:nvPr/>
        </p:nvGrpSpPr>
        <p:grpSpPr>
          <a:xfrm>
            <a:off x="137319" y="1680411"/>
            <a:ext cx="10927057" cy="883323"/>
            <a:chOff x="1404934" y="1967980"/>
            <a:chExt cx="10801225" cy="6771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FC94E6-D333-AB02-D539-8303DBA9F3CC}"/>
                </a:ext>
              </a:extLst>
            </p:cNvPr>
            <p:cNvGrpSpPr/>
            <p:nvPr/>
          </p:nvGrpSpPr>
          <p:grpSpPr>
            <a:xfrm>
              <a:off x="1404934" y="1997318"/>
              <a:ext cx="599285" cy="646331"/>
              <a:chOff x="1671634" y="1997318"/>
              <a:chExt cx="599285" cy="64633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F47EE2A-0E95-AE2C-283C-611023C1B72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A83A8D-9359-248F-9CB3-9C25C8A0440F}"/>
                  </a:ext>
                </a:extLst>
              </p:cNvPr>
              <p:cNvSpPr txBox="1"/>
              <p:nvPr/>
            </p:nvSpPr>
            <p:spPr>
              <a:xfrm>
                <a:off x="1671634" y="1997318"/>
                <a:ext cx="53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2A3A80-739A-49FF-E7EC-8C2175E7FB45}"/>
                </a:ext>
              </a:extLst>
            </p:cNvPr>
            <p:cNvSpPr txBox="1"/>
            <p:nvPr/>
          </p:nvSpPr>
          <p:spPr>
            <a:xfrm>
              <a:off x="2260341" y="1967980"/>
              <a:ext cx="99458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15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0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454</Words>
  <Application>Microsoft Office PowerPoint</Application>
  <PresentationFormat>Custom</PresentationFormat>
  <Paragraphs>81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183</cp:revision>
  <dcterms:created xsi:type="dcterms:W3CDTF">2022-07-10T01:37:20Z</dcterms:created>
  <dcterms:modified xsi:type="dcterms:W3CDTF">2023-02-25T16:36:55Z</dcterms:modified>
</cp:coreProperties>
</file>