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446" r:id="rId3"/>
    <p:sldId id="447" r:id="rId4"/>
    <p:sldId id="448" r:id="rId5"/>
    <p:sldId id="449" r:id="rId6"/>
    <p:sldId id="450" r:id="rId7"/>
    <p:sldId id="451" r:id="rId8"/>
    <p:sldId id="431" r:id="rId9"/>
  </p:sldIdLst>
  <p:sldSz cx="16276638" cy="9144000"/>
  <p:notesSz cx="6858000" cy="9144000"/>
  <p:custDataLst>
    <p:tags r:id="rId1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CC"/>
    <a:srgbClr val="3333FF"/>
    <a:srgbClr val="0000CC"/>
    <a:srgbClr val="DDEDD8"/>
    <a:srgbClr val="E86B0F"/>
    <a:srgbClr val="FF0066"/>
    <a:srgbClr val="FEEBBD"/>
    <a:srgbClr val="0000FF"/>
    <a:srgbClr val="FF7C8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021E6A2-F23D-48C7-A7C7-9974AA837A37}" v="11" dt="2022-08-27T21:51:12.1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6" autoAdjust="0"/>
    <p:restoredTop sz="99274" autoAdjust="0"/>
  </p:normalViewPr>
  <p:slideViewPr>
    <p:cSldViewPr>
      <p:cViewPr varScale="1">
        <p:scale>
          <a:sx n="62" d="100"/>
          <a:sy n="62" d="100"/>
        </p:scale>
        <p:origin x="610" y="62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 H" userId="270efafb50020bd6" providerId="LiveId" clId="{6021E6A2-F23D-48C7-A7C7-9974AA837A37}"/>
    <pc:docChg chg="undo custSel addSld delSld modSld">
      <pc:chgData name="T H" userId="270efafb50020bd6" providerId="LiveId" clId="{6021E6A2-F23D-48C7-A7C7-9974AA837A37}" dt="2022-08-27T21:51:22.642" v="55" actId="47"/>
      <pc:docMkLst>
        <pc:docMk/>
      </pc:docMkLst>
      <pc:sldChg chg="delSp mod delAnim">
        <pc:chgData name="T H" userId="270efafb50020bd6" providerId="LiveId" clId="{6021E6A2-F23D-48C7-A7C7-9974AA837A37}" dt="2022-08-27T21:41:50.545" v="0" actId="478"/>
        <pc:sldMkLst>
          <pc:docMk/>
          <pc:sldMk cId="2305291919" sldId="430"/>
        </pc:sldMkLst>
        <pc:picChg chg="del">
          <ac:chgData name="T H" userId="270efafb50020bd6" providerId="LiveId" clId="{6021E6A2-F23D-48C7-A7C7-9974AA837A37}" dt="2022-08-27T21:41:50.545" v="0" actId="478"/>
          <ac:picMkLst>
            <pc:docMk/>
            <pc:sldMk cId="2305291919" sldId="430"/>
            <ac:picMk id="8" creationId="{00000000-0000-0000-0000-000000000000}"/>
          </ac:picMkLst>
        </pc:picChg>
      </pc:sldChg>
      <pc:sldChg chg="modSp mod modAnim">
        <pc:chgData name="T H" userId="270efafb50020bd6" providerId="LiveId" clId="{6021E6A2-F23D-48C7-A7C7-9974AA837A37}" dt="2022-08-27T21:43:18.266" v="6"/>
        <pc:sldMkLst>
          <pc:docMk/>
          <pc:sldMk cId="2432748071" sldId="432"/>
        </pc:sldMkLst>
        <pc:spChg chg="mod">
          <ac:chgData name="T H" userId="270efafb50020bd6" providerId="LiveId" clId="{6021E6A2-F23D-48C7-A7C7-9974AA837A37}" dt="2022-08-27T21:42:14.773" v="2" actId="207"/>
          <ac:spMkLst>
            <pc:docMk/>
            <pc:sldMk cId="2432748071" sldId="432"/>
            <ac:spMk id="10" creationId="{00000000-0000-0000-0000-000000000000}"/>
          </ac:spMkLst>
        </pc:spChg>
        <pc:spChg chg="mod">
          <ac:chgData name="T H" userId="270efafb50020bd6" providerId="LiveId" clId="{6021E6A2-F23D-48C7-A7C7-9974AA837A37}" dt="2022-08-27T21:42:51.385" v="3" actId="207"/>
          <ac:spMkLst>
            <pc:docMk/>
            <pc:sldMk cId="2432748071" sldId="432"/>
            <ac:spMk id="18" creationId="{6DB09323-EA79-F957-3E80-EE68D6E7B4D7}"/>
          </ac:spMkLst>
        </pc:spChg>
        <pc:spChg chg="mod">
          <ac:chgData name="T H" userId="270efafb50020bd6" providerId="LiveId" clId="{6021E6A2-F23D-48C7-A7C7-9974AA837A37}" dt="2022-08-27T21:43:05.208" v="5" actId="1076"/>
          <ac:spMkLst>
            <pc:docMk/>
            <pc:sldMk cId="2432748071" sldId="432"/>
            <ac:spMk id="19" creationId="{AB3BE4DE-0C77-7F29-38F4-66E09AE2A638}"/>
          </ac:spMkLst>
        </pc:spChg>
      </pc:sldChg>
      <pc:sldChg chg="modSp mod modAnim">
        <pc:chgData name="T H" userId="270efafb50020bd6" providerId="LiveId" clId="{6021E6A2-F23D-48C7-A7C7-9974AA837A37}" dt="2022-08-27T21:45:00.801" v="12" actId="207"/>
        <pc:sldMkLst>
          <pc:docMk/>
          <pc:sldMk cId="3638933607" sldId="441"/>
        </pc:sldMkLst>
        <pc:spChg chg="mod">
          <ac:chgData name="T H" userId="270efafb50020bd6" providerId="LiveId" clId="{6021E6A2-F23D-48C7-A7C7-9974AA837A37}" dt="2022-08-27T21:45:00.801" v="12" actId="207"/>
          <ac:spMkLst>
            <pc:docMk/>
            <pc:sldMk cId="3638933607" sldId="441"/>
            <ac:spMk id="4" creationId="{4D45A6A7-8468-16AA-C983-E7F5EA43796B}"/>
          </ac:spMkLst>
        </pc:spChg>
        <pc:picChg chg="mod">
          <ac:chgData name="T H" userId="270efafb50020bd6" providerId="LiveId" clId="{6021E6A2-F23D-48C7-A7C7-9974AA837A37}" dt="2022-08-27T21:44:20.696" v="10" actId="1076"/>
          <ac:picMkLst>
            <pc:docMk/>
            <pc:sldMk cId="3638933607" sldId="441"/>
            <ac:picMk id="8" creationId="{2F37426D-5D24-16C9-9EAF-E5F6BED61A80}"/>
          </ac:picMkLst>
        </pc:picChg>
      </pc:sldChg>
      <pc:sldChg chg="modSp mod">
        <pc:chgData name="T H" userId="270efafb50020bd6" providerId="LiveId" clId="{6021E6A2-F23D-48C7-A7C7-9974AA837A37}" dt="2022-08-27T21:47:00.315" v="22" actId="1076"/>
        <pc:sldMkLst>
          <pc:docMk/>
          <pc:sldMk cId="2662513508" sldId="442"/>
        </pc:sldMkLst>
        <pc:spChg chg="mod">
          <ac:chgData name="T H" userId="270efafb50020bd6" providerId="LiveId" clId="{6021E6A2-F23D-48C7-A7C7-9974AA837A37}" dt="2022-08-27T21:46:21.526" v="20" actId="1076"/>
          <ac:spMkLst>
            <pc:docMk/>
            <pc:sldMk cId="2662513508" sldId="442"/>
            <ac:spMk id="3" creationId="{6D6C7B80-72A1-15C8-3792-DEC54395BC7A}"/>
          </ac:spMkLst>
        </pc:spChg>
        <pc:spChg chg="mod">
          <ac:chgData name="T H" userId="270efafb50020bd6" providerId="LiveId" clId="{6021E6A2-F23D-48C7-A7C7-9974AA837A37}" dt="2022-08-27T21:46:09.038" v="19" actId="1076"/>
          <ac:spMkLst>
            <pc:docMk/>
            <pc:sldMk cId="2662513508" sldId="442"/>
            <ac:spMk id="4" creationId="{00000000-0000-0000-0000-000000000000}"/>
          </ac:spMkLst>
        </pc:spChg>
        <pc:spChg chg="mod">
          <ac:chgData name="T H" userId="270efafb50020bd6" providerId="LiveId" clId="{6021E6A2-F23D-48C7-A7C7-9974AA837A37}" dt="2022-08-27T21:45:10.264" v="13" actId="207"/>
          <ac:spMkLst>
            <pc:docMk/>
            <pc:sldMk cId="2662513508" sldId="442"/>
            <ac:spMk id="10" creationId="{00000000-0000-0000-0000-000000000000}"/>
          </ac:spMkLst>
        </pc:spChg>
        <pc:spChg chg="mod">
          <ac:chgData name="T H" userId="270efafb50020bd6" providerId="LiveId" clId="{6021E6A2-F23D-48C7-A7C7-9974AA837A37}" dt="2022-08-27T21:46:57.094" v="21" actId="1076"/>
          <ac:spMkLst>
            <pc:docMk/>
            <pc:sldMk cId="2662513508" sldId="442"/>
            <ac:spMk id="11" creationId="{7B755B7D-16DC-1F34-7A65-1356E678A1DA}"/>
          </ac:spMkLst>
        </pc:spChg>
        <pc:spChg chg="mod">
          <ac:chgData name="T H" userId="270efafb50020bd6" providerId="LiveId" clId="{6021E6A2-F23D-48C7-A7C7-9974AA837A37}" dt="2022-08-27T21:47:00.315" v="22" actId="1076"/>
          <ac:spMkLst>
            <pc:docMk/>
            <pc:sldMk cId="2662513508" sldId="442"/>
            <ac:spMk id="12" creationId="{51C2B933-3EF1-FD19-0232-EE62FCCF5A6E}"/>
          </ac:spMkLst>
        </pc:spChg>
        <pc:picChg chg="mod">
          <ac:chgData name="T H" userId="270efafb50020bd6" providerId="LiveId" clId="{6021E6A2-F23D-48C7-A7C7-9974AA837A37}" dt="2022-08-27T21:46:06.917" v="18" actId="1076"/>
          <ac:picMkLst>
            <pc:docMk/>
            <pc:sldMk cId="2662513508" sldId="442"/>
            <ac:picMk id="7" creationId="{B2D1590A-121A-60BF-7197-E45C1ADC4F7C}"/>
          </ac:picMkLst>
        </pc:picChg>
      </pc:sldChg>
      <pc:sldChg chg="modSp mod">
        <pc:chgData name="T H" userId="270efafb50020bd6" providerId="LiveId" clId="{6021E6A2-F23D-48C7-A7C7-9974AA837A37}" dt="2022-08-27T21:47:23.610" v="23" actId="207"/>
        <pc:sldMkLst>
          <pc:docMk/>
          <pc:sldMk cId="3085710602" sldId="443"/>
        </pc:sldMkLst>
        <pc:spChg chg="mod">
          <ac:chgData name="T H" userId="270efafb50020bd6" providerId="LiveId" clId="{6021E6A2-F23D-48C7-A7C7-9974AA837A37}" dt="2022-08-27T21:47:23.610" v="23" actId="207"/>
          <ac:spMkLst>
            <pc:docMk/>
            <pc:sldMk cId="3085710602" sldId="443"/>
            <ac:spMk id="7" creationId="{0E4C9C64-E02A-4DEF-CB8F-91A66D2181F3}"/>
          </ac:spMkLst>
        </pc:spChg>
      </pc:sldChg>
      <pc:sldChg chg="addSp modSp mod modAnim">
        <pc:chgData name="T H" userId="270efafb50020bd6" providerId="LiveId" clId="{6021E6A2-F23D-48C7-A7C7-9974AA837A37}" dt="2022-08-27T21:50:53.927" v="50"/>
        <pc:sldMkLst>
          <pc:docMk/>
          <pc:sldMk cId="1466137262" sldId="444"/>
        </pc:sldMkLst>
        <pc:spChg chg="add mod">
          <ac:chgData name="T H" userId="270efafb50020bd6" providerId="LiveId" clId="{6021E6A2-F23D-48C7-A7C7-9974AA837A37}" dt="2022-08-27T21:50:15.608" v="47" actId="1076"/>
          <ac:spMkLst>
            <pc:docMk/>
            <pc:sldMk cId="1466137262" sldId="444"/>
            <ac:spMk id="4" creationId="{2D175B95-9B8C-AE9C-07DB-B98ECFA0F2E1}"/>
          </ac:spMkLst>
        </pc:spChg>
        <pc:spChg chg="mod">
          <ac:chgData name="T H" userId="270efafb50020bd6" providerId="LiveId" clId="{6021E6A2-F23D-48C7-A7C7-9974AA837A37}" dt="2022-08-27T21:48:25.037" v="31" actId="207"/>
          <ac:spMkLst>
            <pc:docMk/>
            <pc:sldMk cId="1466137262" sldId="444"/>
            <ac:spMk id="7" creationId="{83F595DB-9ED4-C21A-CC9D-7FC430E11A11}"/>
          </ac:spMkLst>
        </pc:spChg>
        <pc:spChg chg="mod">
          <ac:chgData name="T H" userId="270efafb50020bd6" providerId="LiveId" clId="{6021E6A2-F23D-48C7-A7C7-9974AA837A37}" dt="2022-08-27T21:48:21.395" v="30" actId="207"/>
          <ac:spMkLst>
            <pc:docMk/>
            <pc:sldMk cId="1466137262" sldId="444"/>
            <ac:spMk id="9" creationId="{AB5B6C83-DBDF-EE37-5724-D6D26EB457FA}"/>
          </ac:spMkLst>
        </pc:spChg>
        <pc:spChg chg="mod ord">
          <ac:chgData name="T H" userId="270efafb50020bd6" providerId="LiveId" clId="{6021E6A2-F23D-48C7-A7C7-9974AA837A37}" dt="2022-08-27T21:50:28.250" v="49" actId="14100"/>
          <ac:spMkLst>
            <pc:docMk/>
            <pc:sldMk cId="1466137262" sldId="444"/>
            <ac:spMk id="12" creationId="{8C99F09E-6876-1F50-0881-84D507AFEADD}"/>
          </ac:spMkLst>
        </pc:spChg>
        <pc:picChg chg="mod">
          <ac:chgData name="T H" userId="270efafb50020bd6" providerId="LiveId" clId="{6021E6A2-F23D-48C7-A7C7-9974AA837A37}" dt="2022-08-27T21:48:28.414" v="32" actId="1076"/>
          <ac:picMkLst>
            <pc:docMk/>
            <pc:sldMk cId="1466137262" sldId="444"/>
            <ac:picMk id="8" creationId="{BF0F86C4-7C78-C7C0-EB35-2C652C88CDEB}"/>
          </ac:picMkLst>
        </pc:picChg>
      </pc:sldChg>
      <pc:sldChg chg="delSp add mod delAnim">
        <pc:chgData name="T H" userId="270efafb50020bd6" providerId="LiveId" clId="{6021E6A2-F23D-48C7-A7C7-9974AA837A37}" dt="2022-08-27T21:51:12.111" v="53" actId="478"/>
        <pc:sldMkLst>
          <pc:docMk/>
          <pc:sldMk cId="3418025849" sldId="445"/>
        </pc:sldMkLst>
        <pc:spChg chg="del">
          <ac:chgData name="T H" userId="270efafb50020bd6" providerId="LiveId" clId="{6021E6A2-F23D-48C7-A7C7-9974AA837A37}" dt="2022-08-27T21:51:12.111" v="53" actId="478"/>
          <ac:spMkLst>
            <pc:docMk/>
            <pc:sldMk cId="3418025849" sldId="445"/>
            <ac:spMk id="2" creationId="{189CA419-E2CF-2A76-BFF5-0510DB303344}"/>
          </ac:spMkLst>
        </pc:spChg>
        <pc:spChg chg="del">
          <ac:chgData name="T H" userId="270efafb50020bd6" providerId="LiveId" clId="{6021E6A2-F23D-48C7-A7C7-9974AA837A37}" dt="2022-08-27T21:51:10.154" v="52" actId="478"/>
          <ac:spMkLst>
            <pc:docMk/>
            <pc:sldMk cId="3418025849" sldId="445"/>
            <ac:spMk id="4" creationId="{2D175B95-9B8C-AE9C-07DB-B98ECFA0F2E1}"/>
          </ac:spMkLst>
        </pc:spChg>
        <pc:spChg chg="del">
          <ac:chgData name="T H" userId="270efafb50020bd6" providerId="LiveId" clId="{6021E6A2-F23D-48C7-A7C7-9974AA837A37}" dt="2022-08-27T21:51:10.154" v="52" actId="478"/>
          <ac:spMkLst>
            <pc:docMk/>
            <pc:sldMk cId="3418025849" sldId="445"/>
            <ac:spMk id="7" creationId="{83F595DB-9ED4-C21A-CC9D-7FC430E11A11}"/>
          </ac:spMkLst>
        </pc:spChg>
        <pc:spChg chg="del">
          <ac:chgData name="T H" userId="270efafb50020bd6" providerId="LiveId" clId="{6021E6A2-F23D-48C7-A7C7-9974AA837A37}" dt="2022-08-27T21:51:10.154" v="52" actId="478"/>
          <ac:spMkLst>
            <pc:docMk/>
            <pc:sldMk cId="3418025849" sldId="445"/>
            <ac:spMk id="12" creationId="{8C99F09E-6876-1F50-0881-84D507AFEADD}"/>
          </ac:spMkLst>
        </pc:spChg>
        <pc:grpChg chg="del">
          <ac:chgData name="T H" userId="270efafb50020bd6" providerId="LiveId" clId="{6021E6A2-F23D-48C7-A7C7-9974AA837A37}" dt="2022-08-27T21:51:10.154" v="52" actId="478"/>
          <ac:grpSpMkLst>
            <pc:docMk/>
            <pc:sldMk cId="3418025849" sldId="445"/>
            <ac:grpSpMk id="11" creationId="{C246AA6B-EEEC-F0F2-A219-81392C16C97D}"/>
          </ac:grpSpMkLst>
        </pc:grpChg>
        <pc:picChg chg="del">
          <ac:chgData name="T H" userId="270efafb50020bd6" providerId="LiveId" clId="{6021E6A2-F23D-48C7-A7C7-9974AA837A37}" dt="2022-08-27T21:51:10.154" v="52" actId="478"/>
          <ac:picMkLst>
            <pc:docMk/>
            <pc:sldMk cId="3418025849" sldId="445"/>
            <ac:picMk id="8" creationId="{BF0F86C4-7C78-C7C0-EB35-2C652C88CDEB}"/>
          </ac:picMkLst>
        </pc:picChg>
      </pc:sldChg>
      <pc:sldChg chg="new del">
        <pc:chgData name="T H" userId="270efafb50020bd6" providerId="LiveId" clId="{6021E6A2-F23D-48C7-A7C7-9974AA837A37}" dt="2022-08-27T21:51:22.642" v="55" actId="47"/>
        <pc:sldMkLst>
          <pc:docMk/>
          <pc:sldMk cId="1856529928" sldId="44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ổng hợp hơn 60 hình nền slide đẹp nhất - Hình nền máy tính | Powerpoint  background design, Powerpoint background templates, Background for  powerpoint presentation">
            <a:extLst>
              <a:ext uri="{FF2B5EF4-FFF2-40B4-BE49-F238E27FC236}">
                <a16:creationId xmlns:a16="http://schemas.microsoft.com/office/drawing/2014/main" id="{49064009-EC7B-D43A-D9F7-756D7E251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9" y="56564"/>
            <a:ext cx="14264640" cy="908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Box 3">
            <a:extLst>
              <a:ext uri="{FF2B5EF4-FFF2-40B4-BE49-F238E27FC236}">
                <a16:creationId xmlns:a16="http://schemas.microsoft.com/office/drawing/2014/main" id="{8B7771EF-3CD8-19A1-75EF-CE3B8C7D59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0373" y="847770"/>
            <a:ext cx="10024533" cy="68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507" tIns="71753" rIns="143507" bIns="71753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496" b="1" dirty="0">
                <a:solidFill>
                  <a:srgbClr val="FF0066"/>
                </a:solidFill>
                <a:latin typeface="Times New Roman" pitchFamily="18" charset="0"/>
              </a:rPr>
              <a:t>TRƯỜNG TIỂU HỌC GIANG BIÊN</a:t>
            </a:r>
          </a:p>
        </p:txBody>
      </p:sp>
      <p:sp>
        <p:nvSpPr>
          <p:cNvPr id="3" name="Text Box 14">
            <a:extLst>
              <a:ext uri="{FF2B5EF4-FFF2-40B4-BE49-F238E27FC236}">
                <a16:creationId xmlns:a16="http://schemas.microsoft.com/office/drawing/2014/main" id="{E483A898-B02E-891A-16F3-1918FFA59F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3119" y="3086208"/>
            <a:ext cx="8301567" cy="1729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507" tIns="71753" rIns="143507" bIns="7175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797"/>
              </a:spcBef>
              <a:defRPr/>
            </a:pPr>
            <a:r>
              <a:rPr lang="en-US" sz="4400" b="1" dirty="0" err="1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400" b="1" dirty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4400" b="1" dirty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4400" b="1" dirty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b="1" dirty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4400" b="1" dirty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hội</a:t>
            </a:r>
            <a:endParaRPr lang="en-US" sz="4400" b="1" dirty="0">
              <a:solidFill>
                <a:srgbClr val="66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ts val="1797"/>
              </a:spcBef>
              <a:defRPr/>
            </a:pPr>
            <a:r>
              <a:rPr lang="en-US" sz="3995" b="1" dirty="0" err="1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995" b="1" dirty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CƠ QUAN TUẦN HOÀN (T1)</a:t>
            </a:r>
            <a:endParaRPr lang="en-US" sz="3995" b="1" dirty="0">
              <a:solidFill>
                <a:srgbClr val="66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00CE2-AF4C-1751-F683-0863E4C5842E}"/>
              </a:ext>
            </a:extLst>
          </p:cNvPr>
          <p:cNvSpPr/>
          <p:nvPr/>
        </p:nvSpPr>
        <p:spPr>
          <a:xfrm>
            <a:off x="1127919" y="1901360"/>
            <a:ext cx="11658599" cy="954107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6600CC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NHIỆT LIỆT CHÀO MỪNG CÁC EM</a:t>
            </a:r>
          </a:p>
        </p:txBody>
      </p:sp>
      <p:sp>
        <p:nvSpPr>
          <p:cNvPr id="8" name="Text Box 14">
            <a:extLst>
              <a:ext uri="{FF2B5EF4-FFF2-40B4-BE49-F238E27FC236}">
                <a16:creationId xmlns:a16="http://schemas.microsoft.com/office/drawing/2014/main" id="{0E942982-D1D8-620B-7D07-DD4E103E24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310" y="6607525"/>
            <a:ext cx="6320368" cy="1237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507" tIns="71753" rIns="143507" bIns="7175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ts val="1797"/>
              </a:spcBef>
              <a:defRPr/>
            </a:pPr>
            <a:r>
              <a:rPr lang="en-US" sz="28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8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Hương</a:t>
            </a:r>
            <a:endParaRPr lang="en-US" sz="28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 eaLnBrk="1" hangingPunct="1">
              <a:spcBef>
                <a:spcPts val="1797"/>
              </a:spcBef>
              <a:defRPr/>
            </a:pPr>
            <a:r>
              <a:rPr lang="en-US" sz="28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3A1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B7461B6C-9A02-B502-72CA-A327BC797A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0120" y="5181600"/>
            <a:ext cx="6913670" cy="3905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060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ổng hợp hơn 60 hình nền slide đẹp nhất - Hình nền máy tính | Powerpoint  background design, Powerpoint background templates, Background for  powerpoint presentation">
            <a:extLst>
              <a:ext uri="{FF2B5EF4-FFF2-40B4-BE49-F238E27FC236}">
                <a16:creationId xmlns:a16="http://schemas.microsoft.com/office/drawing/2014/main" id="{49064009-EC7B-D43A-D9F7-756D7E251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9" y="56564"/>
            <a:ext cx="16869010" cy="908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D92B30F-715E-8CD0-3982-3FA1A2859802}"/>
              </a:ext>
            </a:extLst>
          </p:cNvPr>
          <p:cNvSpPr/>
          <p:nvPr/>
        </p:nvSpPr>
        <p:spPr>
          <a:xfrm>
            <a:off x="1573149" y="1782783"/>
            <a:ext cx="97368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1. Các bộ phận chính của cơ quan tuần hoàn.</a:t>
            </a:r>
          </a:p>
        </p:txBody>
      </p:sp>
      <p:sp>
        <p:nvSpPr>
          <p:cNvPr id="7" name="Text Box 14">
            <a:extLst>
              <a:ext uri="{FF2B5EF4-FFF2-40B4-BE49-F238E27FC236}">
                <a16:creationId xmlns:a16="http://schemas.microsoft.com/office/drawing/2014/main" id="{E056583B-D145-9CC3-7A0A-65EBD68F25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5519" y="1097280"/>
            <a:ext cx="66294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16: CƠ QUAN TUẦN HOÀN (T1)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2A4DF36-792A-8B90-7917-1D153BFD3BA6}"/>
              </a:ext>
            </a:extLst>
          </p:cNvPr>
          <p:cNvSpPr txBox="1"/>
          <p:nvPr/>
        </p:nvSpPr>
        <p:spPr>
          <a:xfrm>
            <a:off x="1120310" y="5049425"/>
            <a:ext cx="40505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 ĐỒ CƠ QUAN TUẦN HOÀN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434B3AC-FD1A-033D-F879-9AE5EC8C3206}"/>
              </a:ext>
            </a:extLst>
          </p:cNvPr>
          <p:cNvGrpSpPr/>
          <p:nvPr/>
        </p:nvGrpSpPr>
        <p:grpSpPr>
          <a:xfrm>
            <a:off x="4942280" y="3077274"/>
            <a:ext cx="3894922" cy="5630197"/>
            <a:chOff x="6190858" y="3246417"/>
            <a:chExt cx="3894922" cy="5630197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2D22088-C0A6-A463-6432-D9831764D1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90858" y="3246417"/>
              <a:ext cx="3894922" cy="5630197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8FA8EFA-E738-9FA9-7C16-A6D2DFD7F120}"/>
                </a:ext>
              </a:extLst>
            </p:cNvPr>
            <p:cNvSpPr/>
            <p:nvPr/>
          </p:nvSpPr>
          <p:spPr>
            <a:xfrm>
              <a:off x="8443119" y="4552950"/>
              <a:ext cx="1066800" cy="4191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Tim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747EABA-8BD4-FB1B-8C4B-A1B5AB7D0CC7}"/>
                </a:ext>
              </a:extLst>
            </p:cNvPr>
            <p:cNvSpPr/>
            <p:nvPr/>
          </p:nvSpPr>
          <p:spPr>
            <a:xfrm>
              <a:off x="8638814" y="5231130"/>
              <a:ext cx="1385455" cy="5867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 mạch máu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09778E3-0042-975C-2AB2-365399872BF5}"/>
                </a:ext>
              </a:extLst>
            </p:cNvPr>
            <p:cNvSpPr/>
            <p:nvPr/>
          </p:nvSpPr>
          <p:spPr>
            <a:xfrm>
              <a:off x="7909719" y="7724013"/>
              <a:ext cx="2088818" cy="6454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Máu chảy trong mạch máu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96F0E0F6-81FE-6BEE-029B-99C0583A19D2}"/>
              </a:ext>
            </a:extLst>
          </p:cNvPr>
          <p:cNvSpPr txBox="1"/>
          <p:nvPr/>
        </p:nvSpPr>
        <p:spPr>
          <a:xfrm>
            <a:off x="9337470" y="3603440"/>
            <a:ext cx="57761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6079984-7FC7-4AEF-6C7B-538A411FDDBA}"/>
              </a:ext>
            </a:extLst>
          </p:cNvPr>
          <p:cNvSpPr txBox="1"/>
          <p:nvPr/>
        </p:nvSpPr>
        <p:spPr>
          <a:xfrm>
            <a:off x="9371601" y="4863897"/>
            <a:ext cx="57761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Cơ quan tuần hoàn gồm các cơ quan chính là: Tim và các mạch máu.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DEEA882-3144-4B45-82F5-C237E0F564E1}"/>
              </a:ext>
            </a:extLst>
          </p:cNvPr>
          <p:cNvSpPr/>
          <p:nvPr/>
        </p:nvSpPr>
        <p:spPr>
          <a:xfrm>
            <a:off x="335751" y="2450062"/>
            <a:ext cx="141089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Chỉ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nói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tên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bộ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phận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chính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cơ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quan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tuần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hoàn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sơ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đồ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:       </a:t>
            </a:r>
          </a:p>
        </p:txBody>
      </p:sp>
    </p:spTree>
    <p:extLst>
      <p:ext uri="{BB962C8B-B14F-4D97-AF65-F5344CB8AC3E}">
        <p14:creationId xmlns:p14="http://schemas.microsoft.com/office/powerpoint/2010/main" val="355568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5" grpId="0"/>
      <p:bldP spid="16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ổng hợp hơn 60 hình nền slide đẹp nhất - Hình nền máy tính | Powerpoint  background design, Powerpoint background templates, Background for  powerpoint presentation">
            <a:extLst>
              <a:ext uri="{FF2B5EF4-FFF2-40B4-BE49-F238E27FC236}">
                <a16:creationId xmlns:a16="http://schemas.microsoft.com/office/drawing/2014/main" id="{49064009-EC7B-D43A-D9F7-756D7E251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9" y="56564"/>
            <a:ext cx="14264640" cy="908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B044EF5-9C1F-9E5A-97F6-C47EE33DDF15}"/>
              </a:ext>
            </a:extLst>
          </p:cNvPr>
          <p:cNvSpPr/>
          <p:nvPr/>
        </p:nvSpPr>
        <p:spPr>
          <a:xfrm>
            <a:off x="213519" y="1135216"/>
            <a:ext cx="97368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1. Các bộ phận chính của cơ quan tuần hoàn.</a:t>
            </a:r>
          </a:p>
        </p:txBody>
      </p:sp>
      <p:sp>
        <p:nvSpPr>
          <p:cNvPr id="3" name="Text Box 14">
            <a:extLst>
              <a:ext uri="{FF2B5EF4-FFF2-40B4-BE49-F238E27FC236}">
                <a16:creationId xmlns:a16="http://schemas.microsoft.com/office/drawing/2014/main" id="{15279A59-3451-493A-C4B3-4880824355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5889" y="449713"/>
            <a:ext cx="66294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16: CƠ QUAN TUẦN HOÀN (T1)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2DBC02-E45C-2B9B-C3EE-8E7E8CA1B5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629" y="1867881"/>
            <a:ext cx="5877215" cy="4571402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81B7D7C-00C4-A502-DEAC-0ADAEE134EF5}"/>
              </a:ext>
            </a:extLst>
          </p:cNvPr>
          <p:cNvCxnSpPr/>
          <p:nvPr/>
        </p:nvCxnSpPr>
        <p:spPr>
          <a:xfrm flipH="1">
            <a:off x="4228867" y="2983117"/>
            <a:ext cx="2862509" cy="1316182"/>
          </a:xfrm>
          <a:prstGeom prst="straightConnector1">
            <a:avLst/>
          </a:prstGeom>
          <a:ln w="1905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5CBCAC8-B13E-5FB1-A529-106CA2CE3BD6}"/>
              </a:ext>
            </a:extLst>
          </p:cNvPr>
          <p:cNvSpPr/>
          <p:nvPr/>
        </p:nvSpPr>
        <p:spPr>
          <a:xfrm>
            <a:off x="7062157" y="2576781"/>
            <a:ext cx="2602281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TĨNH MẠCH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F214978-322F-E373-0494-691D07443DDE}"/>
              </a:ext>
            </a:extLst>
          </p:cNvPr>
          <p:cNvSpPr/>
          <p:nvPr/>
        </p:nvSpPr>
        <p:spPr>
          <a:xfrm>
            <a:off x="7091376" y="4614765"/>
            <a:ext cx="2654568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MAO MẠCH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316C589-194C-D3AD-5050-ED5F433ADCE1}"/>
              </a:ext>
            </a:extLst>
          </p:cNvPr>
          <p:cNvCxnSpPr/>
          <p:nvPr/>
        </p:nvCxnSpPr>
        <p:spPr>
          <a:xfrm flipH="1" flipV="1">
            <a:off x="4320272" y="5734156"/>
            <a:ext cx="2697875" cy="818771"/>
          </a:xfrm>
          <a:prstGeom prst="straightConnector1">
            <a:avLst/>
          </a:prstGeom>
          <a:ln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F19DD9C-7537-BF09-2F61-DDF3CBD83881}"/>
              </a:ext>
            </a:extLst>
          </p:cNvPr>
          <p:cNvSpPr/>
          <p:nvPr/>
        </p:nvSpPr>
        <p:spPr>
          <a:xfrm>
            <a:off x="7041166" y="6143541"/>
            <a:ext cx="2697875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  MẠCH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C977C4F-D884-2BBF-37DB-F59894E3E5B5}"/>
              </a:ext>
            </a:extLst>
          </p:cNvPr>
          <p:cNvCxnSpPr>
            <a:cxnSpLocks/>
          </p:cNvCxnSpPr>
          <p:nvPr/>
        </p:nvCxnSpPr>
        <p:spPr>
          <a:xfrm flipH="1" flipV="1">
            <a:off x="4264089" y="5032922"/>
            <a:ext cx="2754058" cy="48909"/>
          </a:xfrm>
          <a:prstGeom prst="straightConnector1">
            <a:avLst/>
          </a:prstGeom>
          <a:ln w="1270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43DDD38-5E26-6717-02D1-896BE7AC2925}"/>
              </a:ext>
            </a:extLst>
          </p:cNvPr>
          <p:cNvGrpSpPr/>
          <p:nvPr/>
        </p:nvGrpSpPr>
        <p:grpSpPr>
          <a:xfrm>
            <a:off x="814023" y="7334071"/>
            <a:ext cx="11929332" cy="1200329"/>
            <a:chOff x="1619187" y="7920567"/>
            <a:chExt cx="12858882" cy="1200329"/>
          </a:xfrm>
          <a:solidFill>
            <a:srgbClr val="FEEBBD"/>
          </a:solidFill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141B8BB-DE7F-0DFC-0BAE-57EDCE84E6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-715" t="-3081" r="92138" b="47288"/>
            <a:stretch/>
          </p:blipFill>
          <p:spPr>
            <a:xfrm>
              <a:off x="1619187" y="7920567"/>
              <a:ext cx="1213159" cy="982327"/>
            </a:xfrm>
            <a:prstGeom prst="ellipse">
              <a:avLst/>
            </a:prstGeom>
            <a:grpFill/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51C3DD4-39BC-2AF4-41FC-198C28BB4E8E}"/>
                </a:ext>
              </a:extLst>
            </p:cNvPr>
            <p:cNvSpPr/>
            <p:nvPr/>
          </p:nvSpPr>
          <p:spPr>
            <a:xfrm>
              <a:off x="2809327" y="7920567"/>
              <a:ext cx="11668742" cy="1200329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just"/>
              <a:r>
                <a:rPr lang="en-US" sz="3600" b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Cơ quan tuần hoàn là một hệ thông khép kín, bao gồm: tim và các mạch máu.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53448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ổng hợp hơn 60 hình nền slide đẹp nhất - Hình nền máy tính | Powerpoint  background design, Powerpoint background templates, Background for  powerpoint presentation">
            <a:extLst>
              <a:ext uri="{FF2B5EF4-FFF2-40B4-BE49-F238E27FC236}">
                <a16:creationId xmlns:a16="http://schemas.microsoft.com/office/drawing/2014/main" id="{49064009-EC7B-D43A-D9F7-756D7E251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8" y="56564"/>
            <a:ext cx="16244329" cy="908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65596F8-CBC0-C5A7-8DDB-82C4314AF0FF}"/>
              </a:ext>
            </a:extLst>
          </p:cNvPr>
          <p:cNvSpPr/>
          <p:nvPr/>
        </p:nvSpPr>
        <p:spPr>
          <a:xfrm>
            <a:off x="609537" y="655320"/>
            <a:ext cx="97368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Chức năng của cơ quan tuần hoàn.</a:t>
            </a:r>
          </a:p>
        </p:txBody>
      </p:sp>
      <p:sp>
        <p:nvSpPr>
          <p:cNvPr id="3" name="Text Box 14">
            <a:extLst>
              <a:ext uri="{FF2B5EF4-FFF2-40B4-BE49-F238E27FC236}">
                <a16:creationId xmlns:a16="http://schemas.microsoft.com/office/drawing/2014/main" id="{E0CB9F03-AA02-FF83-A3B9-26500059EF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4307" y="228600"/>
            <a:ext cx="66294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16: CƠ QUAN TUẦN HOÀN (T1)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9CF7EA-7316-1967-A0EF-4F90FA41BF0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216" t="45691" r="6225" b="10495"/>
          <a:stretch/>
        </p:blipFill>
        <p:spPr>
          <a:xfrm>
            <a:off x="3416300" y="4503309"/>
            <a:ext cx="7391401" cy="30480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94D4BC60-F489-AA36-C3BE-8DF86025E2CE}"/>
              </a:ext>
            </a:extLst>
          </p:cNvPr>
          <p:cNvGrpSpPr/>
          <p:nvPr/>
        </p:nvGrpSpPr>
        <p:grpSpPr>
          <a:xfrm>
            <a:off x="365919" y="1274071"/>
            <a:ext cx="9028498" cy="1115021"/>
            <a:chOff x="-646128" y="2078613"/>
            <a:chExt cx="14880422" cy="1054286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BECC41F-4C1F-A6C6-A3D1-273F19ADE4F2}"/>
                </a:ext>
              </a:extLst>
            </p:cNvPr>
            <p:cNvSpPr/>
            <p:nvPr/>
          </p:nvSpPr>
          <p:spPr>
            <a:xfrm>
              <a:off x="403072" y="2294034"/>
              <a:ext cx="13831222" cy="6111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Khám phá hoạt động của tim mạch.</a:t>
              </a:r>
              <a:endPara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E2EC66F-5C41-DCF9-E891-606E320C35D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646128" y="2078613"/>
              <a:ext cx="1312001" cy="1054286"/>
            </a:xfrm>
            <a:prstGeom prst="rect">
              <a:avLst/>
            </a:prstGeom>
          </p:spPr>
        </p:pic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74B0A170-D331-C156-351F-DBBC27A4062E}"/>
              </a:ext>
            </a:extLst>
          </p:cNvPr>
          <p:cNvSpPr/>
          <p:nvPr/>
        </p:nvSpPr>
        <p:spPr>
          <a:xfrm>
            <a:off x="545307" y="2173468"/>
            <a:ext cx="130032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ngực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1),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đập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tim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D497531-844F-CE0F-C6AF-040A2F53DB75}"/>
              </a:ext>
            </a:extLst>
          </p:cNvPr>
          <p:cNvSpPr/>
          <p:nvPr/>
        </p:nvSpPr>
        <p:spPr>
          <a:xfrm>
            <a:off x="550104" y="3382204"/>
            <a:ext cx="1315081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ngón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nếp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2).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đập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0FEA73-F7B5-4B6A-656F-B2120BB16361}"/>
              </a:ext>
            </a:extLst>
          </p:cNvPr>
          <p:cNvSpPr/>
          <p:nvPr/>
        </p:nvSpPr>
        <p:spPr>
          <a:xfrm>
            <a:off x="627855" y="7525136"/>
            <a:ext cx="75448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3. Chia sẻ với bạn về các kết quả trên</a:t>
            </a:r>
          </a:p>
        </p:txBody>
      </p:sp>
    </p:spTree>
    <p:extLst>
      <p:ext uri="{BB962C8B-B14F-4D97-AF65-F5344CB8AC3E}">
        <p14:creationId xmlns:p14="http://schemas.microsoft.com/office/powerpoint/2010/main" val="2014521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ổng hợp hơn 60 hình nền slide đẹp nhất - Hình nền máy tính | Powerpoint  background design, Powerpoint background templates, Background for  powerpoint presentation">
            <a:extLst>
              <a:ext uri="{FF2B5EF4-FFF2-40B4-BE49-F238E27FC236}">
                <a16:creationId xmlns:a16="http://schemas.microsoft.com/office/drawing/2014/main" id="{49064009-EC7B-D43A-D9F7-756D7E251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9" y="56564"/>
            <a:ext cx="16716610" cy="908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78C7DA52-056D-61B9-F4FC-749CF7F2726C}"/>
              </a:ext>
            </a:extLst>
          </p:cNvPr>
          <p:cNvGrpSpPr/>
          <p:nvPr/>
        </p:nvGrpSpPr>
        <p:grpSpPr>
          <a:xfrm>
            <a:off x="450452" y="2533757"/>
            <a:ext cx="13936268" cy="4895851"/>
            <a:chOff x="488551" y="3124200"/>
            <a:chExt cx="15299535" cy="489585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BA75F91-1508-60FC-2156-A696743D54E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8551" y="3124200"/>
              <a:ext cx="15299535" cy="4895851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A82088E-5B8A-91AD-927E-407B47525F49}"/>
                </a:ext>
              </a:extLst>
            </p:cNvPr>
            <p:cNvSpPr/>
            <p:nvPr/>
          </p:nvSpPr>
          <p:spPr>
            <a:xfrm>
              <a:off x="1395289" y="4171843"/>
              <a:ext cx="14141833" cy="3416320"/>
            </a:xfrm>
            <a:prstGeom prst="rect">
              <a:avLst/>
            </a:prstGeom>
            <a:solidFill>
              <a:srgbClr val="DDEDD8"/>
            </a:solidFill>
          </p:spPr>
          <p:txBody>
            <a:bodyPr wrap="square">
              <a:spAutoFit/>
            </a:bodyPr>
            <a:lstStyle/>
            <a:p>
              <a:pPr algn="just"/>
              <a:r>
                <a: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Tim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hoạt</a:t>
              </a:r>
              <a:r>
                <a: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động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như</a:t>
              </a:r>
              <a:r>
                <a: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máy</a:t>
              </a:r>
              <a:r>
                <a: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bơm</a:t>
              </a:r>
              <a:r>
                <a: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. Khi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cơ</a:t>
              </a:r>
              <a:r>
                <a: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tim</a:t>
              </a:r>
              <a:r>
                <a: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co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bóp</a:t>
              </a:r>
              <a:r>
                <a: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để</a:t>
              </a:r>
              <a:r>
                <a: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bơm</a:t>
              </a:r>
              <a:r>
                <a: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máu</a:t>
              </a:r>
              <a:r>
                <a: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thể</a:t>
              </a:r>
              <a:r>
                <a: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cảm</a:t>
              </a:r>
              <a:r>
                <a: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nhận</a:t>
              </a:r>
              <a:r>
                <a: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nhịp</a:t>
              </a:r>
              <a:r>
                <a: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tim</a:t>
              </a:r>
              <a:r>
                <a: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mạch</a:t>
              </a:r>
              <a:r>
                <a: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. Tim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trẻ</a:t>
              </a:r>
              <a:r>
                <a: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thường</a:t>
              </a:r>
              <a:r>
                <a: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đập</a:t>
              </a:r>
              <a:r>
                <a: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khoảng</a:t>
              </a:r>
              <a:r>
                <a: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70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đến</a:t>
              </a:r>
              <a:r>
                <a: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120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lần</a:t>
              </a:r>
              <a:r>
                <a: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phút</a:t>
              </a:r>
              <a:r>
                <a: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Với</a:t>
              </a:r>
              <a:r>
                <a: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mỗi</a:t>
              </a:r>
              <a:r>
                <a: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nhịp</a:t>
              </a:r>
              <a:r>
                <a: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tim</a:t>
              </a:r>
              <a:r>
                <a: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máu</a:t>
              </a:r>
              <a:r>
                <a: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vận</a:t>
              </a:r>
              <a:r>
                <a: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chuyển</a:t>
              </a:r>
              <a:r>
                <a: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cung</a:t>
              </a:r>
              <a:r>
                <a: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cấp</a:t>
              </a:r>
              <a:r>
                <a: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khi</a:t>
              </a:r>
              <a:r>
                <a: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ô-xi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chất</a:t>
              </a:r>
              <a:r>
                <a: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dinh</a:t>
              </a:r>
              <a:r>
                <a: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dưỡng</a:t>
              </a:r>
              <a:r>
                <a: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nuôi</a:t>
              </a:r>
              <a:r>
                <a: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cơ</a:t>
              </a:r>
              <a:r>
                <a: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thể</a:t>
              </a:r>
              <a:r>
                <a: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đồng</a:t>
              </a:r>
              <a:r>
                <a: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thời</a:t>
              </a:r>
              <a:r>
                <a: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thu</a:t>
              </a:r>
              <a:r>
                <a: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nhận</a:t>
              </a:r>
              <a:r>
                <a: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khí</a:t>
              </a:r>
              <a:r>
                <a: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các-bô-nic</a:t>
              </a:r>
              <a:r>
                <a: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chất</a:t>
              </a:r>
              <a:r>
                <a: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thải</a:t>
              </a:r>
              <a:r>
                <a: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từ</a:t>
              </a:r>
              <a:r>
                <a: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cơ</a:t>
              </a:r>
              <a:r>
                <a: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quan</a:t>
              </a:r>
              <a:r>
                <a: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cơ</a:t>
              </a:r>
              <a:r>
                <a: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thể</a:t>
              </a:r>
              <a:r>
                <a: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sp>
        <p:nvSpPr>
          <p:cNvPr id="5" name="Text Box 14">
            <a:extLst>
              <a:ext uri="{FF2B5EF4-FFF2-40B4-BE49-F238E27FC236}">
                <a16:creationId xmlns:a16="http://schemas.microsoft.com/office/drawing/2014/main" id="{C6F668BE-6068-3472-9609-0F7F142B92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5519" y="1097280"/>
            <a:ext cx="66294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16: CƠ QUAN TUẦN HOÀN (T1)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354F2C2-94B4-1F91-AB68-579220D147DC}"/>
              </a:ext>
            </a:extLst>
          </p:cNvPr>
          <p:cNvSpPr/>
          <p:nvPr/>
        </p:nvSpPr>
        <p:spPr>
          <a:xfrm>
            <a:off x="1353221" y="1695342"/>
            <a:ext cx="97368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Chức năng của cơ quan tuần hoàn.</a:t>
            </a:r>
          </a:p>
        </p:txBody>
      </p:sp>
    </p:spTree>
    <p:extLst>
      <p:ext uri="{BB962C8B-B14F-4D97-AF65-F5344CB8AC3E}">
        <p14:creationId xmlns:p14="http://schemas.microsoft.com/office/powerpoint/2010/main" val="5125609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ổng hợp hơn 60 hình nền slide đẹp nhất - Hình nền máy tính | Powerpoint  background design, Powerpoint background templates, Background for  powerpoint presentation">
            <a:extLst>
              <a:ext uri="{FF2B5EF4-FFF2-40B4-BE49-F238E27FC236}">
                <a16:creationId xmlns:a16="http://schemas.microsoft.com/office/drawing/2014/main" id="{49064009-EC7B-D43A-D9F7-756D7E251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8" y="56564"/>
            <a:ext cx="16244329" cy="908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BDEE71C-769B-A5BD-A164-1AD9E10AB30B}"/>
              </a:ext>
            </a:extLst>
          </p:cNvPr>
          <p:cNvSpPr/>
          <p:nvPr/>
        </p:nvSpPr>
        <p:spPr>
          <a:xfrm>
            <a:off x="1353221" y="1695342"/>
            <a:ext cx="97368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Chức năng của cơ quan tuần hoàn.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775BCB-3BE0-B7F8-8688-72F0A0EFD5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000" t="24466"/>
          <a:stretch/>
        </p:blipFill>
        <p:spPr>
          <a:xfrm>
            <a:off x="2804319" y="3743251"/>
            <a:ext cx="7487562" cy="48768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A8AD850E-D0D9-6410-EA62-1B11A83087B0}"/>
              </a:ext>
            </a:extLst>
          </p:cNvPr>
          <p:cNvGrpSpPr/>
          <p:nvPr/>
        </p:nvGrpSpPr>
        <p:grpSpPr>
          <a:xfrm>
            <a:off x="1051719" y="2324180"/>
            <a:ext cx="13030200" cy="1385941"/>
            <a:chOff x="1338140" y="2382807"/>
            <a:chExt cx="13030200" cy="138594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9183A6B-ED43-30AE-EBE8-1F0870E985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89719" b="79075"/>
            <a:stretch/>
          </p:blipFill>
          <p:spPr>
            <a:xfrm>
              <a:off x="1338140" y="2382807"/>
              <a:ext cx="1161379" cy="1385941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E5C3324-F003-FEC7-F6A3-EA0FC53C111E}"/>
                </a:ext>
              </a:extLst>
            </p:cNvPr>
            <p:cNvSpPr/>
            <p:nvPr/>
          </p:nvSpPr>
          <p:spPr>
            <a:xfrm>
              <a:off x="2252540" y="2452201"/>
              <a:ext cx="1211580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36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Nhịp tim của em thay đổi thế nào khi em vận động nhẹ và vận động mạnh? Vì sao?</a:t>
              </a:r>
            </a:p>
          </p:txBody>
        </p:sp>
      </p:grpSp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338CE9B8-300A-D956-41E3-05F6A85D5BA0}"/>
              </a:ext>
            </a:extLst>
          </p:cNvPr>
          <p:cNvSpPr/>
          <p:nvPr/>
        </p:nvSpPr>
        <p:spPr>
          <a:xfrm>
            <a:off x="9814720" y="2973275"/>
            <a:ext cx="3515742" cy="1598725"/>
          </a:xfrm>
          <a:prstGeom prst="wedgeEllipseCallout">
            <a:avLst>
              <a:gd name="adj1" fmla="val -52216"/>
              <a:gd name="adj2" fmla="val 91067"/>
            </a:avLst>
          </a:prstGeom>
          <a:solidFill>
            <a:srgbClr val="FFFF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400" b="1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412FD0-1CFA-73EC-99BB-3DDC60718351}"/>
              </a:ext>
            </a:extLst>
          </p:cNvPr>
          <p:cNvSpPr txBox="1"/>
          <p:nvPr/>
        </p:nvSpPr>
        <p:spPr>
          <a:xfrm>
            <a:off x="10002614" y="3226925"/>
            <a:ext cx="3327847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4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 4</a:t>
            </a:r>
          </a:p>
        </p:txBody>
      </p:sp>
    </p:spTree>
    <p:extLst>
      <p:ext uri="{BB962C8B-B14F-4D97-AF65-F5344CB8AC3E}">
        <p14:creationId xmlns:p14="http://schemas.microsoft.com/office/powerpoint/2010/main" val="3303827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ổng hợp hơn 60 hình nền slide đẹp nhất - Hình nền máy tính | Powerpoint  background design, Powerpoint background templates, Background for  powerpoint presentation">
            <a:extLst>
              <a:ext uri="{FF2B5EF4-FFF2-40B4-BE49-F238E27FC236}">
                <a16:creationId xmlns:a16="http://schemas.microsoft.com/office/drawing/2014/main" id="{49064009-EC7B-D43A-D9F7-756D7E251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9" y="56564"/>
            <a:ext cx="16335610" cy="908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0849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3642519" y="4114800"/>
            <a:ext cx="9220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33970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10605</TotalTime>
  <Words>416</Words>
  <Application>Microsoft Office PowerPoint</Application>
  <PresentationFormat>Custom</PresentationFormat>
  <Paragraphs>35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DELL</cp:lastModifiedBy>
  <cp:revision>1151</cp:revision>
  <dcterms:created xsi:type="dcterms:W3CDTF">2008-09-09T22:52:10Z</dcterms:created>
  <dcterms:modified xsi:type="dcterms:W3CDTF">2023-02-25T17:04:18Z</dcterms:modified>
</cp:coreProperties>
</file>