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2" r:id="rId6"/>
    <p:sldId id="271" r:id="rId7"/>
    <p:sldId id="272" r:id="rId8"/>
    <p:sldId id="264" r:id="rId9"/>
    <p:sldId id="266" r:id="rId10"/>
    <p:sldId id="274" r:id="rId11"/>
    <p:sldId id="267" r:id="rId12"/>
    <p:sldId id="275" r:id="rId13"/>
    <p:sldId id="26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EB0"/>
    <a:srgbClr val="EC018C"/>
    <a:srgbClr val="DDF0EC"/>
    <a:srgbClr val="FFFFFF"/>
    <a:srgbClr val="E5EEED"/>
    <a:srgbClr val="CBE0F1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80" d="100"/>
          <a:sy n="80" d="100"/>
        </p:scale>
        <p:origin x="7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ED1DCB8C-0FC8-849F-CC20-442A76148FA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D76FF9-DAE2-24B7-C3A3-F7DC84C08074}"/>
              </a:ext>
            </a:extLst>
          </p:cNvPr>
          <p:cNvSpPr txBox="1"/>
          <p:nvPr/>
        </p:nvSpPr>
        <p:spPr>
          <a:xfrm>
            <a:off x="2437503" y="1021139"/>
            <a:ext cx="73170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80B1F6"/>
                </a:solidFill>
                <a:latin typeface="#9Slide03 AllRoundGothic" panose="020B0703020202020104" pitchFamily="34" charset="0"/>
              </a:rPr>
              <a:t>TRƯỜNG TIỂU HỌC GIANG BIÊN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020913" y="1927807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239B32-218C-B523-FC0D-7B28D7E02FA1}"/>
              </a:ext>
            </a:extLst>
          </p:cNvPr>
          <p:cNvSpPr txBox="1"/>
          <p:nvPr/>
        </p:nvSpPr>
        <p:spPr>
          <a:xfrm>
            <a:off x="3073225" y="3511584"/>
            <a:ext cx="604556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hành</a:t>
            </a:r>
            <a:endParaRPr lang="en-US" sz="40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hồ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(</a:t>
            </a:r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Tiếp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40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29A5CDA-5968-03A0-1BE2-2463D578E52F}"/>
              </a:ext>
            </a:extLst>
          </p:cNvPr>
          <p:cNvSpPr txBox="1"/>
          <p:nvPr/>
        </p:nvSpPr>
        <p:spPr>
          <a:xfrm>
            <a:off x="5409122" y="4972250"/>
            <a:ext cx="137377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#9Slide03 AllRoundGothic" panose="020B07030202020201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8195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609600" y="3657600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giờ 15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059422" y="3657600"/>
            <a:ext cx="369215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53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giờ kém 7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7924800" y="3657600"/>
            <a:ext cx="358357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giờ 40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kém 20 phút</a:t>
            </a: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6567A02E-2455-C591-00AF-C4DC1D714A3D}"/>
              </a:ext>
            </a:extLst>
          </p:cNvPr>
          <p:cNvSpPr txBox="1"/>
          <p:nvPr/>
        </p:nvSpPr>
        <p:spPr>
          <a:xfrm>
            <a:off x="1905000" y="5381148"/>
            <a:ext cx="8534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=&gt;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=&gt;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dóng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vạch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010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62199" y="1444746"/>
            <a:ext cx="8094887" cy="49560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7BCAFF-E25F-DD95-3A8B-17B63348F2A3}"/>
              </a:ext>
            </a:extLst>
          </p:cNvPr>
          <p:cNvSpPr txBox="1"/>
          <p:nvPr/>
        </p:nvSpPr>
        <p:spPr>
          <a:xfrm>
            <a:off x="381000" y="304800"/>
            <a:ext cx="34304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thời gian ứng với cách đọc nào? 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CF093DA2-0882-80AB-162E-CC1003938324}"/>
              </a:ext>
            </a:extLst>
          </p:cNvPr>
          <p:cNvCxnSpPr/>
          <p:nvPr/>
        </p:nvCxnSpPr>
        <p:spPr>
          <a:xfrm flipV="1">
            <a:off x="4191000" y="2026920"/>
            <a:ext cx="1051560" cy="1828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6226365A-1445-417E-EA32-22E7F3A53C04}"/>
              </a:ext>
            </a:extLst>
          </p:cNvPr>
          <p:cNvCxnSpPr>
            <a:cxnSpLocks/>
          </p:cNvCxnSpPr>
          <p:nvPr/>
        </p:nvCxnSpPr>
        <p:spPr>
          <a:xfrm flipV="1">
            <a:off x="3665220" y="3779520"/>
            <a:ext cx="1805940" cy="23469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DAE7941-C0C1-3279-1054-172E608ED45B}"/>
              </a:ext>
            </a:extLst>
          </p:cNvPr>
          <p:cNvCxnSpPr>
            <a:cxnSpLocks/>
          </p:cNvCxnSpPr>
          <p:nvPr/>
        </p:nvCxnSpPr>
        <p:spPr>
          <a:xfrm flipV="1">
            <a:off x="4038600" y="3383280"/>
            <a:ext cx="2164080" cy="23179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ADBF106-2A5D-F8AF-B09D-222B93196A6C}"/>
              </a:ext>
            </a:extLst>
          </p:cNvPr>
          <p:cNvCxnSpPr>
            <a:cxnSpLocks/>
          </p:cNvCxnSpPr>
          <p:nvPr/>
        </p:nvCxnSpPr>
        <p:spPr>
          <a:xfrm flipH="1">
            <a:off x="6477000" y="2094645"/>
            <a:ext cx="2133600" cy="7552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11B32B5-933C-FB61-C431-2FBE878750B4}"/>
              </a:ext>
            </a:extLst>
          </p:cNvPr>
          <p:cNvCxnSpPr>
            <a:cxnSpLocks/>
          </p:cNvCxnSpPr>
          <p:nvPr/>
        </p:nvCxnSpPr>
        <p:spPr>
          <a:xfrm flipH="1">
            <a:off x="7056120" y="3981023"/>
            <a:ext cx="2189387" cy="2099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3A3DC00A-90A9-AA75-7041-55034485C9E7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575560"/>
            <a:ext cx="2646587" cy="30591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61DB492-E0BE-DAD9-613D-9EC59C6DE235}"/>
              </a:ext>
            </a:extLst>
          </p:cNvPr>
          <p:cNvSpPr txBox="1"/>
          <p:nvPr/>
        </p:nvSpPr>
        <p:spPr>
          <a:xfrm>
            <a:off x="381000" y="304800"/>
            <a:ext cx="3222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A454556-86A8-5F79-B258-009D6919C3D9}"/>
              </a:ext>
            </a:extLst>
          </p:cNvPr>
          <p:cNvSpPr txBox="1"/>
          <p:nvPr/>
        </p:nvSpPr>
        <p:spPr>
          <a:xfrm>
            <a:off x="1219200" y="937065"/>
            <a:ext cx="10363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đồng hồ nào dưới đây chỉ cùng thời gian vào buổi chiều hoặc buổi tối?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5080049-F0F8-C227-FB7E-3E8A9EB7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062" r="5721" b="3659"/>
          <a:stretch/>
        </p:blipFill>
        <p:spPr>
          <a:xfrm>
            <a:off x="2819400" y="1921950"/>
            <a:ext cx="6553200" cy="4439571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EE410DD-CF78-497E-752F-6B391DCA6E65}"/>
              </a:ext>
            </a:extLst>
          </p:cNvPr>
          <p:cNvCxnSpPr>
            <a:cxnSpLocks/>
          </p:cNvCxnSpPr>
          <p:nvPr/>
        </p:nvCxnSpPr>
        <p:spPr>
          <a:xfrm>
            <a:off x="4343400" y="2621280"/>
            <a:ext cx="1295400" cy="118872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BB059A97-ED53-1193-0083-BABB76DCD7C8}"/>
              </a:ext>
            </a:extLst>
          </p:cNvPr>
          <p:cNvCxnSpPr>
            <a:cxnSpLocks/>
          </p:cNvCxnSpPr>
          <p:nvPr/>
        </p:nvCxnSpPr>
        <p:spPr>
          <a:xfrm flipV="1">
            <a:off x="4038600" y="2209800"/>
            <a:ext cx="1600200" cy="1990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DD19D9F3-A63D-2201-1F6D-258D5F94653A}"/>
              </a:ext>
            </a:extLst>
          </p:cNvPr>
          <p:cNvCxnSpPr>
            <a:cxnSpLocks/>
          </p:cNvCxnSpPr>
          <p:nvPr/>
        </p:nvCxnSpPr>
        <p:spPr>
          <a:xfrm flipV="1">
            <a:off x="4267200" y="3009900"/>
            <a:ext cx="1371600" cy="28627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C497736-7435-0112-9082-CA051358BEEC}"/>
              </a:ext>
            </a:extLst>
          </p:cNvPr>
          <p:cNvCxnSpPr>
            <a:cxnSpLocks/>
          </p:cNvCxnSpPr>
          <p:nvPr/>
        </p:nvCxnSpPr>
        <p:spPr>
          <a:xfrm flipH="1">
            <a:off x="6248400" y="2438400"/>
            <a:ext cx="1524000" cy="28194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56CBD2AF-4591-DB96-940B-49D14BCC7029}"/>
              </a:ext>
            </a:extLst>
          </p:cNvPr>
          <p:cNvCxnSpPr>
            <a:cxnSpLocks/>
          </p:cNvCxnSpPr>
          <p:nvPr/>
        </p:nvCxnSpPr>
        <p:spPr>
          <a:xfrm flipH="1">
            <a:off x="6315740" y="4267200"/>
            <a:ext cx="1837660" cy="2835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642A85DC-229A-0589-F430-E39329C15E43}"/>
              </a:ext>
            </a:extLst>
          </p:cNvPr>
          <p:cNvCxnSpPr>
            <a:cxnSpLocks/>
          </p:cNvCxnSpPr>
          <p:nvPr/>
        </p:nvCxnSpPr>
        <p:spPr>
          <a:xfrm flipH="1">
            <a:off x="6248400" y="5779566"/>
            <a:ext cx="1524000" cy="3164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F51743-7C35-EC25-3443-5CB95502E563}"/>
              </a:ext>
            </a:extLst>
          </p:cNvPr>
          <p:cNvSpPr txBox="1"/>
          <p:nvPr/>
        </p:nvSpPr>
        <p:spPr>
          <a:xfrm>
            <a:off x="3076013" y="1295400"/>
            <a:ext cx="507991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SVN-Ziclets" panose="02000603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4 KĐ">
            <a:hlinkClick r:id="" action="ppaction://media"/>
            <a:extLst>
              <a:ext uri="{FF2B5EF4-FFF2-40B4-BE49-F238E27FC236}">
                <a16:creationId xmlns:a16="http://schemas.microsoft.com/office/drawing/2014/main" id="{87C62A9F-5139-780E-B25A-494D380F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93C866-5D89-6B77-374D-FF9171CD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 b="5469"/>
          <a:stretch/>
        </p:blipFill>
        <p:spPr>
          <a:xfrm>
            <a:off x="708749" y="1905000"/>
            <a:ext cx="10774502" cy="4267200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6DEE25-4D89-3C9E-03BF-645BEC17FDD7}"/>
              </a:ext>
            </a:extLst>
          </p:cNvPr>
          <p:cNvSpPr txBox="1"/>
          <p:nvPr/>
        </p:nvSpPr>
        <p:spPr>
          <a:xfrm>
            <a:off x="1404502" y="1600200"/>
            <a:ext cx="9206752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: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hành</a:t>
            </a:r>
            <a:endParaRPr lang="en-US" sz="5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hồ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(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Tiếp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) –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Tiết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268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1164289" y="5013960"/>
            <a:ext cx="2707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12 phút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F232432-958D-D287-4A9A-7AF6BB58362B}"/>
              </a:ext>
            </a:extLst>
          </p:cNvPr>
          <p:cNvSpPr txBox="1"/>
          <p:nvPr/>
        </p:nvSpPr>
        <p:spPr>
          <a:xfrm>
            <a:off x="4724401" y="5013960"/>
            <a:ext cx="284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27 phút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DB9350B-9701-DF1B-9B36-2AD52D66CBA0}"/>
              </a:ext>
            </a:extLst>
          </p:cNvPr>
          <p:cNvSpPr txBox="1"/>
          <p:nvPr/>
        </p:nvSpPr>
        <p:spPr>
          <a:xfrm>
            <a:off x="7870462" y="4907280"/>
            <a:ext cx="372013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56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kém 4 phút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1249680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1600200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1600200"/>
            <a:ext cx="3413760" cy="3307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676400" y="735686"/>
            <a:ext cx="6705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đồng hồ sau chỉ mấy giờ?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76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giờ 7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57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21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838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4 phút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203</TotalTime>
  <Words>159</Words>
  <Application>Microsoft Office PowerPoint</Application>
  <PresentationFormat>Widescreen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#9Slide02 Noi dung dai</vt:lpstr>
      <vt:lpstr>#9Slide03 AllRoundGothic</vt:lpstr>
      <vt:lpstr>Arial</vt:lpstr>
      <vt:lpstr>AvantGarde</vt:lpstr>
      <vt:lpstr>SVN-Ziclets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DELL</cp:lastModifiedBy>
  <cp:revision>15</cp:revision>
  <dcterms:created xsi:type="dcterms:W3CDTF">2023-01-15T09:20:24Z</dcterms:created>
  <dcterms:modified xsi:type="dcterms:W3CDTF">2023-02-20T05:38:20Z</dcterms:modified>
  <cp:category>9Slide.vn</cp:category>
  <cp:contentStatus>9Slide</cp:contentStatus>
</cp:coreProperties>
</file>