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2" r:id="rId7"/>
    <p:sldId id="264" r:id="rId8"/>
    <p:sldId id="266" r:id="rId9"/>
    <p:sldId id="267" r:id="rId10"/>
    <p:sldId id="276" r:id="rId11"/>
    <p:sldId id="277" r:id="rId12"/>
    <p:sldId id="278" r:id="rId13"/>
    <p:sldId id="279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18C"/>
    <a:srgbClr val="DDF0EC"/>
    <a:srgbClr val="FFFFFF"/>
    <a:srgbClr val="E5EEED"/>
    <a:srgbClr val="CBE0F1"/>
    <a:srgbClr val="C8DEB0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0" d="100"/>
          <a:sy n="80" d="100"/>
        </p:scale>
        <p:origin x="1157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81CDCB04-652A-F300-B119-F5816F6D7724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2437503" y="1021139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212333" y="3523734"/>
            <a:ext cx="576734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 hành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 đồng hồ (T2)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4F75906-376D-6201-AE80-2804FCFA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2933" r="9375" b="2413"/>
          <a:stretch/>
        </p:blipFill>
        <p:spPr>
          <a:xfrm>
            <a:off x="2209800" y="1828800"/>
            <a:ext cx="7772400" cy="454969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06E9AC6-7368-F019-31FB-4CD7043D7C8C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4B6725-4726-06B9-EE0A-57709535DC74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Mỗi đồng hồ sau chỉ thời gian tương ứng với xách đọc nào?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4B7D0B27-3907-F9D7-C31F-317CD824F27B}"/>
              </a:ext>
            </a:extLst>
          </p:cNvPr>
          <p:cNvCxnSpPr>
            <a:cxnSpLocks/>
          </p:cNvCxnSpPr>
          <p:nvPr/>
        </p:nvCxnSpPr>
        <p:spPr>
          <a:xfrm flipV="1">
            <a:off x="3733800" y="2413591"/>
            <a:ext cx="1093381" cy="10100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F48D6D5F-49D4-C8CF-181F-D4A09F7CC3CF}"/>
              </a:ext>
            </a:extLst>
          </p:cNvPr>
          <p:cNvCxnSpPr>
            <a:cxnSpLocks/>
          </p:cNvCxnSpPr>
          <p:nvPr/>
        </p:nvCxnSpPr>
        <p:spPr>
          <a:xfrm flipV="1">
            <a:off x="4194545" y="3242930"/>
            <a:ext cx="643269" cy="8382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352DBB22-4333-C5D5-9B35-C5BC1E286B62}"/>
              </a:ext>
            </a:extLst>
          </p:cNvPr>
          <p:cNvCxnSpPr>
            <a:cxnSpLocks/>
          </p:cNvCxnSpPr>
          <p:nvPr/>
        </p:nvCxnSpPr>
        <p:spPr>
          <a:xfrm flipV="1">
            <a:off x="3670891" y="2895600"/>
            <a:ext cx="2044109" cy="274674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BA8C379D-D908-0D2D-CC98-845D9FF06C34}"/>
              </a:ext>
            </a:extLst>
          </p:cNvPr>
          <p:cNvCxnSpPr>
            <a:cxnSpLocks/>
          </p:cNvCxnSpPr>
          <p:nvPr/>
        </p:nvCxnSpPr>
        <p:spPr>
          <a:xfrm flipH="1">
            <a:off x="7239000" y="2514600"/>
            <a:ext cx="1219200" cy="9906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3C9158D3-37FE-A8E1-63DF-712B6F6AF1B4}"/>
              </a:ext>
            </a:extLst>
          </p:cNvPr>
          <p:cNvCxnSpPr>
            <a:cxnSpLocks/>
          </p:cNvCxnSpPr>
          <p:nvPr/>
        </p:nvCxnSpPr>
        <p:spPr>
          <a:xfrm flipH="1">
            <a:off x="7162800" y="4103648"/>
            <a:ext cx="864783" cy="3429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36A24D2F-99F8-2D83-9E90-C89337C25775}"/>
              </a:ext>
            </a:extLst>
          </p:cNvPr>
          <p:cNvCxnSpPr>
            <a:cxnSpLocks/>
          </p:cNvCxnSpPr>
          <p:nvPr/>
        </p:nvCxnSpPr>
        <p:spPr>
          <a:xfrm flipH="1" flipV="1">
            <a:off x="6235110" y="4191000"/>
            <a:ext cx="2218217" cy="137743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06E9AC6-7368-F019-31FB-4CD7043D7C8C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4B6725-4726-06B9-EE0A-57709535DC74}"/>
              </a:ext>
            </a:extLst>
          </p:cNvPr>
          <p:cNvSpPr txBox="1"/>
          <p:nvPr/>
        </p:nvSpPr>
        <p:spPr>
          <a:xfrm>
            <a:off x="1676400" y="735686"/>
            <a:ext cx="952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Xem đồng hồ và đọc giờ: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F5932AF-B3A7-51F5-5300-2453843C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45454" r="59624" b="15939"/>
          <a:stretch/>
        </p:blipFill>
        <p:spPr>
          <a:xfrm>
            <a:off x="1406131" y="1282610"/>
            <a:ext cx="2422615" cy="1666411"/>
          </a:xfrm>
          <a:prstGeom prst="round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001B934-C8EF-07DA-0331-8C6CBAC6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45454" r="37038" b="15939"/>
          <a:stretch/>
        </p:blipFill>
        <p:spPr>
          <a:xfrm>
            <a:off x="1406131" y="3023564"/>
            <a:ext cx="2422615" cy="1666411"/>
          </a:xfrm>
          <a:prstGeom prst="round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79F785B-F778-E556-5F58-B92B8227A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7" t="45454" r="14595" b="15939"/>
          <a:stretch/>
        </p:blipFill>
        <p:spPr>
          <a:xfrm>
            <a:off x="1406131" y="4764518"/>
            <a:ext cx="2422615" cy="1666411"/>
          </a:xfrm>
          <a:prstGeom prst="round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298AF85-4CBA-72B0-D25D-73A80EDEAD44}"/>
              </a:ext>
            </a:extLst>
          </p:cNvPr>
          <p:cNvSpPr txBox="1"/>
          <p:nvPr/>
        </p:nvSpPr>
        <p:spPr>
          <a:xfrm>
            <a:off x="3886200" y="1869594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giờ 55 phút hoặc 8 giờ kém 5 phút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0C0DE34-F6D8-763B-21B9-CF789FB0B140}"/>
              </a:ext>
            </a:extLst>
          </p:cNvPr>
          <p:cNvSpPr txBox="1"/>
          <p:nvPr/>
        </p:nvSpPr>
        <p:spPr>
          <a:xfrm>
            <a:off x="3886200" y="3364327"/>
            <a:ext cx="7315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giờ 35 phút hoặc 1 giờ kém 25 phút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A25A6D6-1AE8-C25A-C63C-09AE53B64A46}"/>
              </a:ext>
            </a:extLst>
          </p:cNvPr>
          <p:cNvSpPr txBox="1"/>
          <p:nvPr/>
        </p:nvSpPr>
        <p:spPr>
          <a:xfrm>
            <a:off x="3886200" y="5105281"/>
            <a:ext cx="7315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11 giờ 40 phút hoặc 12 giờ kém 20 phút</a:t>
            </a:r>
          </a:p>
        </p:txBody>
      </p:sp>
    </p:spTree>
    <p:extLst>
      <p:ext uri="{BB962C8B-B14F-4D97-AF65-F5344CB8AC3E}">
        <p14:creationId xmlns:p14="http://schemas.microsoft.com/office/powerpoint/2010/main" val="14649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0727" r="7082" b="37778"/>
          <a:stretch/>
        </p:blipFill>
        <p:spPr>
          <a:xfrm>
            <a:off x="3036925" y="1738291"/>
            <a:ext cx="6118151" cy="472579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5966F7A-404E-5BCD-6072-9F691F3A155D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88531B3-1F71-8EE2-91A4-5A829CD787F7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Nói hoạt động và thời gian diễn ra hoạt động ở mỗi bức tranh sau:</a:t>
            </a:r>
          </a:p>
        </p:txBody>
      </p:sp>
    </p:spTree>
    <p:extLst>
      <p:ext uri="{BB962C8B-B14F-4D97-AF65-F5344CB8AC3E}">
        <p14:creationId xmlns:p14="http://schemas.microsoft.com/office/powerpoint/2010/main" val="16067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70577" r="4697" b="2163"/>
          <a:stretch/>
        </p:blipFill>
        <p:spPr>
          <a:xfrm>
            <a:off x="1530278" y="2286000"/>
            <a:ext cx="9131444" cy="383631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5966F7A-404E-5BCD-6072-9F691F3A155D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88531B3-1F71-8EE2-91A4-5A829CD787F7}"/>
              </a:ext>
            </a:extLst>
          </p:cNvPr>
          <p:cNvSpPr txBox="1"/>
          <p:nvPr/>
        </p:nvSpPr>
        <p:spPr>
          <a:xfrm>
            <a:off x="1676400" y="735686"/>
            <a:ext cx="95250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Bạn Nam muốn ghi lại thời gian tương ứng với mỗi hoạt động ở câu a, em hãy chỉ dẫn giúp bạn Nam.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03C6FE6-7C05-CE0E-D56A-F9FEC83AA9C8}"/>
              </a:ext>
            </a:extLst>
          </p:cNvPr>
          <p:cNvSpPr txBox="1"/>
          <p:nvPr/>
        </p:nvSpPr>
        <p:spPr>
          <a:xfrm>
            <a:off x="1665767" y="3375835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giờ kém10 phút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F80E9B-A743-2A81-C921-BEB88014726C}"/>
              </a:ext>
            </a:extLst>
          </p:cNvPr>
          <p:cNvSpPr txBox="1"/>
          <p:nvPr/>
        </p:nvSpPr>
        <p:spPr>
          <a:xfrm>
            <a:off x="1637416" y="3899055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giờ kém 25 phút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EB222C4-5D98-79CE-F5D4-33DBB1E81DD0}"/>
              </a:ext>
            </a:extLst>
          </p:cNvPr>
          <p:cNvSpPr txBox="1"/>
          <p:nvPr/>
        </p:nvSpPr>
        <p:spPr>
          <a:xfrm>
            <a:off x="1609065" y="4432908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14 giờ 20 phút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44F79BA-6D60-D9E0-0F07-E3C3AE5B095A}"/>
              </a:ext>
            </a:extLst>
          </p:cNvPr>
          <p:cNvSpPr txBox="1"/>
          <p:nvPr/>
        </p:nvSpPr>
        <p:spPr>
          <a:xfrm>
            <a:off x="1655139" y="4936183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15 giờ kém 5 phút</a:t>
            </a:r>
          </a:p>
        </p:txBody>
      </p:sp>
    </p:spTree>
    <p:extLst>
      <p:ext uri="{BB962C8B-B14F-4D97-AF65-F5344CB8AC3E}">
        <p14:creationId xmlns:p14="http://schemas.microsoft.com/office/powerpoint/2010/main" val="41122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3152213" y="990600"/>
            <a:ext cx="5079917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E082752-7952-C2ED-1E06-767851D6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00100"/>
            <a:ext cx="4343400" cy="43434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7391400" y="5295559"/>
            <a:ext cx="27451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708923" y="5156181"/>
            <a:ext cx="37728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 7 phút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58377DC-7C60-6FB3-F4F0-168CA9E45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04" y="963155"/>
            <a:ext cx="4148895" cy="41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705600" y="5257800"/>
            <a:ext cx="441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giờ 55 phút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BFD5D1A-696A-F582-4210-DEC2116D3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47" y="865740"/>
            <a:ext cx="4304618" cy="43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1741631" y="1371600"/>
            <a:ext cx="807528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: </a:t>
            </a: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hành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đồng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hồ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(T2)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 đồng hồ và đọc giờ (theo mẫu)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1DF5421-1DDD-8814-33C2-F9DD55F0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19615" r="72683" b="53724"/>
          <a:stretch/>
        </p:blipFill>
        <p:spPr>
          <a:xfrm>
            <a:off x="960317" y="1368055"/>
            <a:ext cx="2743200" cy="2914997"/>
          </a:xfrm>
          <a:prstGeom prst="ellipse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F327EEA-B45A-4231-DBAD-B7767BCB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6" t="20199" r="42409" b="53140"/>
          <a:stretch/>
        </p:blipFill>
        <p:spPr>
          <a:xfrm>
            <a:off x="4665842" y="1368055"/>
            <a:ext cx="2743200" cy="2914997"/>
          </a:xfrm>
          <a:prstGeom prst="ellipse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F850220-7506-7A5A-FF46-A9A8814E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8" t="19616" r="12907" b="53723"/>
          <a:stretch/>
        </p:blipFill>
        <p:spPr>
          <a:xfrm>
            <a:off x="8371367" y="1368055"/>
            <a:ext cx="2743200" cy="2914997"/>
          </a:xfrm>
          <a:prstGeom prst="ellipse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50311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giờ 35 phút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giờ kém 25 phút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CB7A149-36D1-98B8-C9AE-B6C8F75852EC}"/>
              </a:ext>
            </a:extLst>
          </p:cNvPr>
          <p:cNvSpPr txBox="1"/>
          <p:nvPr/>
        </p:nvSpPr>
        <p:spPr>
          <a:xfrm>
            <a:off x="4208642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giờ 50 phút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giờ kém 10 phút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FF6C153-C00C-D477-D7F4-38C1F17EE86F}"/>
              </a:ext>
            </a:extLst>
          </p:cNvPr>
          <p:cNvSpPr txBox="1"/>
          <p:nvPr/>
        </p:nvSpPr>
        <p:spPr>
          <a:xfrm>
            <a:off x="791416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giờ 55 phút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giờ kém 5 phút</a:t>
            </a: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9A60D7-C402-92A2-8C18-AC11256612AB}"/>
              </a:ext>
            </a:extLst>
          </p:cNvPr>
          <p:cNvSpPr txBox="1"/>
          <p:nvPr/>
        </p:nvSpPr>
        <p:spPr>
          <a:xfrm>
            <a:off x="1676400" y="381000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D5C0B58-8A94-D006-9010-4EDEC8F91957}"/>
              </a:ext>
            </a:extLst>
          </p:cNvPr>
          <p:cNvSpPr txBox="1"/>
          <p:nvPr/>
        </p:nvSpPr>
        <p:spPr>
          <a:xfrm>
            <a:off x="589727" y="3445431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45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15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5556E05-3386-9CCC-E5DD-4FCD322792EE}"/>
              </a:ext>
            </a:extLst>
          </p:cNvPr>
          <p:cNvSpPr txBox="1"/>
          <p:nvPr/>
        </p:nvSpPr>
        <p:spPr>
          <a:xfrm>
            <a:off x="4247327" y="3455314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55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4506DFC-F381-2016-BE5D-672291EC0B3E}"/>
              </a:ext>
            </a:extLst>
          </p:cNvPr>
          <p:cNvSpPr txBox="1"/>
          <p:nvPr/>
        </p:nvSpPr>
        <p:spPr>
          <a:xfrm>
            <a:off x="7772400" y="3388043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40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DF4659C2-1F7C-EA63-C4A6-C979F3412927}"/>
              </a:ext>
            </a:extLst>
          </p:cNvPr>
          <p:cNvSpPr/>
          <p:nvPr/>
        </p:nvSpPr>
        <p:spPr>
          <a:xfrm>
            <a:off x="960317" y="1055014"/>
            <a:ext cx="2316283" cy="24003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629" t="-281942" r="-480213" b="-2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46DDE665-B18E-77EA-EBBE-1310028128B4}"/>
              </a:ext>
            </a:extLst>
          </p:cNvPr>
          <p:cNvSpPr/>
          <p:nvPr/>
        </p:nvSpPr>
        <p:spPr>
          <a:xfrm>
            <a:off x="4665842" y="1055014"/>
            <a:ext cx="2420758" cy="24003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893" t="-281554" r="-275949" b="-21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779BAA8-2356-1E53-F805-14304F5EDDAE}"/>
              </a:ext>
            </a:extLst>
          </p:cNvPr>
          <p:cNvSpPr/>
          <p:nvPr/>
        </p:nvSpPr>
        <p:spPr>
          <a:xfrm>
            <a:off x="8371367" y="1055014"/>
            <a:ext cx="2296633" cy="24003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8768" t="-282330" r="-72074" b="-210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35CD0277-2386-0D8E-79F8-A86DCFA8C93B}"/>
              </a:ext>
            </a:extLst>
          </p:cNvPr>
          <p:cNvSpPr txBox="1"/>
          <p:nvPr/>
        </p:nvSpPr>
        <p:spPr>
          <a:xfrm>
            <a:off x="1565910" y="4922759"/>
            <a:ext cx="915924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l"/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Kim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nửa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=&gt;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</a:p>
          <a:p>
            <a:pPr algn="l"/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Kim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trái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=&gt;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2" grpId="0" animBg="1"/>
      <p:bldP spid="13" grpId="0" animBg="1"/>
      <p:bldP spid="1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172</TotalTime>
  <Words>291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#9Slide02 Noi dung dai</vt:lpstr>
      <vt:lpstr>#9Slide03 AllRoundGothic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DELL</cp:lastModifiedBy>
  <cp:revision>14</cp:revision>
  <dcterms:created xsi:type="dcterms:W3CDTF">2023-01-15T09:20:24Z</dcterms:created>
  <dcterms:modified xsi:type="dcterms:W3CDTF">2023-02-20T05:33:30Z</dcterms:modified>
  <cp:category>9Slide.vn</cp:category>
  <cp:contentStatus>9Slide</cp:contentStatus>
</cp:coreProperties>
</file>