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3" r:id="rId5"/>
    <p:sldId id="262" r:id="rId6"/>
    <p:sldId id="271" r:id="rId7"/>
    <p:sldId id="272" r:id="rId8"/>
    <p:sldId id="264" r:id="rId9"/>
    <p:sldId id="266" r:id="rId10"/>
    <p:sldId id="267" r:id="rId11"/>
    <p:sldId id="268" r:id="rId12"/>
    <p:sldId id="274" r:id="rId13"/>
    <p:sldId id="275" r:id="rId14"/>
    <p:sldId id="269" r:id="rId15"/>
    <p:sldId id="265" r:id="rId16"/>
    <p:sldId id="27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CA9125EE-FE24-E45A-6AAA-40505E24E5E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17/06/relationships/model3d" Target="../media/model3d2.glb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2437503" y="1021139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83160" y="3523734"/>
            <a:ext cx="602568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 hộp chữ nhật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 lập phương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Chọn số thích hợp mỗi ô ?  trong bảng dưới đây: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057400" y="68580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3429000" y="5338822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4 khối hộp chữ nhật.</a:t>
            </a:r>
          </a:p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2 khối lập phương.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Hình trên có bao nhiêu khối hộp chữ nhật, bao nhiêu khối lập phương?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371060" y="70984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khối lập phương xanh và tím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Những hình nào có 6 mặt đều là hình vuông? </a:t>
            </a:r>
          </a:p>
        </p:txBody>
      </p:sp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828800" y="709398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705100" y="4953000"/>
            <a:ext cx="6781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hình hộp chữ nhật và hình lập phương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Những hình nào có 12 cạnh?</a:t>
            </a:r>
          </a:p>
        </p:txBody>
      </p:sp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Nguyên nói rằng: “Chỉ cần đo độ dài 1 cạnh của chiếc hộp có dạng khối lập phương thì có thể biết được độ dài của tất cả các cạnh còn lại của chiếc hộp. Em có đồng ý với bạn Nguyên không? Tại sao?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31E9AE2-B845-C4E2-D354-3933ED686B9C}"/>
              </a:ext>
            </a:extLst>
          </p:cNvPr>
          <p:cNvSpPr txBox="1"/>
          <p:nvPr/>
        </p:nvSpPr>
        <p:spPr>
          <a:xfrm>
            <a:off x="3048000" y="2286000"/>
            <a:ext cx="507991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</a:t>
            </a:r>
          </a:p>
          <a:p>
            <a:pPr algn="ctr"/>
            <a:r>
              <a:rPr lang="en-US" sz="480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ĐOÁN HÌNH</a:t>
            </a:r>
          </a:p>
          <a:p>
            <a:pPr algn="ctr"/>
            <a:endParaRPr lang="en-US" sz="480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158F67C-69B4-B002-232E-97CDD1EE9AA7}"/>
              </a:ext>
            </a:extLst>
          </p:cNvPr>
          <p:cNvSpPr txBox="1"/>
          <p:nvPr/>
        </p:nvSpPr>
        <p:spPr>
          <a:xfrm>
            <a:off x="3276600" y="1524000"/>
            <a:ext cx="4829847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VIDEO:</a:t>
            </a:r>
          </a:p>
          <a:p>
            <a:pPr algn="ctr"/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Các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dạng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hình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hình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học</a:t>
            </a:r>
            <a:endParaRPr lang="en-US" sz="40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366232" y="762000"/>
            <a:ext cx="345953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510357" y="2348131"/>
            <a:ext cx="517128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hộp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chữ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nhật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lập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phương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A1F044-E6B8-CFCB-8EA9-96F458A0471F}"/>
              </a:ext>
            </a:extLst>
          </p:cNvPr>
          <p:cNvSpPr txBox="1"/>
          <p:nvPr/>
        </p:nvSpPr>
        <p:spPr>
          <a:xfrm>
            <a:off x="1064772" y="4068228"/>
            <a:ext cx="51074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chữ nhật.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9E58F7-9CD6-3AD0-95AE-0E7F78E56B80}"/>
              </a:ext>
            </a:extLst>
          </p:cNvPr>
          <p:cNvSpPr txBox="1"/>
          <p:nvPr/>
        </p:nvSpPr>
        <p:spPr>
          <a:xfrm>
            <a:off x="6425524" y="4068228"/>
            <a:ext cx="51074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vuông.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887795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072662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Lấy ra từ bộ đồ dùng học Toán một khối hộp chữ nhật và một khối lập phương rồi chỉ ra các đỉnh, cạnh, mặt của mỗi hình đó.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461982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255543"/>
                  </p:ext>
                </p:extLst>
              </p:nvPr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</TotalTime>
  <Words>302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DELL</cp:lastModifiedBy>
  <cp:revision>11</cp:revision>
  <dcterms:created xsi:type="dcterms:W3CDTF">2023-01-15T09:20:24Z</dcterms:created>
  <dcterms:modified xsi:type="dcterms:W3CDTF">2023-02-20T02:46:55Z</dcterms:modified>
  <cp:category>9Slide.vn</cp:category>
  <cp:contentStatus>9Slide</cp:contentStatus>
</cp:coreProperties>
</file>