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4" r:id="rId3"/>
    <p:sldId id="289" r:id="rId4"/>
    <p:sldId id="279" r:id="rId5"/>
    <p:sldId id="278" r:id="rId6"/>
    <p:sldId id="280" r:id="rId7"/>
    <p:sldId id="300" r:id="rId8"/>
    <p:sldId id="298" r:id="rId9"/>
    <p:sldId id="283" r:id="rId10"/>
    <p:sldId id="301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50" d="100"/>
          <a:sy n="50" d="100"/>
        </p:scale>
        <p:origin x="2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4517484" y="1388046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4653188" y="3429000"/>
            <a:ext cx="647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Vẽ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trang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trí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DA48A69E-5381-77F7-9075-715CF5A9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17" y="176022"/>
            <a:ext cx="7722366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6" name="Picture 2" descr="Tổng hợp những mẫu hình tròn đẹp nhất dùng cho thiết kế">
            <a:extLst>
              <a:ext uri="{FF2B5EF4-FFF2-40B4-BE49-F238E27FC236}">
                <a16:creationId xmlns:a16="http://schemas.microsoft.com/office/drawing/2014/main" id="{BC5FD410-43FB-D4ED-0D48-A077CA5D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0" y="1480038"/>
            <a:ext cx="3156348" cy="3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Vòng Tròn Trừu Tượng Mandala PNG , Vòng Tròn, Vật Trang Trí, Yoga  PNG và Vector với nền trong suốt để tải xuống miễn phí">
            <a:extLst>
              <a:ext uri="{FF2B5EF4-FFF2-40B4-BE49-F238E27FC236}">
                <a16:creationId xmlns:a16="http://schemas.microsoft.com/office/drawing/2014/main" id="{7F86F8FD-AE7B-38DD-5EA7-792A840E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8" y="1291410"/>
            <a:ext cx="3081452" cy="3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trang trí hình tròn - Circular decoration - YouTube">
            <a:extLst>
              <a:ext uri="{FF2B5EF4-FFF2-40B4-BE49-F238E27FC236}">
                <a16:creationId xmlns:a16="http://schemas.microsoft.com/office/drawing/2014/main" id="{6424D58E-504F-E381-4178-0EC23098C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2308" r="28846" b="9743"/>
          <a:stretch/>
        </p:blipFill>
        <p:spPr bwMode="auto">
          <a:xfrm>
            <a:off x="6498110" y="1304549"/>
            <a:ext cx="3014485" cy="30683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729655" y="1867948"/>
            <a:ext cx="5517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10643939-2627-616F-4F44-5E77F4E90776}"/>
              </a:ext>
            </a:extLst>
          </p:cNvPr>
          <p:cNvGrpSpPr/>
          <p:nvPr/>
        </p:nvGrpSpPr>
        <p:grpSpPr>
          <a:xfrm>
            <a:off x="2108103" y="858339"/>
            <a:ext cx="3987898" cy="4491427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5930199" y="1703328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0E47D9D-E88C-56AF-06B3-1FFBAB43E3A2}"/>
              </a:ext>
            </a:extLst>
          </p:cNvPr>
          <p:cNvSpPr txBox="1"/>
          <p:nvPr/>
        </p:nvSpPr>
        <p:spPr>
          <a:xfrm>
            <a:off x="5999235" y="3153068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3948352" y="1664154"/>
            <a:ext cx="498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trí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7129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989" r="7711" b="67567"/>
          <a:stretch/>
        </p:blipFill>
        <p:spPr>
          <a:xfrm>
            <a:off x="1144529" y="1405729"/>
            <a:ext cx="7400381" cy="362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compa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FD9B40-2DC9-7DA2-8A1B-81E3D14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7479" r="65080" b="35248"/>
          <a:stretch/>
        </p:blipFill>
        <p:spPr>
          <a:xfrm>
            <a:off x="475395" y="1704034"/>
            <a:ext cx="2064452" cy="278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4922A9D6-91D5-66DE-8838-90472A3F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5" t="37493" r="36842" b="35234"/>
          <a:stretch/>
        </p:blipFill>
        <p:spPr>
          <a:xfrm>
            <a:off x="2758943" y="1649522"/>
            <a:ext cx="2104877" cy="283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14446E9-02D3-2603-114D-5497C586D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6" t="37420" r="8579" b="35307"/>
          <a:stretch/>
        </p:blipFill>
        <p:spPr>
          <a:xfrm>
            <a:off x="5007775" y="1674963"/>
            <a:ext cx="2232376" cy="292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DC8661D-E879-8717-DEE4-0C87D577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5011" r="36769" b="7716"/>
          <a:stretch/>
        </p:blipFill>
        <p:spPr>
          <a:xfrm>
            <a:off x="7240151" y="1649522"/>
            <a:ext cx="2339899" cy="306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9F8520-DF64-A860-63A0-B2BD5CCD9B1A}"/>
              </a:ext>
            </a:extLst>
          </p:cNvPr>
          <p:cNvSpPr txBox="1"/>
          <p:nvPr/>
        </p:nvSpPr>
        <p:spPr>
          <a:xfrm>
            <a:off x="1351722" y="5352208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80525B4-F47C-8C84-00E9-9B3B09185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21567" r="46562" b="45628"/>
          <a:stretch/>
        </p:blipFill>
        <p:spPr>
          <a:xfrm>
            <a:off x="552786" y="1595853"/>
            <a:ext cx="3913262" cy="238371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07157B4-820B-138A-D386-AE95C9D9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21228" r="3258" b="45967"/>
          <a:stretch/>
        </p:blipFill>
        <p:spPr>
          <a:xfrm>
            <a:off x="4466048" y="1595853"/>
            <a:ext cx="2974519" cy="211535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1873EA6-65C8-FF0C-8018-93AEF7B04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2" t="58099" r="31970" b="9481"/>
          <a:stretch/>
        </p:blipFill>
        <p:spPr>
          <a:xfrm>
            <a:off x="7433758" y="1585745"/>
            <a:ext cx="2560320" cy="256466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1005558" y="3979566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A623921-B97B-5590-D36B-6EB5DF6E4A1A}"/>
              </a:ext>
            </a:extLst>
          </p:cNvPr>
          <p:cNvSpPr txBox="1"/>
          <p:nvPr/>
        </p:nvSpPr>
        <p:spPr>
          <a:xfrm>
            <a:off x="4323933" y="3752480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48B3AB3-D98A-6023-8651-A2D19F73F517}"/>
              </a:ext>
            </a:extLst>
          </p:cNvPr>
          <p:cNvSpPr txBox="1"/>
          <p:nvPr/>
        </p:nvSpPr>
        <p:spPr>
          <a:xfrm>
            <a:off x="7430313" y="3992207"/>
            <a:ext cx="325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9F122A2-57A0-CC6A-5320-8D6C2FBD6E67}"/>
              </a:ext>
            </a:extLst>
          </p:cNvPr>
          <p:cNvSpPr txBox="1"/>
          <p:nvPr/>
        </p:nvSpPr>
        <p:spPr>
          <a:xfrm>
            <a:off x="3009112" y="4677372"/>
            <a:ext cx="6173776" cy="146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742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13E4580-B490-FBC9-E6AF-206FD933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29914" r="63027" b="21369"/>
          <a:stretch/>
        </p:blipFill>
        <p:spPr>
          <a:xfrm>
            <a:off x="696402" y="1517324"/>
            <a:ext cx="3833215" cy="376712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614B667-5D62-75CF-59EF-36422907E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8234" r="9288" b="12215"/>
          <a:stretch/>
        </p:blipFill>
        <p:spPr>
          <a:xfrm>
            <a:off x="4890534" y="1624684"/>
            <a:ext cx="4150478" cy="37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209</Words>
  <Application>Microsoft Office PowerPoint</Application>
  <PresentationFormat>Widescreen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AvantGarde</vt:lpstr>
      <vt:lpstr>Calibri</vt:lpstr>
      <vt:lpstr>HP001 4 hàng</vt:lpstr>
      <vt:lpstr>Humanst521 BT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DELL</cp:lastModifiedBy>
  <cp:revision>16</cp:revision>
  <dcterms:created xsi:type="dcterms:W3CDTF">2023-01-08T11:29:18Z</dcterms:created>
  <dcterms:modified xsi:type="dcterms:W3CDTF">2023-02-06T06:13:15Z</dcterms:modified>
</cp:coreProperties>
</file>