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64" r:id="rId3"/>
    <p:sldId id="289" r:id="rId4"/>
    <p:sldId id="292" r:id="rId5"/>
    <p:sldId id="279" r:id="rId6"/>
    <p:sldId id="290" r:id="rId7"/>
    <p:sldId id="291" r:id="rId8"/>
    <p:sldId id="293" r:id="rId9"/>
    <p:sldId id="278" r:id="rId10"/>
    <p:sldId id="280" r:id="rId11"/>
    <p:sldId id="281" r:id="rId12"/>
    <p:sldId id="294" r:id="rId13"/>
    <p:sldId id="282" r:id="rId14"/>
    <p:sldId id="283" r:id="rId15"/>
    <p:sldId id="295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50" autoAdjust="0"/>
  </p:normalViewPr>
  <p:slideViewPr>
    <p:cSldViewPr snapToGrid="0">
      <p:cViewPr varScale="1">
        <p:scale>
          <a:sx n="73" d="100"/>
          <a:sy n="73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control" Target="../activeX/activeX1.x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6268665" y="3043831"/>
            <a:ext cx="4719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Điểm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ở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giữa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Trung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điểm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của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đoạn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thẳng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7176A04F-1B9A-5EFF-5CA1-B1BD26104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117" y="68415"/>
            <a:ext cx="5603903" cy="122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59349A5-D0EE-81E4-92DD-E2A408BA0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8667" r="4962" b="10678"/>
          <a:stretch/>
        </p:blipFill>
        <p:spPr>
          <a:xfrm>
            <a:off x="771646" y="1002594"/>
            <a:ext cx="10648709" cy="354956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60D357C-A517-D1F1-51F4-99FB20C028CC}"/>
              </a:ext>
            </a:extLst>
          </p:cNvPr>
          <p:cNvSpPr txBox="1"/>
          <p:nvPr/>
        </p:nvSpPr>
        <p:spPr>
          <a:xfrm>
            <a:off x="461603" y="3466534"/>
            <a:ext cx="5233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G </a:t>
            </a:r>
            <a:r>
              <a:rPr lang="en-US" sz="36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70699BD-4CC2-9A92-D812-8122D599D2EF}"/>
              </a:ext>
            </a:extLst>
          </p:cNvPr>
          <p:cNvSpPr txBox="1"/>
          <p:nvPr/>
        </p:nvSpPr>
        <p:spPr>
          <a:xfrm>
            <a:off x="5116554" y="4246862"/>
            <a:ext cx="630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B.</a:t>
            </a:r>
          </a:p>
          <a:p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 </a:t>
            </a:r>
            <a:r>
              <a:rPr lang="en-US" sz="3600" b="1" dirty="0" err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8319" r="2735" b="13891"/>
          <a:stretch/>
        </p:blipFill>
        <p:spPr>
          <a:xfrm>
            <a:off x="3133476" y="307284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18516" r="69677" b="7737"/>
          <a:stretch/>
        </p:blipFill>
        <p:spPr>
          <a:xfrm>
            <a:off x="1091317" y="1628239"/>
            <a:ext cx="1816542" cy="472617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5209100" y="2545607"/>
            <a:ext cx="6775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PQ.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0" t="18395" r="26316" b="7858"/>
          <a:stretch/>
        </p:blipFill>
        <p:spPr>
          <a:xfrm>
            <a:off x="1091316" y="1628239"/>
            <a:ext cx="4623683" cy="472617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8319" r="2735" b="13891"/>
          <a:stretch/>
        </p:blipFill>
        <p:spPr>
          <a:xfrm>
            <a:off x="6010854" y="342900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5714999" y="2171564"/>
            <a:ext cx="6217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AC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DB.</a:t>
            </a:r>
          </a:p>
        </p:txBody>
      </p:sp>
    </p:spTree>
    <p:extLst>
      <p:ext uri="{BB962C8B-B14F-4D97-AF65-F5344CB8AC3E}">
        <p14:creationId xmlns:p14="http://schemas.microsoft.com/office/powerpoint/2010/main" val="1093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7441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305946" y="2947155"/>
            <a:ext cx="11875367" cy="2470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4 200.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BC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4 700.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AD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4 500.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BB82CE0-3F43-C9D3-D53C-C0E15F37E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24102" r="4338" b="48033"/>
          <a:stretch/>
        </p:blipFill>
        <p:spPr>
          <a:xfrm>
            <a:off x="429633" y="1298713"/>
            <a:ext cx="11332734" cy="1474304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FC7DCB1F-66DB-E1C2-B783-D67C702488B9}"/>
              </a:ext>
            </a:extLst>
          </p:cNvPr>
          <p:cNvSpPr/>
          <p:nvPr/>
        </p:nvSpPr>
        <p:spPr>
          <a:xfrm>
            <a:off x="228600" y="4736352"/>
            <a:ext cx="755374" cy="755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Quan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liên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1520007-8B0D-258C-2703-0FA8D565E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20174" r="5620" b="23241"/>
          <a:stretch/>
        </p:blipFill>
        <p:spPr>
          <a:xfrm>
            <a:off x="371687" y="1381490"/>
            <a:ext cx="11448626" cy="420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5B2AE9B6-B9A8-7CA9-1D03-BC52AC4BA26F}"/>
              </a:ext>
            </a:extLst>
          </p:cNvPr>
          <p:cNvCxnSpPr/>
          <p:nvPr/>
        </p:nvCxnSpPr>
        <p:spPr>
          <a:xfrm>
            <a:off x="801511" y="1783644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52CFB7E-288C-CCEA-1ED8-273E2C7E3DF1}"/>
              </a:ext>
            </a:extLst>
          </p:cNvPr>
          <p:cNvCxnSpPr/>
          <p:nvPr/>
        </p:nvCxnSpPr>
        <p:spPr>
          <a:xfrm>
            <a:off x="801511" y="5334000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6E0F896F-219F-CD60-0BD5-603A210CBCE1}"/>
              </a:ext>
            </a:extLst>
          </p:cNvPr>
          <p:cNvCxnSpPr>
            <a:cxnSpLocks/>
          </p:cNvCxnSpPr>
          <p:nvPr/>
        </p:nvCxnSpPr>
        <p:spPr>
          <a:xfrm>
            <a:off x="3589867" y="1783644"/>
            <a:ext cx="0" cy="355035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9583CA69-E15F-13B1-D809-DABCC3A17AD6}"/>
              </a:ext>
            </a:extLst>
          </p:cNvPr>
          <p:cNvCxnSpPr>
            <a:cxnSpLocks/>
          </p:cNvCxnSpPr>
          <p:nvPr/>
        </p:nvCxnSpPr>
        <p:spPr>
          <a:xfrm>
            <a:off x="7686040" y="1508760"/>
            <a:ext cx="3459480" cy="985520"/>
          </a:xfrm>
          <a:prstGeom prst="line">
            <a:avLst/>
          </a:prstGeom>
          <a:ln w="14605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4577688-A845-7D58-0AC9-D0CF42ABDEE4}"/>
              </a:ext>
            </a:extLst>
          </p:cNvPr>
          <p:cNvSpPr txBox="1"/>
          <p:nvPr/>
        </p:nvSpPr>
        <p:spPr>
          <a:xfrm>
            <a:off x="1353048" y="347894"/>
            <a:ext cx="1035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2" name="Đường nối Thẳng 1">
            <a:extLst>
              <a:ext uri="{FF2B5EF4-FFF2-40B4-BE49-F238E27FC236}">
                <a16:creationId xmlns:a16="http://schemas.microsoft.com/office/drawing/2014/main" id="{B08140E6-8B8F-E09E-ECA5-21F536CAD046}"/>
              </a:ext>
            </a:extLst>
          </p:cNvPr>
          <p:cNvCxnSpPr>
            <a:cxnSpLocks/>
          </p:cNvCxnSpPr>
          <p:nvPr/>
        </p:nvCxnSpPr>
        <p:spPr>
          <a:xfrm>
            <a:off x="792480" y="1778000"/>
            <a:ext cx="10607040" cy="0"/>
          </a:xfrm>
          <a:prstGeom prst="line">
            <a:avLst/>
          </a:prstGeom>
          <a:ln w="146050" cap="rnd">
            <a:solidFill>
              <a:schemeClr val="accent3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name="TextBox1" r:id="rId1" imgW="10980360" imgH="3749040"/>
        </mc:Choice>
        <mc:Fallback>
          <p:control name="TextBox1" r:id="rId1" imgW="10980360" imgH="3749040">
            <p:pic>
              <p:nvPicPr>
                <p:cNvPr id="12" name="TextBox1">
                  <a:extLst>
                    <a:ext uri="{FF2B5EF4-FFF2-40B4-BE49-F238E27FC236}">
                      <a16:creationId xmlns:a16="http://schemas.microsoft.com/office/drawing/2014/main" id="{EDC97D49-1739-367F-3698-0948628D8CD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7213" y="2484438"/>
                  <a:ext cx="10979150" cy="374808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05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4635460" y="2267340"/>
            <a:ext cx="5872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5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3933245" y="580759"/>
            <a:ext cx="722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So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sánh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" y="1411756"/>
            <a:ext cx="3452586" cy="455264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4770783" y="1749286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8 654 ... 8 546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827B9BF-4333-CCE5-6752-AD9EF589A52C}"/>
              </a:ext>
            </a:extLst>
          </p:cNvPr>
          <p:cNvSpPr txBox="1"/>
          <p:nvPr/>
        </p:nvSpPr>
        <p:spPr>
          <a:xfrm>
            <a:off x="6231835" y="1848678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BD07069-09A6-B915-2905-DD309E2124FD}"/>
              </a:ext>
            </a:extLst>
          </p:cNvPr>
          <p:cNvSpPr/>
          <p:nvPr/>
        </p:nvSpPr>
        <p:spPr>
          <a:xfrm>
            <a:off x="6095999" y="3097695"/>
            <a:ext cx="4220817" cy="10634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78 654 ... 78 654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79EB773-61CA-D998-3064-13CE01CF462E}"/>
              </a:ext>
            </a:extLst>
          </p:cNvPr>
          <p:cNvSpPr txBox="1"/>
          <p:nvPr/>
        </p:nvSpPr>
        <p:spPr>
          <a:xfrm>
            <a:off x="7883385" y="3180120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54D2A609-C4C2-6B31-627B-171A6FC6BB95}"/>
              </a:ext>
            </a:extLst>
          </p:cNvPr>
          <p:cNvSpPr/>
          <p:nvPr/>
        </p:nvSpPr>
        <p:spPr>
          <a:xfrm>
            <a:off x="4770783" y="4498712"/>
            <a:ext cx="4220817" cy="10634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18 654 ... 18 655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2CD037E-B964-C596-50B7-C871F38CF367}"/>
              </a:ext>
            </a:extLst>
          </p:cNvPr>
          <p:cNvSpPr txBox="1"/>
          <p:nvPr/>
        </p:nvSpPr>
        <p:spPr>
          <a:xfrm>
            <a:off x="6558169" y="4581137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ản đồ&#10;&#10;Mô tả được tạo tự động">
            <a:extLst>
              <a:ext uri="{FF2B5EF4-FFF2-40B4-BE49-F238E27FC236}">
                <a16:creationId xmlns:a16="http://schemas.microsoft.com/office/drawing/2014/main" id="{3BB6C9A9-9C1B-AA01-D385-01C3A548D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" y="918033"/>
            <a:ext cx="11165840" cy="502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 … ngày … tháng … năm 20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F7875-3B2C-D259-376A-3802AFE24B62}"/>
              </a:ext>
            </a:extLst>
          </p:cNvPr>
          <p:cNvSpPr txBox="1"/>
          <p:nvPr/>
        </p:nvSpPr>
        <p:spPr>
          <a:xfrm>
            <a:off x="5295830" y="994673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7730B-E713-4E02-BBC5-19647E8736DE}"/>
              </a:ext>
            </a:extLst>
          </p:cNvPr>
          <p:cNvSpPr txBox="1"/>
          <p:nvPr/>
        </p:nvSpPr>
        <p:spPr>
          <a:xfrm>
            <a:off x="2594114" y="1665715"/>
            <a:ext cx="879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Điểm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giữa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Trung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điểm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thẳng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3F66BF8-F7EC-4BF7-1DC5-B7576FB9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34" y="3339368"/>
            <a:ext cx="3721948" cy="32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Khám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B3324823-81E2-CEEC-24EB-2D342C800606}"/>
              </a:ext>
            </a:extLst>
          </p:cNvPr>
          <p:cNvCxnSpPr/>
          <p:nvPr/>
        </p:nvCxnSpPr>
        <p:spPr>
          <a:xfrm>
            <a:off x="1158240" y="1940560"/>
            <a:ext cx="97840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:a16="http://schemas.microsoft.com/office/drawing/2014/main" id="{8A8684DA-5E1A-580E-8057-4237CC0BC30E}"/>
              </a:ext>
            </a:extLst>
          </p:cNvPr>
          <p:cNvGrpSpPr/>
          <p:nvPr/>
        </p:nvGrpSpPr>
        <p:grpSpPr>
          <a:xfrm>
            <a:off x="2612003" y="1885950"/>
            <a:ext cx="610374" cy="974035"/>
            <a:chOff x="2612003" y="1885950"/>
            <a:chExt cx="610374" cy="974035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9122C0AC-87F8-01D2-4EC2-EA1770E2D561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ECBD27D-BC66-325F-6549-24A291346A7B}"/>
              </a:ext>
            </a:extLst>
          </p:cNvPr>
          <p:cNvGrpSpPr/>
          <p:nvPr/>
        </p:nvGrpSpPr>
        <p:grpSpPr>
          <a:xfrm>
            <a:off x="7147560" y="1885950"/>
            <a:ext cx="610374" cy="974035"/>
            <a:chOff x="2612003" y="1885950"/>
            <a:chExt cx="610374" cy="974035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2B77B8D0-2B35-4FBB-0C28-0F0A27ED1EC6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81A88D7-641C-D9D4-CEBB-38DE1F68DAA7}"/>
              </a:ext>
            </a:extLst>
          </p:cNvPr>
          <p:cNvGrpSpPr/>
          <p:nvPr/>
        </p:nvGrpSpPr>
        <p:grpSpPr>
          <a:xfrm>
            <a:off x="9024232" y="1885950"/>
            <a:ext cx="610374" cy="974035"/>
            <a:chOff x="2612003" y="1885950"/>
            <a:chExt cx="610374" cy="974035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D8DC43B2-2078-B04B-1F93-5A05B38CBFD3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C162EB26-E80D-EC84-1DAC-6DEF8F370715}"/>
              </a:ext>
            </a:extLst>
          </p:cNvPr>
          <p:cNvSpPr/>
          <p:nvPr/>
        </p:nvSpPr>
        <p:spPr>
          <a:xfrm>
            <a:off x="645436" y="3081159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A, C, B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E569223E-A540-B6CE-BBC2-01EBDEB7CA40}"/>
              </a:ext>
            </a:extLst>
          </p:cNvPr>
          <p:cNvSpPr/>
          <p:nvPr/>
        </p:nvSpPr>
        <p:spPr>
          <a:xfrm>
            <a:off x="645436" y="3922011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307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17">
            <a:extLst>
              <a:ext uri="{FF2B5EF4-FFF2-40B4-BE49-F238E27FC236}">
                <a16:creationId xmlns:a16="http://schemas.microsoft.com/office/drawing/2014/main" id="{60A047EC-D45D-9DB2-F93E-5FA0DD5E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10598"/>
              </p:ext>
            </p:extLst>
          </p:nvPr>
        </p:nvGraphicFramePr>
        <p:xfrm>
          <a:off x="710388" y="1156193"/>
          <a:ext cx="10836176" cy="270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:a16="http://schemas.microsoft.com/office/drawing/2014/main" val="17996672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3818244117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608461472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1460063903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164139470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272687541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3877720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3433233845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7115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89025"/>
                  </a:ext>
                </a:extLst>
              </a:tr>
            </a:tbl>
          </a:graphicData>
        </a:graphic>
      </p:graphicFrame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7530549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endParaRPr lang="en-US"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B3324823-81E2-CEEC-24EB-2D342C800606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:a16="http://schemas.microsoft.com/office/drawing/2014/main" id="{8A8684DA-5E1A-580E-8057-4237CC0BC30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9122C0AC-87F8-01D2-4EC2-EA1770E2D561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ECBD27D-BC66-325F-6549-24A291346A7B}"/>
              </a:ext>
            </a:extLst>
          </p:cNvPr>
          <p:cNvGrpSpPr/>
          <p:nvPr/>
        </p:nvGrpSpPr>
        <p:grpSpPr>
          <a:xfrm>
            <a:off x="5544996" y="2452595"/>
            <a:ext cx="638090" cy="1023730"/>
            <a:chOff x="2333710" y="1885950"/>
            <a:chExt cx="638090" cy="1023730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2B77B8D0-2B35-4FBB-0C28-0F0A27ED1EC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O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81A88D7-641C-D9D4-CEBB-38DE1F68DAA7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D8DC43B2-2078-B04B-1F93-5A05B38CBFD3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C162EB26-E80D-EC84-1DAC-6DEF8F370715}"/>
              </a:ext>
            </a:extLst>
          </p:cNvPr>
          <p:cNvSpPr/>
          <p:nvPr/>
        </p:nvSpPr>
        <p:spPr>
          <a:xfrm>
            <a:off x="645436" y="3894754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E569223E-A540-B6CE-BBC2-01EBDEB7CA40}"/>
              </a:ext>
            </a:extLst>
          </p:cNvPr>
          <p:cNvSpPr/>
          <p:nvPr/>
        </p:nvSpPr>
        <p:spPr>
          <a:xfrm>
            <a:off x="645436" y="5083475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ON. Ta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MO = ON.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MN.</a:t>
            </a:r>
          </a:p>
        </p:txBody>
      </p:sp>
    </p:spTree>
    <p:extLst>
      <p:ext uri="{BB962C8B-B14F-4D97-AF65-F5344CB8AC3E}">
        <p14:creationId xmlns:p14="http://schemas.microsoft.com/office/powerpoint/2010/main" val="26696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361</Words>
  <Application>Microsoft Office PowerPoint</Application>
  <PresentationFormat>Widescreen</PresentationFormat>
  <Paragraphs>54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AvantGarde</vt:lpstr>
      <vt:lpstr>Calibri</vt:lpstr>
      <vt:lpstr>HP001 4 hàng</vt:lpstr>
      <vt:lpstr>Humanst521 BT</vt:lpstr>
      <vt:lpstr>SVN-Poky's</vt:lpstr>
      <vt:lpstr>SVN-Ziclets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DELL</cp:lastModifiedBy>
  <cp:revision>11</cp:revision>
  <dcterms:created xsi:type="dcterms:W3CDTF">2023-01-08T11:29:18Z</dcterms:created>
  <dcterms:modified xsi:type="dcterms:W3CDTF">2023-02-06T06:15:20Z</dcterms:modified>
</cp:coreProperties>
</file>