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2.xml" ContentType="application/vnd.openxmlformats-officedocument.themeOverr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9" r:id="rId4"/>
  </p:sldMasterIdLst>
  <p:notesMasterIdLst>
    <p:notesMasterId r:id="rId17"/>
  </p:notesMasterIdLst>
  <p:sldIdLst>
    <p:sldId id="2640" r:id="rId5"/>
    <p:sldId id="268" r:id="rId6"/>
    <p:sldId id="257" r:id="rId7"/>
    <p:sldId id="265" r:id="rId8"/>
    <p:sldId id="258" r:id="rId9"/>
    <p:sldId id="260" r:id="rId10"/>
    <p:sldId id="261" r:id="rId11"/>
    <p:sldId id="275" r:id="rId12"/>
    <p:sldId id="274" r:id="rId13"/>
    <p:sldId id="271" r:id="rId14"/>
    <p:sldId id="263" r:id="rId15"/>
    <p:sldId id="273"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1594"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919D04-0457-4BE0-9784-1861A70B58E0}" type="datetimeFigureOut">
              <a:rPr lang="en-US" smtClean="0"/>
              <a:t>11/22/2023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BD92D9-C54D-45A2-87C8-4523D0197E90}" type="slidenum">
              <a:rPr lang="en-US" smtClean="0"/>
              <a:t>‹#›</a:t>
            </a:fld>
            <a:endParaRPr lang="en-US"/>
          </a:p>
        </p:txBody>
      </p:sp>
    </p:spTree>
    <p:extLst>
      <p:ext uri="{BB962C8B-B14F-4D97-AF65-F5344CB8AC3E}">
        <p14:creationId xmlns:p14="http://schemas.microsoft.com/office/powerpoint/2010/main" val="233355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49AC03-B228-4453-B49F-7A316CE222D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83568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幻灯片图像占位符 79873"/>
          <p:cNvSpPr>
            <a:spLocks noGrp="1" noRot="1" noChangeAspect="1" noTextEdit="1"/>
          </p:cNvSpPr>
          <p:nvPr>
            <p:ph type="sldImg"/>
          </p:nvPr>
        </p:nvSpPr>
        <p:spPr>
          <a:xfrm>
            <a:off x="1143000" y="685800"/>
            <a:ext cx="4572000" cy="3429000"/>
          </a:xfrm>
          <a:ln/>
        </p:spPr>
      </p:sp>
      <p:sp>
        <p:nvSpPr>
          <p:cNvPr id="79875" name="文本占位符 7987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eaLnBrk="1" hangingPunct="1">
              <a:defRPr/>
            </a:pPr>
            <a:fld id="{9A0DB2DC-4C9A-4742-B13C-FB6460FD3503}" type="slidenum">
              <a:rPr lang="en-US" altLang="zh-CN" dirty="0">
                <a:solidFill>
                  <a:srgbClr val="000000"/>
                </a:solidFill>
              </a:rPr>
              <a:pPr eaLnBrk="1" hangingPunct="1">
                <a:defRPr/>
              </a:pPr>
              <a:t>4</a:t>
            </a:fld>
            <a:endParaRPr lang="zh-CN" altLang="en-US" dirty="0">
              <a:solidFill>
                <a:srgbClr val="000000"/>
              </a:solidFill>
            </a:endParaRPr>
          </a:p>
        </p:txBody>
      </p:sp>
    </p:spTree>
    <p:extLst>
      <p:ext uri="{BB962C8B-B14F-4D97-AF65-F5344CB8AC3E}">
        <p14:creationId xmlns:p14="http://schemas.microsoft.com/office/powerpoint/2010/main" val="2038036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BD92D9-C54D-45A2-87C8-4523D0197E90}" type="slidenum">
              <a:rPr lang="en-US" smtClean="0"/>
              <a:t>5</a:t>
            </a:fld>
            <a:endParaRPr lang="en-US"/>
          </a:p>
        </p:txBody>
      </p:sp>
    </p:spTree>
    <p:extLst>
      <p:ext uri="{BB962C8B-B14F-4D97-AF65-F5344CB8AC3E}">
        <p14:creationId xmlns:p14="http://schemas.microsoft.com/office/powerpoint/2010/main" val="3314869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BD92D9-C54D-45A2-87C8-4523D0197E90}" type="slidenum">
              <a:rPr lang="en-US" smtClean="0"/>
              <a:t>6</a:t>
            </a:fld>
            <a:endParaRPr lang="en-US"/>
          </a:p>
        </p:txBody>
      </p:sp>
    </p:spTree>
    <p:extLst>
      <p:ext uri="{BB962C8B-B14F-4D97-AF65-F5344CB8AC3E}">
        <p14:creationId xmlns:p14="http://schemas.microsoft.com/office/powerpoint/2010/main" val="3165123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幻灯片图像占位符 79873"/>
          <p:cNvSpPr>
            <a:spLocks noGrp="1" noRot="1" noChangeAspect="1" noTextEdit="1"/>
          </p:cNvSpPr>
          <p:nvPr>
            <p:ph type="sldImg"/>
          </p:nvPr>
        </p:nvSpPr>
        <p:spPr>
          <a:xfrm>
            <a:off x="1143000" y="685800"/>
            <a:ext cx="4572000" cy="3429000"/>
          </a:xfrm>
          <a:ln/>
        </p:spPr>
      </p:sp>
      <p:sp>
        <p:nvSpPr>
          <p:cNvPr id="79875" name="文本占位符 7987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a:defRPr/>
            </a:pPr>
            <a:fld id="{9A0DB2DC-4C9A-4742-B13C-FB6460FD3503}" type="slidenum">
              <a:rPr lang="en-US" altLang="zh-CN" dirty="0">
                <a:solidFill>
                  <a:srgbClr val="000000"/>
                </a:solidFill>
              </a:rPr>
              <a:pPr>
                <a:defRPr/>
              </a:pPr>
              <a:t>10</a:t>
            </a:fld>
            <a:endParaRPr lang="zh-CN" altLang="en-US" dirty="0">
              <a:solidFill>
                <a:srgbClr val="000000"/>
              </a:solidFill>
            </a:endParaRPr>
          </a:p>
        </p:txBody>
      </p:sp>
    </p:spTree>
    <p:extLst>
      <p:ext uri="{BB962C8B-B14F-4D97-AF65-F5344CB8AC3E}">
        <p14:creationId xmlns:p14="http://schemas.microsoft.com/office/powerpoint/2010/main" val="2038036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236A11C-9BBA-4DA5-A576-DA3FF68E2598}" type="datetimeFigureOut">
              <a:rPr lang="en-US" smtClean="0">
                <a:solidFill>
                  <a:prstClr val="black">
                    <a:tint val="75000"/>
                  </a:prstClr>
                </a:solidFill>
              </a:rPr>
              <a:pPr/>
              <a:t>11/22/2023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24C0655-4D81-4ACB-AA7E-12F7DDECA2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50123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36A11C-9BBA-4DA5-A576-DA3FF68E2598}" type="datetimeFigureOut">
              <a:rPr lang="en-US" smtClean="0">
                <a:solidFill>
                  <a:prstClr val="black">
                    <a:tint val="75000"/>
                  </a:prstClr>
                </a:solidFill>
              </a:rPr>
              <a:pPr/>
              <a:t>11/22/2023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24C0655-4D81-4ACB-AA7E-12F7DDECA2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37752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36A11C-9BBA-4DA5-A576-DA3FF68E2598}" type="datetimeFigureOut">
              <a:rPr lang="en-US" smtClean="0">
                <a:solidFill>
                  <a:prstClr val="black">
                    <a:tint val="75000"/>
                  </a:prstClr>
                </a:solidFill>
              </a:rPr>
              <a:pPr/>
              <a:t>11/22/2023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24C0655-4D81-4ACB-AA7E-12F7DDECA2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86287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236A11C-9BBA-4DA5-A576-DA3FF68E2598}" type="datetimeFigureOut">
              <a:rPr lang="en-US" smtClean="0">
                <a:solidFill>
                  <a:prstClr val="black">
                    <a:tint val="75000"/>
                  </a:prstClr>
                </a:solidFill>
              </a:rPr>
              <a:pPr/>
              <a:t>11/22/2023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24C0655-4D81-4ACB-AA7E-12F7DDECA2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28789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236A11C-9BBA-4DA5-A576-DA3FF68E2598}" type="datetimeFigureOut">
              <a:rPr lang="en-US" smtClean="0">
                <a:solidFill>
                  <a:prstClr val="black">
                    <a:tint val="75000"/>
                  </a:prstClr>
                </a:solidFill>
              </a:rPr>
              <a:pPr/>
              <a:t>11/22/2023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24C0655-4D81-4ACB-AA7E-12F7DDECA2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83361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236A11C-9BBA-4DA5-A576-DA3FF68E2598}" type="datetimeFigureOut">
              <a:rPr lang="en-US" smtClean="0">
                <a:solidFill>
                  <a:prstClr val="black">
                    <a:tint val="75000"/>
                  </a:prstClr>
                </a:solidFill>
              </a:rPr>
              <a:pPr/>
              <a:t>11/22/2023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24C0655-4D81-4ACB-AA7E-12F7DDECA2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28918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36A11C-9BBA-4DA5-A576-DA3FF68E2598}" type="datetimeFigureOut">
              <a:rPr lang="en-US" smtClean="0">
                <a:solidFill>
                  <a:prstClr val="black">
                    <a:tint val="75000"/>
                  </a:prstClr>
                </a:solidFill>
              </a:rPr>
              <a:pPr/>
              <a:t>11/22/2023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24C0655-4D81-4ACB-AA7E-12F7DDECA2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66497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36A11C-9BBA-4DA5-A576-DA3FF68E2598}" type="datetimeFigureOut">
              <a:rPr lang="en-US" smtClean="0">
                <a:solidFill>
                  <a:prstClr val="black">
                    <a:tint val="75000"/>
                  </a:prstClr>
                </a:solidFill>
              </a:rPr>
              <a:pPr/>
              <a:t>11/22/2023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24C0655-4D81-4ACB-AA7E-12F7DDECA2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4331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36A11C-9BBA-4DA5-A576-DA3FF68E2598}" type="datetimeFigureOut">
              <a:rPr lang="en-US" smtClean="0">
                <a:solidFill>
                  <a:prstClr val="black">
                    <a:tint val="75000"/>
                  </a:prstClr>
                </a:solidFill>
              </a:rPr>
              <a:pPr/>
              <a:t>11/22/2023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24C0655-4D81-4ACB-AA7E-12F7DDECA2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31910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36A11C-9BBA-4DA5-A576-DA3FF68E2598}" type="datetimeFigureOut">
              <a:rPr lang="en-US" smtClean="0">
                <a:solidFill>
                  <a:prstClr val="black">
                    <a:tint val="75000"/>
                  </a:prstClr>
                </a:solidFill>
              </a:rPr>
              <a:pPr/>
              <a:t>11/22/2023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24C0655-4D81-4ACB-AA7E-12F7DDECA2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85843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36A11C-9BBA-4DA5-A576-DA3FF68E2598}" type="datetimeFigureOut">
              <a:rPr lang="en-US" smtClean="0">
                <a:solidFill>
                  <a:prstClr val="black">
                    <a:tint val="75000"/>
                  </a:prstClr>
                </a:solidFill>
              </a:rPr>
              <a:pPr/>
              <a:t>11/22/2023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24C0655-4D81-4ACB-AA7E-12F7DDECA2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73631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23" y="1122400"/>
            <a:ext cx="6858130" cy="2387680"/>
          </a:xfrm>
          <a:prstGeom prst="rect">
            <a:avLst/>
          </a:prstGeom>
        </p:spPr>
        <p:txBody>
          <a:bodyPr anchor="b"/>
          <a:lstStyle>
            <a:lvl1pPr algn="ctr">
              <a:defRPr sz="4499"/>
            </a:lvl1pPr>
          </a:lstStyle>
          <a:p>
            <a:r>
              <a:rPr lang="zh-CN" altLang="en-US"/>
              <a:t>单击此处编辑母版标题样式</a:t>
            </a:r>
          </a:p>
        </p:txBody>
      </p:sp>
      <p:sp>
        <p:nvSpPr>
          <p:cNvPr id="3" name="副标题 2"/>
          <p:cNvSpPr>
            <a:spLocks noGrp="1"/>
          </p:cNvSpPr>
          <p:nvPr>
            <p:ph type="subTitle" idx="1"/>
          </p:nvPr>
        </p:nvSpPr>
        <p:spPr>
          <a:xfrm>
            <a:off x="1143023" y="3602160"/>
            <a:ext cx="6858130" cy="1655817"/>
          </a:xfrm>
          <a:prstGeom prst="rect">
            <a:avLst/>
          </a:prstGeom>
        </p:spPr>
        <p:txBody>
          <a:bodyPr/>
          <a:lstStyle>
            <a:lvl1pPr marL="0" indent="0" algn="ctr">
              <a:buNone/>
              <a:defRPr sz="1801"/>
            </a:lvl1pPr>
            <a:lvl2pPr marL="342960" indent="0" algn="ctr">
              <a:buNone/>
              <a:defRPr sz="1499"/>
            </a:lvl2pPr>
            <a:lvl3pPr marL="685921" indent="0" algn="ctr">
              <a:buNone/>
              <a:defRPr sz="1349"/>
            </a:lvl3pPr>
            <a:lvl4pPr marL="1028881" indent="0" algn="ctr">
              <a:buNone/>
              <a:defRPr sz="1199"/>
            </a:lvl4pPr>
            <a:lvl5pPr marL="1371495" indent="0" algn="ctr">
              <a:buNone/>
              <a:defRPr sz="1199"/>
            </a:lvl5pPr>
            <a:lvl6pPr marL="1714456" indent="0" algn="ctr">
              <a:buNone/>
              <a:defRPr sz="1199"/>
            </a:lvl6pPr>
            <a:lvl7pPr marL="2057416" indent="0" algn="ctr">
              <a:buNone/>
              <a:defRPr sz="1199"/>
            </a:lvl7pPr>
            <a:lvl8pPr marL="2400376" indent="0" algn="ctr">
              <a:buNone/>
              <a:defRPr sz="1199"/>
            </a:lvl8pPr>
            <a:lvl9pPr marL="2743337" indent="0" algn="ctr">
              <a:buNone/>
              <a:defRPr sz="1199"/>
            </a:lvl9pPr>
          </a:lstStyle>
          <a:p>
            <a:r>
              <a:rPr lang="zh-CN" altLang="en-US"/>
              <a:t>单击此处编辑母版副标题样式</a:t>
            </a:r>
          </a:p>
        </p:txBody>
      </p:sp>
    </p:spTree>
    <p:extLst>
      <p:ext uri="{BB962C8B-B14F-4D97-AF65-F5344CB8AC3E}">
        <p14:creationId xmlns:p14="http://schemas.microsoft.com/office/powerpoint/2010/main" val="46692262"/>
      </p:ext>
    </p:extLst>
  </p:cSld>
  <p:clrMapOvr>
    <a:masterClrMapping/>
  </p:clrMapOvr>
  <p:transition>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1"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249171" y="1158129"/>
            <a:ext cx="4485050"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000617567"/>
      </p:ext>
    </p:extLst>
  </p:cSld>
  <p:clrMapOvr>
    <a:masterClrMapping/>
  </p:clrMapOvr>
  <p:transition>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900" y="1709797"/>
            <a:ext cx="7886849" cy="2852833"/>
          </a:xfrm>
          <a:prstGeom prst="rect">
            <a:avLst/>
          </a:prstGeom>
        </p:spPr>
        <p:txBody>
          <a:bodyPr anchor="b"/>
          <a:lstStyle>
            <a:lvl1pPr>
              <a:defRPr sz="4499"/>
            </a:lvl1pPr>
          </a:lstStyle>
          <a:p>
            <a:r>
              <a:rPr lang="zh-CN" altLang="en-US"/>
              <a:t>单击此处编辑母版标题样式</a:t>
            </a:r>
          </a:p>
        </p:txBody>
      </p:sp>
      <p:sp>
        <p:nvSpPr>
          <p:cNvPr id="3" name="文本占位符 2"/>
          <p:cNvSpPr>
            <a:spLocks noGrp="1"/>
          </p:cNvSpPr>
          <p:nvPr>
            <p:ph type="body" idx="1"/>
          </p:nvPr>
        </p:nvSpPr>
        <p:spPr>
          <a:xfrm>
            <a:off x="623900" y="4589619"/>
            <a:ext cx="7886849" cy="1500237"/>
          </a:xfrm>
          <a:prstGeom prst="rect">
            <a:avLst/>
          </a:prstGeom>
        </p:spPr>
        <p:txBody>
          <a:bodyPr/>
          <a:lstStyle>
            <a:lvl1pPr marL="0" indent="0">
              <a:buNone/>
              <a:defRPr sz="1801">
                <a:solidFill>
                  <a:schemeClr val="tx1">
                    <a:tint val="75000"/>
                  </a:schemeClr>
                </a:solidFill>
              </a:defRPr>
            </a:lvl1pPr>
            <a:lvl2pPr marL="342960" indent="0">
              <a:buNone/>
              <a:defRPr sz="1499">
                <a:solidFill>
                  <a:schemeClr val="tx1">
                    <a:tint val="75000"/>
                  </a:schemeClr>
                </a:solidFill>
              </a:defRPr>
            </a:lvl2pPr>
            <a:lvl3pPr marL="685921" indent="0">
              <a:buNone/>
              <a:defRPr sz="1349">
                <a:solidFill>
                  <a:schemeClr val="tx1">
                    <a:tint val="75000"/>
                  </a:schemeClr>
                </a:solidFill>
              </a:defRPr>
            </a:lvl3pPr>
            <a:lvl4pPr marL="1028881" indent="0">
              <a:buNone/>
              <a:defRPr sz="1199">
                <a:solidFill>
                  <a:schemeClr val="tx1">
                    <a:tint val="75000"/>
                  </a:schemeClr>
                </a:solidFill>
              </a:defRPr>
            </a:lvl4pPr>
            <a:lvl5pPr marL="1371495" indent="0">
              <a:buNone/>
              <a:defRPr sz="1199">
                <a:solidFill>
                  <a:schemeClr val="tx1">
                    <a:tint val="75000"/>
                  </a:schemeClr>
                </a:solidFill>
              </a:defRPr>
            </a:lvl5pPr>
            <a:lvl6pPr marL="1714456" indent="0">
              <a:buNone/>
              <a:defRPr sz="1199">
                <a:solidFill>
                  <a:schemeClr val="tx1">
                    <a:tint val="75000"/>
                  </a:schemeClr>
                </a:solidFill>
              </a:defRPr>
            </a:lvl6pPr>
            <a:lvl7pPr marL="2057416" indent="0">
              <a:buNone/>
              <a:defRPr sz="1199">
                <a:solidFill>
                  <a:schemeClr val="tx1">
                    <a:tint val="75000"/>
                  </a:schemeClr>
                </a:solidFill>
              </a:defRPr>
            </a:lvl7pPr>
            <a:lvl8pPr marL="2400376" indent="0">
              <a:buNone/>
              <a:defRPr sz="1199">
                <a:solidFill>
                  <a:schemeClr val="tx1">
                    <a:tint val="75000"/>
                  </a:schemeClr>
                </a:solidFill>
              </a:defRPr>
            </a:lvl8pPr>
            <a:lvl9pPr marL="2743337" indent="0">
              <a:buNone/>
              <a:defRPr sz="1199">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2947204692"/>
      </p:ext>
    </p:extLst>
  </p:cSld>
  <p:clrMapOvr>
    <a:masterClrMapping/>
  </p:clrMapOvr>
  <p:transition>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1"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28663" y="1825686"/>
            <a:ext cx="3886273"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239" y="1825686"/>
            <a:ext cx="3886273"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330616395"/>
      </p:ext>
    </p:extLst>
  </p:cSld>
  <p:clrMapOvr>
    <a:masterClrMapping/>
  </p:clrMapOvr>
  <p:transition>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54" y="365139"/>
            <a:ext cx="7886849" cy="1325607"/>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90099" y="1778497"/>
            <a:ext cx="3655249"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4" name="内容占位符 3"/>
          <p:cNvSpPr>
            <a:spLocks noGrp="1"/>
          </p:cNvSpPr>
          <p:nvPr>
            <p:ph sz="half" idx="2"/>
          </p:nvPr>
        </p:nvSpPr>
        <p:spPr>
          <a:xfrm>
            <a:off x="890099" y="2665468"/>
            <a:ext cx="3655249"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93" y="1778497"/>
            <a:ext cx="3673251"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6" name="内容占位符 5"/>
          <p:cNvSpPr>
            <a:spLocks noGrp="1"/>
          </p:cNvSpPr>
          <p:nvPr>
            <p:ph sz="quarter" idx="4"/>
          </p:nvPr>
        </p:nvSpPr>
        <p:spPr>
          <a:xfrm>
            <a:off x="4692793" y="2665468"/>
            <a:ext cx="3673251"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95871433"/>
      </p:ext>
    </p:extLst>
  </p:cSld>
  <p:clrMapOvr>
    <a:masterClrMapping/>
  </p:clrMapOvr>
  <p:transition>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49171" y="198996"/>
            <a:ext cx="4485050" cy="827234"/>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79129211"/>
      </p:ext>
    </p:extLst>
  </p:cSld>
  <p:clrMapOvr>
    <a:masterClrMapping/>
  </p:clrMapOvr>
  <p:transition>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683799122"/>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4" y="457218"/>
            <a:ext cx="2949233" cy="1600253"/>
          </a:xfrm>
          <a:prstGeom prst="rect">
            <a:avLst/>
          </a:prstGeom>
        </p:spPr>
        <p:txBody>
          <a:bodyPr anchor="b"/>
          <a:lstStyle>
            <a:lvl1pPr>
              <a:defRPr sz="2401"/>
            </a:lvl1pPr>
          </a:lstStyle>
          <a:p>
            <a:r>
              <a:rPr lang="zh-CN" altLang="en-US"/>
              <a:t>单击此处编辑母版标题样式</a:t>
            </a:r>
          </a:p>
        </p:txBody>
      </p:sp>
      <p:sp>
        <p:nvSpPr>
          <p:cNvPr id="3" name="内容占位符 2"/>
          <p:cNvSpPr>
            <a:spLocks noGrp="1"/>
          </p:cNvSpPr>
          <p:nvPr>
            <p:ph idx="1"/>
          </p:nvPr>
        </p:nvSpPr>
        <p:spPr>
          <a:xfrm>
            <a:off x="3887466" y="987458"/>
            <a:ext cx="4629238" cy="4873788"/>
          </a:xfrm>
          <a:prstGeom prst="rect">
            <a:avLst/>
          </a:prstGeom>
        </p:spPr>
        <p:txBody>
          <a:bodyPr/>
          <a:lstStyle>
            <a:lvl1pPr>
              <a:defRPr sz="2401"/>
            </a:lvl1pPr>
            <a:lvl2pPr>
              <a:defRPr sz="2101"/>
            </a:lvl2pPr>
            <a:lvl3pPr>
              <a:defRPr sz="1801"/>
            </a:lvl3pPr>
            <a:lvl4pPr>
              <a:defRPr sz="1499"/>
            </a:lvl4pPr>
            <a:lvl5pPr>
              <a:defRPr sz="1499"/>
            </a:lvl5pPr>
            <a:lvl6pPr>
              <a:defRPr sz="1499"/>
            </a:lvl6pPr>
            <a:lvl7pPr>
              <a:defRPr sz="1499"/>
            </a:lvl7pPr>
            <a:lvl8pPr>
              <a:defRPr sz="1499"/>
            </a:lvl8pPr>
            <a:lvl9pPr>
              <a:defRPr sz="14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54" y="2057469"/>
            <a:ext cx="2949233" cy="3811716"/>
          </a:xfrm>
          <a:prstGeom prst="rect">
            <a:avLst/>
          </a:prstGeom>
        </p:spPr>
        <p:txBody>
          <a:bodyPr/>
          <a:lstStyle>
            <a:lvl1pPr marL="0" indent="0">
              <a:buNone/>
              <a:defRPr sz="1199"/>
            </a:lvl1pPr>
            <a:lvl2pPr marL="342960" indent="0">
              <a:buNone/>
              <a:defRPr sz="1049"/>
            </a:lvl2pPr>
            <a:lvl3pPr marL="685921" indent="0">
              <a:buNone/>
              <a:defRPr sz="899"/>
            </a:lvl3pPr>
            <a:lvl4pPr marL="1028881" indent="0">
              <a:buNone/>
              <a:defRPr sz="749"/>
            </a:lvl4pPr>
            <a:lvl5pPr marL="1371495" indent="0">
              <a:buNone/>
              <a:defRPr sz="749"/>
            </a:lvl5pPr>
            <a:lvl6pPr marL="1714456" indent="0">
              <a:buNone/>
              <a:defRPr sz="749"/>
            </a:lvl6pPr>
            <a:lvl7pPr marL="2057416" indent="0">
              <a:buNone/>
              <a:defRPr sz="749"/>
            </a:lvl7pPr>
            <a:lvl8pPr marL="2400376" indent="0">
              <a:buNone/>
              <a:defRPr sz="749"/>
            </a:lvl8pPr>
            <a:lvl9pPr marL="2743337" indent="0">
              <a:buNone/>
              <a:defRPr sz="749"/>
            </a:lvl9pPr>
          </a:lstStyle>
          <a:p>
            <a:pPr lvl="0"/>
            <a:r>
              <a:rPr lang="zh-CN" altLang="en-US"/>
              <a:t>单击此处编辑母版文本样式</a:t>
            </a:r>
          </a:p>
        </p:txBody>
      </p:sp>
    </p:spTree>
    <p:extLst>
      <p:ext uri="{BB962C8B-B14F-4D97-AF65-F5344CB8AC3E}">
        <p14:creationId xmlns:p14="http://schemas.microsoft.com/office/powerpoint/2010/main" val="1837526048"/>
      </p:ext>
    </p:extLst>
  </p:cSld>
  <p:clrMapOvr>
    <a:masterClrMapping/>
  </p:clrMapOvr>
  <p:transition>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4" y="457218"/>
            <a:ext cx="3124071" cy="1600253"/>
          </a:xfrm>
          <a:prstGeom prst="rect">
            <a:avLst/>
          </a:prstGeom>
        </p:spPr>
        <p:txBody>
          <a:bodyPr anchor="b"/>
          <a:lstStyle>
            <a:lvl1pPr>
              <a:defRPr sz="2401"/>
            </a:lvl1pPr>
          </a:lstStyle>
          <a:p>
            <a:r>
              <a:rPr lang="zh-CN" altLang="en-US"/>
              <a:t>单击此处编辑母版标题样式</a:t>
            </a:r>
          </a:p>
        </p:txBody>
      </p:sp>
      <p:sp>
        <p:nvSpPr>
          <p:cNvPr id="3" name="图片占位符 2"/>
          <p:cNvSpPr>
            <a:spLocks noGrp="1"/>
          </p:cNvSpPr>
          <p:nvPr>
            <p:ph type="pic" idx="1"/>
          </p:nvPr>
        </p:nvSpPr>
        <p:spPr>
          <a:xfrm>
            <a:off x="3887466" y="457218"/>
            <a:ext cx="4629238" cy="5404031"/>
          </a:xfrm>
          <a:prstGeom prst="rect">
            <a:avLst/>
          </a:prstGeom>
        </p:spPr>
        <p:txBody>
          <a:bodyPr/>
          <a:lstStyle>
            <a:lvl1pPr marL="0" indent="0">
              <a:buNone/>
              <a:defRPr sz="2401"/>
            </a:lvl1pPr>
            <a:lvl2pPr marL="342960" indent="0">
              <a:buNone/>
              <a:defRPr sz="2101"/>
            </a:lvl2pPr>
            <a:lvl3pPr marL="685921" indent="0">
              <a:buNone/>
              <a:defRPr sz="1801"/>
            </a:lvl3pPr>
            <a:lvl4pPr marL="1028881" indent="0">
              <a:buNone/>
              <a:defRPr sz="1499"/>
            </a:lvl4pPr>
            <a:lvl5pPr marL="1371495" indent="0">
              <a:buNone/>
              <a:defRPr sz="1499"/>
            </a:lvl5pPr>
            <a:lvl6pPr marL="1714456" indent="0">
              <a:buNone/>
              <a:defRPr sz="1499"/>
            </a:lvl6pPr>
            <a:lvl7pPr marL="2057416" indent="0">
              <a:buNone/>
              <a:defRPr sz="1499"/>
            </a:lvl7pPr>
            <a:lvl8pPr marL="2400376" indent="0">
              <a:buNone/>
              <a:defRPr sz="1499"/>
            </a:lvl8pPr>
            <a:lvl9pPr marL="2743337" indent="0">
              <a:buNone/>
              <a:defRPr sz="1499"/>
            </a:lvl9pPr>
          </a:lstStyle>
          <a:p>
            <a:endParaRPr lang="zh-CN" altLang="en-US"/>
          </a:p>
        </p:txBody>
      </p:sp>
      <p:sp>
        <p:nvSpPr>
          <p:cNvPr id="4" name="文本占位符 3"/>
          <p:cNvSpPr>
            <a:spLocks noGrp="1"/>
          </p:cNvSpPr>
          <p:nvPr>
            <p:ph type="body" sz="half" idx="2"/>
          </p:nvPr>
        </p:nvSpPr>
        <p:spPr>
          <a:xfrm>
            <a:off x="629854" y="2057469"/>
            <a:ext cx="3124071" cy="3811716"/>
          </a:xfrm>
          <a:prstGeom prst="rect">
            <a:avLst/>
          </a:prstGeom>
        </p:spPr>
        <p:txBody>
          <a:bodyPr/>
          <a:lstStyle>
            <a:lvl1pPr marL="0" indent="0">
              <a:buNone/>
              <a:defRPr sz="1499"/>
            </a:lvl1pPr>
            <a:lvl2pPr marL="342960" indent="0">
              <a:buNone/>
              <a:defRPr sz="1349"/>
            </a:lvl2pPr>
            <a:lvl3pPr marL="685921" indent="0">
              <a:buNone/>
              <a:defRPr sz="1199"/>
            </a:lvl3pPr>
            <a:lvl4pPr marL="1028881" indent="0">
              <a:buNone/>
              <a:defRPr sz="1049"/>
            </a:lvl4pPr>
            <a:lvl5pPr marL="1371495" indent="0">
              <a:buNone/>
              <a:defRPr sz="1049"/>
            </a:lvl5pPr>
            <a:lvl6pPr marL="1714456" indent="0">
              <a:buNone/>
              <a:defRPr sz="1049"/>
            </a:lvl6pPr>
            <a:lvl7pPr marL="2057416" indent="0">
              <a:buNone/>
              <a:defRPr sz="1049"/>
            </a:lvl7pPr>
            <a:lvl8pPr marL="2400376" indent="0">
              <a:buNone/>
              <a:defRPr sz="1049"/>
            </a:lvl8pPr>
            <a:lvl9pPr marL="2743337" indent="0">
              <a:buNone/>
              <a:defRPr sz="1049"/>
            </a:lvl9pPr>
          </a:lstStyle>
          <a:p>
            <a:pPr lvl="0"/>
            <a:r>
              <a:rPr lang="zh-CN" altLang="en-US"/>
              <a:t>单击此处编辑母版文本样式</a:t>
            </a:r>
          </a:p>
        </p:txBody>
      </p:sp>
    </p:spTree>
    <p:extLst>
      <p:ext uri="{BB962C8B-B14F-4D97-AF65-F5344CB8AC3E}">
        <p14:creationId xmlns:p14="http://schemas.microsoft.com/office/powerpoint/2010/main" val="1873263427"/>
      </p:ext>
    </p:extLst>
  </p:cSld>
  <p:clrMapOvr>
    <a:masterClrMapping/>
  </p:clrMapOvr>
  <p:transition>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49171" y="198996"/>
            <a:ext cx="4485050" cy="827234"/>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249171" y="1158129"/>
            <a:ext cx="4485050" cy="327584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250606175"/>
      </p:ext>
    </p:extLst>
  </p:cSld>
  <p:clrMapOvr>
    <a:masterClrMapping/>
  </p:clrMapOvr>
  <p:transition>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800" y="365138"/>
            <a:ext cx="1971712" cy="5812032"/>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63" y="365138"/>
            <a:ext cx="5800835" cy="581203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643805680"/>
      </p:ext>
    </p:extLst>
  </p:cSld>
  <p:clrMapOvr>
    <a:masterClrMapping/>
  </p:clrMapOvr>
  <p:transition>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63" y="1825686"/>
            <a:ext cx="3886273"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239" y="1825688"/>
            <a:ext cx="3886273"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29239" y="4076839"/>
            <a:ext cx="3886273"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785602642"/>
      </p:ext>
    </p:extLst>
  </p:cSld>
  <p:clrMapOvr>
    <a:masterClrMapping/>
  </p:clrMapOvr>
  <p:transition>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主封面">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7598164"/>
      </p:ext>
    </p:extLst>
  </p:cSld>
  <p:clrMapOvr>
    <a:masterClrMapping/>
  </p:clrMapOvr>
  <p:transition>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1" y="277813"/>
            <a:ext cx="82296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45EAFFA7-C313-4C30-88AC-AD3ABC9A0B4D}"/>
              </a:ext>
            </a:extLst>
          </p:cNvPr>
          <p:cNvSpPr>
            <a:spLocks noGrp="1"/>
          </p:cNvSpPr>
          <p:nvPr>
            <p:ph type="dt" sz="half" idx="10"/>
          </p:nvPr>
        </p:nvSpPr>
        <p:spPr>
          <a:xfrm>
            <a:off x="457200" y="6243638"/>
            <a:ext cx="2133600" cy="457200"/>
          </a:xfrm>
        </p:spPr>
        <p:txBody>
          <a:bodyPr/>
          <a:lstStyle>
            <a:lvl1pPr>
              <a:defRPr/>
            </a:lvl1pPr>
          </a:lstStyle>
          <a:p>
            <a:pPr eaLnBrk="0" fontAlgn="base" hangingPunct="0">
              <a:spcBef>
                <a:spcPct val="0"/>
              </a:spcBef>
              <a:spcAft>
                <a:spcPct val="0"/>
              </a:spcAft>
              <a:defRPr/>
            </a:pPr>
            <a:fld id="{56265713-CA12-4B50-9C8C-A8D7DF05D603}" type="datetimeFigureOut">
              <a:rPr lang="en-US" smtClean="0">
                <a:solidFill>
                  <a:srgbClr val="000000"/>
                </a:solidFill>
              </a:rPr>
              <a:pPr eaLnBrk="0" fontAlgn="base" hangingPunct="0">
                <a:spcBef>
                  <a:spcPct val="0"/>
                </a:spcBef>
                <a:spcAft>
                  <a:spcPct val="0"/>
                </a:spcAft>
                <a:defRPr/>
              </a:pPr>
              <a:t>11/22/2023</a:t>
            </a:fld>
            <a:endParaRPr lang="en-US">
              <a:solidFill>
                <a:srgbClr val="000000"/>
              </a:solidFill>
            </a:endParaRPr>
          </a:p>
        </p:txBody>
      </p:sp>
      <p:sp>
        <p:nvSpPr>
          <p:cNvPr id="4" name="Footer Placeholder 3">
            <a:extLst>
              <a:ext uri="{FF2B5EF4-FFF2-40B4-BE49-F238E27FC236}">
                <a16:creationId xmlns:a16="http://schemas.microsoft.com/office/drawing/2014/main" id="{4434EE2F-0824-477E-A9A0-44C75B6DDF5B}"/>
              </a:ext>
            </a:extLst>
          </p:cNvPr>
          <p:cNvSpPr>
            <a:spLocks noGrp="1"/>
          </p:cNvSpPr>
          <p:nvPr>
            <p:ph type="ftr" sz="quarter" idx="11"/>
          </p:nvPr>
        </p:nvSpPr>
        <p:spPr>
          <a:xfrm>
            <a:off x="3124201" y="6248400"/>
            <a:ext cx="2895600" cy="457200"/>
          </a:xfrm>
        </p:spPr>
        <p:txBody>
          <a:bodyPr/>
          <a:lstStyle>
            <a:lvl1pPr>
              <a:defRPr/>
            </a:lvl1pPr>
          </a:lstStyle>
          <a:p>
            <a:pPr eaLnBrk="0" fontAlgn="base" hangingPunct="0">
              <a:spcBef>
                <a:spcPct val="0"/>
              </a:spcBef>
              <a:spcAft>
                <a:spcPct val="0"/>
              </a:spcAft>
              <a:defRPr/>
            </a:pPr>
            <a:endParaRPr lang="en-US">
              <a:solidFill>
                <a:srgbClr val="000000"/>
              </a:solidFill>
            </a:endParaRPr>
          </a:p>
        </p:txBody>
      </p:sp>
      <p:sp>
        <p:nvSpPr>
          <p:cNvPr id="5" name="Slide Number Placeholder 4">
            <a:extLst>
              <a:ext uri="{FF2B5EF4-FFF2-40B4-BE49-F238E27FC236}">
                <a16:creationId xmlns:a16="http://schemas.microsoft.com/office/drawing/2014/main" id="{0F451253-0F39-4CB0-B581-EB78E4B5B014}"/>
              </a:ext>
            </a:extLst>
          </p:cNvPr>
          <p:cNvSpPr>
            <a:spLocks noGrp="1"/>
          </p:cNvSpPr>
          <p:nvPr>
            <p:ph type="sldNum" sz="quarter" idx="12"/>
          </p:nvPr>
        </p:nvSpPr>
        <p:spPr>
          <a:xfrm>
            <a:off x="6553200" y="6243638"/>
            <a:ext cx="2133600" cy="457200"/>
          </a:xfrm>
        </p:spPr>
        <p:txBody>
          <a:bodyPr/>
          <a:lstStyle>
            <a:lvl1pPr>
              <a:defRPr/>
            </a:lvl1pPr>
          </a:lstStyle>
          <a:p>
            <a:pPr eaLnBrk="0" fontAlgn="base" hangingPunct="0">
              <a:spcBef>
                <a:spcPct val="0"/>
              </a:spcBef>
              <a:spcAft>
                <a:spcPct val="0"/>
              </a:spcAft>
              <a:defRPr/>
            </a:pPr>
            <a:fld id="{1D218121-347E-4EE5-8DE8-6D2AC1AE24FC}" type="slidenum">
              <a:rPr lang="en-US" smtClean="0">
                <a:solidFill>
                  <a:srgbClr val="000000"/>
                </a:solidFill>
              </a:rPr>
              <a:pPr eaLnBrk="0" fontAlgn="base" hangingPunct="0">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35524836"/>
      </p:ext>
    </p:extLst>
  </p:cSld>
  <p:clrMapOvr>
    <a:masterClrMapping/>
  </p:clrMapOvr>
  <p:transition>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目录">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5652204"/>
      </p:ext>
    </p:extLst>
  </p:cSld>
  <p:clrMapOvr>
    <a:masterClrMapping/>
  </p:clrMapOvr>
  <p:transition>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1508787"/>
            <a:ext cx="9144000" cy="3492500"/>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64289" y="5001288"/>
            <a:ext cx="2142464" cy="2856619"/>
          </a:xfrm>
          <a:prstGeom prst="rect">
            <a:avLst/>
          </a:prstGeom>
        </p:spPr>
      </p:pic>
      <p:grpSp>
        <p:nvGrpSpPr>
          <p:cNvPr id="11" name="组合 10"/>
          <p:cNvGrpSpPr/>
          <p:nvPr userDrawn="1"/>
        </p:nvGrpSpPr>
        <p:grpSpPr>
          <a:xfrm>
            <a:off x="-1426112" y="-74389"/>
            <a:ext cx="11474420" cy="2077769"/>
            <a:chOff x="-900605" y="-49427"/>
            <a:chExt cx="5490815" cy="745701"/>
          </a:xfrm>
        </p:grpSpPr>
        <p:pic>
          <p:nvPicPr>
            <p:cNvPr id="12" name="图片 11"/>
            <p:cNvPicPr>
              <a:picLocks noChangeAspect="1"/>
            </p:cNvPicPr>
            <p:nvPr userDrawn="1"/>
          </p:nvPicPr>
          <p:blipFill rotWithShape="1">
            <a:blip r:embed="rId5"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13" name="图片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7226339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8892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98433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5711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4912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11/22/2023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45736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11/22/2023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06746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11/22/2023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18552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72228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2518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79955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1526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11/22/2023</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t="1000" r="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36A11C-9BBA-4DA5-A576-DA3FF68E2598}" type="datetimeFigureOut">
              <a:rPr lang="en-US" smtClean="0">
                <a:solidFill>
                  <a:prstClr val="black">
                    <a:tint val="75000"/>
                  </a:prstClr>
                </a:solidFill>
              </a:rPr>
              <a:pPr/>
              <a:t>11/22/2023</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4C0655-4D81-4ACB-AA7E-12F7DDECA2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77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p:nvPicPr>
        <p:blipFill>
          <a:blip r:embed="rId18"/>
          <a:stretch>
            <a:fillRect/>
          </a:stretch>
        </p:blipFill>
        <p:spPr>
          <a:xfrm>
            <a:off x="866" y="1152"/>
            <a:ext cx="9142269" cy="6855701"/>
          </a:xfrm>
          <a:prstGeom prst="rect">
            <a:avLst/>
          </a:prstGeom>
          <a:noFill/>
          <a:ln w="9525">
            <a:noFill/>
          </a:ln>
        </p:spPr>
      </p:pic>
      <p:sp>
        <p:nvSpPr>
          <p:cNvPr id="2" name="Title Placeholder 1"/>
          <p:cNvSpPr>
            <a:spLocks noGrp="1"/>
          </p:cNvSpPr>
          <p:nvPr>
            <p:ph type="title"/>
          </p:nvPr>
        </p:nvSpPr>
        <p:spPr>
          <a:xfrm>
            <a:off x="456812" y="274598"/>
            <a:ext cx="8230379" cy="1143191"/>
          </a:xfrm>
          <a:prstGeom prst="rect">
            <a:avLst/>
          </a:prstGeom>
        </p:spPr>
        <p:txBody>
          <a:bodyPr vert="horz" lIns="91440" tIns="45720" rIns="91440" bIns="45720" rtlCol="0" anchor="ctr">
            <a:normAutofit/>
          </a:bodyPr>
          <a:lstStyle/>
          <a:p>
            <a:r>
              <a:rPr lang="en-US"/>
              <a:t>Click to edit Master title style</a:t>
            </a:r>
            <a:endParaRPr lang="vi-VN"/>
          </a:p>
        </p:txBody>
      </p:sp>
    </p:spTree>
    <p:extLst>
      <p:ext uri="{BB962C8B-B14F-4D97-AF65-F5344CB8AC3E}">
        <p14:creationId xmlns:p14="http://schemas.microsoft.com/office/powerpoint/2010/main" val="11042222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ransition>
    <p:random/>
  </p:transition>
  <p:txStyles>
    <p:titleStyle>
      <a:lvl1pPr marL="0" lvl="0" indent="0" algn="ctr" defTabSz="817775" eaLnBrk="1" fontAlgn="base" latinLnBrk="0" hangingPunct="1">
        <a:lnSpc>
          <a:spcPct val="100000"/>
        </a:lnSpc>
        <a:spcBef>
          <a:spcPct val="0"/>
        </a:spcBef>
        <a:spcAft>
          <a:spcPct val="0"/>
        </a:spcAft>
        <a:buClr>
          <a:srgbClr val="000000"/>
        </a:buClr>
        <a:buNone/>
        <a:defRPr sz="3924" b="0" i="0" u="none" kern="1200" baseline="0">
          <a:solidFill>
            <a:schemeClr val="tx2"/>
          </a:solidFill>
          <a:latin typeface="+mj-lt"/>
          <a:ea typeface="+mj-ea"/>
          <a:cs typeface="+mj-cs"/>
        </a:defRPr>
      </a:lvl1pPr>
    </p:titleStyle>
    <p:bodyStyle>
      <a:lvl1pPr marL="306276" lvl="0" indent="-306276" algn="l" defTabSz="817775" eaLnBrk="1" fontAlgn="base" latinLnBrk="0" hangingPunct="1">
        <a:lnSpc>
          <a:spcPct val="100000"/>
        </a:lnSpc>
        <a:spcBef>
          <a:spcPct val="20000"/>
        </a:spcBef>
        <a:spcAft>
          <a:spcPct val="0"/>
        </a:spcAft>
        <a:buChar char="•"/>
        <a:defRPr sz="2834" b="0" i="0" u="none" kern="1200" baseline="0">
          <a:solidFill>
            <a:schemeClr val="tx1"/>
          </a:solidFill>
          <a:latin typeface="+mn-lt"/>
          <a:ea typeface="+mn-ea"/>
          <a:cs typeface="+mn-cs"/>
        </a:defRPr>
      </a:lvl1pPr>
      <a:lvl2pPr marL="664464" lvl="1" indent="-256096" algn="l" defTabSz="817775" eaLnBrk="1" fontAlgn="base" latinLnBrk="0" hangingPunct="1">
        <a:lnSpc>
          <a:spcPct val="100000"/>
        </a:lnSpc>
        <a:spcBef>
          <a:spcPct val="20000"/>
        </a:spcBef>
        <a:spcAft>
          <a:spcPct val="0"/>
        </a:spcAft>
        <a:buChar char="–"/>
        <a:defRPr sz="2507" b="0" i="0" u="none" kern="1200" baseline="0">
          <a:solidFill>
            <a:schemeClr val="tx1"/>
          </a:solidFill>
          <a:latin typeface="+mn-lt"/>
          <a:ea typeface="+mn-ea"/>
          <a:cs typeface="+mn-cs"/>
        </a:defRPr>
      </a:lvl2pPr>
      <a:lvl3pPr marL="1021959" lvl="2" indent="-204184" algn="l" defTabSz="817775" eaLnBrk="1" fontAlgn="base" latinLnBrk="0" hangingPunct="1">
        <a:lnSpc>
          <a:spcPct val="100000"/>
        </a:lnSpc>
        <a:spcBef>
          <a:spcPct val="20000"/>
        </a:spcBef>
        <a:spcAft>
          <a:spcPct val="0"/>
        </a:spcAft>
        <a:buChar char="•"/>
        <a:defRPr sz="2126" b="0" i="0" u="none" kern="1200" baseline="0">
          <a:solidFill>
            <a:schemeClr val="tx1"/>
          </a:solidFill>
          <a:latin typeface="+mn-lt"/>
          <a:ea typeface="+mn-ea"/>
          <a:cs typeface="+mn-cs"/>
        </a:defRPr>
      </a:lvl3pPr>
      <a:lvl4pPr marL="1431020" lvl="3" indent="-204876"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4pPr>
      <a:lvl5pPr marL="1839389" lvl="4" indent="-204184"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5pPr>
      <a:lvl6pPr marL="1370457" lvl="5"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6pPr>
      <a:lvl7pPr marL="1619631" lvl="6"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7pPr>
      <a:lvl8pPr marL="1868805" lvl="7"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8pPr>
      <a:lvl9pPr marL="2117979" lvl="8"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9pPr>
    </p:bodyStyle>
    <p:otherStyle>
      <a:lvl1pPr marL="0" lvl="0" indent="0" algn="l" defTabSz="498348" eaLnBrk="1" fontAlgn="base" latinLnBrk="0" hangingPunct="1">
        <a:lnSpc>
          <a:spcPct val="100000"/>
        </a:lnSpc>
        <a:spcBef>
          <a:spcPct val="0"/>
        </a:spcBef>
        <a:spcAft>
          <a:spcPct val="0"/>
        </a:spcAft>
        <a:buNone/>
        <a:defRPr sz="981" b="0" i="0" u="none" kern="1200" baseline="0">
          <a:solidFill>
            <a:schemeClr val="tx1"/>
          </a:solidFill>
          <a:latin typeface="+mn-lt"/>
          <a:ea typeface="+mn-ea"/>
          <a:cs typeface="+mn-cs"/>
        </a:defRPr>
      </a:lvl1pPr>
      <a:lvl2pPr marL="249174" lvl="1"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2pPr>
      <a:lvl3pPr marL="498348" lvl="2"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3pPr>
      <a:lvl4pPr marL="747522" lvl="3"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4pPr>
      <a:lvl5pPr marL="996696" lvl="4"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5pPr>
      <a:lvl6pPr marL="1245870" lvl="5"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6pPr>
      <a:lvl7pPr marL="1495044" lvl="6"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7pPr>
      <a:lvl8pPr marL="1744218" lvl="7"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8pPr>
      <a:lvl9pPr marL="1993392" lvl="8"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11/22/2023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913828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8.jpe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5.xml"/><Relationship Id="rId7" Type="http://schemas.openxmlformats.org/officeDocument/2006/relationships/image" Target="../media/image13.png"/><Relationship Id="rId2" Type="http://schemas.openxmlformats.org/officeDocument/2006/relationships/slideLayout" Target="../slideLayouts/slideLayout24.xml"/><Relationship Id="rId1" Type="http://schemas.openxmlformats.org/officeDocument/2006/relationships/themeOverride" Target="../theme/themeOverride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image" Target="../media/image16.wmf"/><Relationship Id="rId7" Type="http://schemas.openxmlformats.org/officeDocument/2006/relationships/hyperlink" Target="../../Hoa%208%20-%20Bai%2033%20Tiet%2050%20DIEU%20CHE%20HIDRO%20-%20PHAN%20UNG%20THE.ppt#12. Slide 12" TargetMode="External"/><Relationship Id="rId12" Type="http://schemas.openxmlformats.org/officeDocument/2006/relationships/image" Target="../media/image24.gif"/><Relationship Id="rId2"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19.wmf"/><Relationship Id="rId11" Type="http://schemas.openxmlformats.org/officeDocument/2006/relationships/image" Target="../media/image23.wmf"/><Relationship Id="rId5" Type="http://schemas.openxmlformats.org/officeDocument/2006/relationships/image" Target="../media/image18.gif"/><Relationship Id="rId10" Type="http://schemas.openxmlformats.org/officeDocument/2006/relationships/image" Target="../media/image22.wmf"/><Relationship Id="rId4" Type="http://schemas.openxmlformats.org/officeDocument/2006/relationships/image" Target="../media/image17.gif"/><Relationship Id="rId9" Type="http://schemas.openxmlformats.org/officeDocument/2006/relationships/image" Target="../media/image21.wmf"/></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2.xml"/><Relationship Id="rId7" Type="http://schemas.openxmlformats.org/officeDocument/2006/relationships/image" Target="../media/image13.png"/><Relationship Id="rId2" Type="http://schemas.openxmlformats.org/officeDocument/2006/relationships/slideLayout" Target="../slideLayouts/slideLayout24.xml"/><Relationship Id="rId1" Type="http://schemas.openxmlformats.org/officeDocument/2006/relationships/themeOverride" Target="../theme/themeOverride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16B600B1-F848-4DF9-AA7D-64C517D7530E}"/>
              </a:ext>
            </a:extLst>
          </p:cNvPr>
          <p:cNvPicPr>
            <a:picLocks noChangeAspect="1"/>
          </p:cNvPicPr>
          <p:nvPr/>
        </p:nvPicPr>
        <p:blipFill rotWithShape="1">
          <a:blip r:embed="rId3">
            <a:extLst>
              <a:ext uri="{28A0092B-C50C-407E-A947-70E740481C1C}">
                <a14:useLocalDpi xmlns:a14="http://schemas.microsoft.com/office/drawing/2010/main" val="0"/>
              </a:ext>
            </a:extLst>
          </a:blip>
          <a:srcRect t="35909" b="22727"/>
          <a:stretch/>
        </p:blipFill>
        <p:spPr>
          <a:xfrm>
            <a:off x="-1" y="857250"/>
            <a:ext cx="9106114" cy="5143500"/>
          </a:xfrm>
          <a:prstGeom prst="rect">
            <a:avLst/>
          </a:prstGeom>
        </p:spPr>
      </p:pic>
      <p:sp>
        <p:nvSpPr>
          <p:cNvPr id="2" name="椭圆 1">
            <a:extLst>
              <a:ext uri="{FF2B5EF4-FFF2-40B4-BE49-F238E27FC236}">
                <a16:creationId xmlns:a16="http://schemas.microsoft.com/office/drawing/2014/main" id="{E7EABA11-CFA6-46EF-9215-9FB646DCBC93}"/>
              </a:ext>
            </a:extLst>
          </p:cNvPr>
          <p:cNvSpPr/>
          <p:nvPr/>
        </p:nvSpPr>
        <p:spPr>
          <a:xfrm>
            <a:off x="2712028" y="1557338"/>
            <a:ext cx="3657600" cy="3527714"/>
          </a:xfrm>
          <a:prstGeom prst="ellipse">
            <a:avLst/>
          </a:prstGeom>
          <a:solidFill>
            <a:srgbClr val="EEEADF"/>
          </a:solidFill>
          <a:ln w="38100">
            <a:solidFill>
              <a:srgbClr val="FED8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endParaRPr lang="zh-CN" altLang="en-US" sz="1013">
              <a:solidFill>
                <a:prstClr val="white"/>
              </a:solidFill>
              <a:latin typeface="Source Han Sans HW SC"/>
              <a:ea typeface="PangMenZhengDao" panose="02010600030101010101" pitchFamily="2" charset="-122"/>
              <a:sym typeface="Source Han Sans HW SC"/>
            </a:endParaRPr>
          </a:p>
        </p:txBody>
      </p:sp>
      <p:pic>
        <p:nvPicPr>
          <p:cNvPr id="28" name="图片 27">
            <a:extLst>
              <a:ext uri="{FF2B5EF4-FFF2-40B4-BE49-F238E27FC236}">
                <a16:creationId xmlns:a16="http://schemas.microsoft.com/office/drawing/2014/main" id="{4FFFCA27-9A71-4FFC-8DAA-BC5ED7260D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03024" y="3401418"/>
            <a:ext cx="2363932" cy="2263393"/>
          </a:xfrm>
          <a:prstGeom prst="rect">
            <a:avLst/>
          </a:prstGeom>
        </p:spPr>
      </p:pic>
      <p:sp>
        <p:nvSpPr>
          <p:cNvPr id="3" name="TextBox 2">
            <a:extLst>
              <a:ext uri="{FF2B5EF4-FFF2-40B4-BE49-F238E27FC236}">
                <a16:creationId xmlns:a16="http://schemas.microsoft.com/office/drawing/2014/main" id="{43255ED6-6709-E93A-44E1-B0FAE6440517}"/>
              </a:ext>
            </a:extLst>
          </p:cNvPr>
          <p:cNvSpPr txBox="1"/>
          <p:nvPr/>
        </p:nvSpPr>
        <p:spPr>
          <a:xfrm>
            <a:off x="3260675" y="1771500"/>
            <a:ext cx="2622650" cy="438582"/>
          </a:xfrm>
          <a:prstGeom prst="rect">
            <a:avLst/>
          </a:prstGeom>
          <a:noFill/>
        </p:spPr>
        <p:txBody>
          <a:bodyPr>
            <a:spAutoFit/>
          </a:bodyPr>
          <a:lstStyle/>
          <a:p>
            <a:pPr algn="ctr" defTabSz="514350">
              <a:defRPr/>
            </a:pPr>
            <a:r>
              <a:rPr lang="en-US" sz="2250" b="1" spc="-64" dirty="0">
                <a:solidFill>
                  <a:srgbClr val="135E98"/>
                </a:solidFill>
                <a:effectLst>
                  <a:outerShdw blurRad="50800" dist="38100" dir="5400000" algn="t" rotWithShape="0">
                    <a:prstClr val="black">
                      <a:alpha val="40000"/>
                    </a:prstClr>
                  </a:outerShdw>
                </a:effectLst>
                <a:latin typeface="Times New Roman" pitchFamily="18" charset="0"/>
                <a:ea typeface="LNTH-Kids  Chinese Font 1" panose="02010600030101010101" pitchFamily="2" charset="-128"/>
                <a:cs typeface="Times New Roman" pitchFamily="18" charset="0"/>
              </a:rPr>
              <a:t>TUẦN 7</a:t>
            </a:r>
          </a:p>
        </p:txBody>
      </p:sp>
      <p:sp>
        <p:nvSpPr>
          <p:cNvPr id="6" name="Hộp Văn bản 2">
            <a:extLst>
              <a:ext uri="{FF2B5EF4-FFF2-40B4-BE49-F238E27FC236}">
                <a16:creationId xmlns:a16="http://schemas.microsoft.com/office/drawing/2014/main" id="{CE80F301-90CE-90D6-A622-91BBF4FE0FF8}"/>
              </a:ext>
            </a:extLst>
          </p:cNvPr>
          <p:cNvSpPr txBox="1"/>
          <p:nvPr/>
        </p:nvSpPr>
        <p:spPr>
          <a:xfrm>
            <a:off x="2107656" y="1330662"/>
            <a:ext cx="5491375" cy="507831"/>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300" dirty="0">
                <a:ln w="12700">
                  <a:solidFill>
                    <a:schemeClr val="tx1">
                      <a:lumMod val="75000"/>
                      <a:lumOff val="25000"/>
                    </a:schemeClr>
                  </a:solidFill>
                </a:ln>
                <a:solidFill>
                  <a:srgbClr val="0070C0"/>
                </a:solidFill>
                <a:latin typeface="#9Slide03 AllRoundGothic" panose="020B0703020202020104" pitchFamily="34" charset="0"/>
              </a:rPr>
              <a:t>TRƯỜNG TIỂU HỌC GIANG BIÊN</a:t>
            </a:r>
          </a:p>
        </p:txBody>
      </p:sp>
      <p:pic>
        <p:nvPicPr>
          <p:cNvPr id="7" name="Picture 6" descr="Logo, company name&#10;&#10;Description automatically generated">
            <a:extLst>
              <a:ext uri="{FF2B5EF4-FFF2-40B4-BE49-F238E27FC236}">
                <a16:creationId xmlns:a16="http://schemas.microsoft.com/office/drawing/2014/main" id="{0E72CA06-BADD-FD8C-0593-37EF92EB04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886" y="1009390"/>
            <a:ext cx="837366" cy="834017"/>
          </a:xfrm>
          <a:prstGeom prst="rect">
            <a:avLst/>
          </a:prstGeom>
        </p:spPr>
      </p:pic>
      <p:sp>
        <p:nvSpPr>
          <p:cNvPr id="10" name="TextBox 9">
            <a:extLst>
              <a:ext uri="{FF2B5EF4-FFF2-40B4-BE49-F238E27FC236}">
                <a16:creationId xmlns:a16="http://schemas.microsoft.com/office/drawing/2014/main" id="{52D81CFB-D39F-B641-38B1-4324050E566C}"/>
              </a:ext>
            </a:extLst>
          </p:cNvPr>
          <p:cNvSpPr txBox="1"/>
          <p:nvPr/>
        </p:nvSpPr>
        <p:spPr>
          <a:xfrm>
            <a:off x="613611" y="3200400"/>
            <a:ext cx="8377989" cy="1323439"/>
          </a:xfrm>
          <a:prstGeom prst="rect">
            <a:avLst/>
          </a:prstGeom>
          <a:noFill/>
        </p:spPr>
        <p:txBody>
          <a:bodyPr wrap="square" rtlCol="0">
            <a:spAutoFit/>
          </a:bodyPr>
          <a:lstStyle/>
          <a:p>
            <a:pPr lvl="0" algn="ctr">
              <a:buClr>
                <a:srgbClr val="000000"/>
              </a:buClr>
            </a:pPr>
            <a:r>
              <a:rPr lang="en-US" sz="4000" b="1" kern="0" dirty="0" err="1">
                <a:solidFill>
                  <a:srgbClr val="FF0000"/>
                </a:solidFill>
                <a:latin typeface="Times New Roman" pitchFamily="18" charset="0"/>
                <a:cs typeface="Times New Roman" pitchFamily="18" charset="0"/>
                <a:sym typeface="Arial"/>
              </a:rPr>
              <a:t>Viết</a:t>
            </a:r>
            <a:r>
              <a:rPr lang="en-US" sz="4000" b="1" kern="0" dirty="0">
                <a:solidFill>
                  <a:srgbClr val="FF0000"/>
                </a:solidFill>
                <a:latin typeface="Times New Roman" pitchFamily="18" charset="0"/>
                <a:cs typeface="Times New Roman" pitchFamily="18" charset="0"/>
                <a:sym typeface="Arial"/>
              </a:rPr>
              <a:t> </a:t>
            </a:r>
            <a:r>
              <a:rPr lang="en-US" sz="4000" b="1" kern="0" dirty="0" err="1">
                <a:solidFill>
                  <a:srgbClr val="FF0000"/>
                </a:solidFill>
                <a:latin typeface="Times New Roman" pitchFamily="18" charset="0"/>
                <a:cs typeface="Times New Roman" pitchFamily="18" charset="0"/>
                <a:sym typeface="Arial"/>
              </a:rPr>
              <a:t>đoạn</a:t>
            </a:r>
            <a:r>
              <a:rPr lang="en-US" sz="4000" b="1" kern="0" dirty="0">
                <a:solidFill>
                  <a:srgbClr val="FF0000"/>
                </a:solidFill>
                <a:latin typeface="Times New Roman" pitchFamily="18" charset="0"/>
                <a:cs typeface="Times New Roman" pitchFamily="18" charset="0"/>
                <a:sym typeface="Arial"/>
              </a:rPr>
              <a:t> </a:t>
            </a:r>
            <a:r>
              <a:rPr lang="en-US" sz="4000" b="1" kern="0" dirty="0" err="1">
                <a:solidFill>
                  <a:srgbClr val="FF0000"/>
                </a:solidFill>
                <a:latin typeface="Times New Roman" pitchFamily="18" charset="0"/>
                <a:cs typeface="Times New Roman" pitchFamily="18" charset="0"/>
                <a:sym typeface="Arial"/>
              </a:rPr>
              <a:t>văn</a:t>
            </a:r>
            <a:r>
              <a:rPr lang="en-US" sz="4000" b="1" kern="0" dirty="0">
                <a:solidFill>
                  <a:srgbClr val="FF0000"/>
                </a:solidFill>
                <a:latin typeface="Times New Roman" pitchFamily="18" charset="0"/>
                <a:cs typeface="Times New Roman" pitchFamily="18" charset="0"/>
                <a:sym typeface="Arial"/>
              </a:rPr>
              <a:t> </a:t>
            </a:r>
            <a:r>
              <a:rPr lang="en-US" sz="4000" b="1" kern="0" dirty="0" err="1">
                <a:solidFill>
                  <a:srgbClr val="FF0000"/>
                </a:solidFill>
                <a:latin typeface="Times New Roman" pitchFamily="18" charset="0"/>
                <a:cs typeface="Times New Roman" pitchFamily="18" charset="0"/>
                <a:sym typeface="Arial"/>
              </a:rPr>
              <a:t>nêu</a:t>
            </a:r>
            <a:r>
              <a:rPr lang="en-US" sz="4000" b="1" kern="0" dirty="0">
                <a:solidFill>
                  <a:srgbClr val="FF0000"/>
                </a:solidFill>
                <a:latin typeface="Times New Roman" pitchFamily="18" charset="0"/>
                <a:cs typeface="Times New Roman" pitchFamily="18" charset="0"/>
                <a:sym typeface="Arial"/>
              </a:rPr>
              <a:t> </a:t>
            </a:r>
            <a:r>
              <a:rPr lang="en-US" sz="4000" b="1" kern="0" dirty="0" err="1">
                <a:solidFill>
                  <a:srgbClr val="FF0000"/>
                </a:solidFill>
                <a:latin typeface="Times New Roman" pitchFamily="18" charset="0"/>
                <a:cs typeface="Times New Roman" pitchFamily="18" charset="0"/>
                <a:sym typeface="Arial"/>
              </a:rPr>
              <a:t>tình</a:t>
            </a:r>
            <a:r>
              <a:rPr lang="en-US" sz="4000" b="1" kern="0" dirty="0">
                <a:solidFill>
                  <a:srgbClr val="FF0000"/>
                </a:solidFill>
                <a:latin typeface="Times New Roman" pitchFamily="18" charset="0"/>
                <a:cs typeface="Times New Roman" pitchFamily="18" charset="0"/>
                <a:sym typeface="Arial"/>
              </a:rPr>
              <a:t> </a:t>
            </a:r>
            <a:r>
              <a:rPr lang="en-US" sz="4000" b="1" kern="0" dirty="0" err="1">
                <a:solidFill>
                  <a:srgbClr val="FF0000"/>
                </a:solidFill>
                <a:latin typeface="Times New Roman" pitchFamily="18" charset="0"/>
                <a:cs typeface="Times New Roman" pitchFamily="18" charset="0"/>
                <a:sym typeface="Arial"/>
              </a:rPr>
              <a:t>cảm</a:t>
            </a:r>
            <a:r>
              <a:rPr lang="en-US" sz="4000" b="1" kern="0" dirty="0">
                <a:solidFill>
                  <a:srgbClr val="FF0000"/>
                </a:solidFill>
                <a:latin typeface="Times New Roman" pitchFamily="18" charset="0"/>
                <a:cs typeface="Times New Roman" pitchFamily="18" charset="0"/>
                <a:sym typeface="Arial"/>
              </a:rPr>
              <a:t>, </a:t>
            </a:r>
            <a:r>
              <a:rPr lang="en-US" sz="4000" b="1" kern="0" dirty="0" err="1">
                <a:solidFill>
                  <a:srgbClr val="FF0000"/>
                </a:solidFill>
                <a:latin typeface="Times New Roman" pitchFamily="18" charset="0"/>
                <a:cs typeface="Times New Roman" pitchFamily="18" charset="0"/>
                <a:sym typeface="Arial"/>
              </a:rPr>
              <a:t>cảm</a:t>
            </a:r>
            <a:r>
              <a:rPr lang="en-US" sz="4000" b="1" kern="0" dirty="0">
                <a:solidFill>
                  <a:srgbClr val="FF0000"/>
                </a:solidFill>
                <a:latin typeface="Times New Roman" pitchFamily="18" charset="0"/>
                <a:cs typeface="Times New Roman" pitchFamily="18" charset="0"/>
                <a:sym typeface="Arial"/>
              </a:rPr>
              <a:t> </a:t>
            </a:r>
            <a:r>
              <a:rPr lang="en-US" sz="4000" b="1" kern="0" dirty="0" err="1">
                <a:solidFill>
                  <a:srgbClr val="FF0000"/>
                </a:solidFill>
                <a:latin typeface="Times New Roman" pitchFamily="18" charset="0"/>
                <a:cs typeface="Times New Roman" pitchFamily="18" charset="0"/>
                <a:sym typeface="Arial"/>
              </a:rPr>
              <a:t>xúc</a:t>
            </a:r>
            <a:endParaRPr lang="en-US" sz="4000" b="1" kern="0" dirty="0">
              <a:solidFill>
                <a:srgbClr val="FF0000"/>
              </a:solidFill>
              <a:latin typeface="Times New Roman" pitchFamily="18" charset="0"/>
              <a:cs typeface="Times New Roman" pitchFamily="18" charset="0"/>
              <a:sym typeface="Arial"/>
            </a:endParaRPr>
          </a:p>
          <a:p>
            <a:pPr lvl="0" algn="ctr">
              <a:buClr>
                <a:srgbClr val="000000"/>
              </a:buClr>
            </a:pPr>
            <a:r>
              <a:rPr lang="en-US" sz="4000" b="1" kern="0" dirty="0">
                <a:solidFill>
                  <a:srgbClr val="FF0000"/>
                </a:solidFill>
                <a:latin typeface="Times New Roman" pitchFamily="18" charset="0"/>
                <a:cs typeface="Times New Roman" pitchFamily="18" charset="0"/>
                <a:sym typeface="Arial"/>
              </a:rPr>
              <a:t>     </a:t>
            </a:r>
            <a:r>
              <a:rPr lang="en-US" sz="4000" b="1" kern="0" dirty="0" err="1">
                <a:solidFill>
                  <a:srgbClr val="FF0000"/>
                </a:solidFill>
                <a:latin typeface="Times New Roman" pitchFamily="18" charset="0"/>
                <a:cs typeface="Times New Roman" pitchFamily="18" charset="0"/>
                <a:sym typeface="Arial"/>
              </a:rPr>
              <a:t>đối</a:t>
            </a:r>
            <a:r>
              <a:rPr lang="en-US" sz="4000" b="1" kern="0" dirty="0">
                <a:solidFill>
                  <a:srgbClr val="FF0000"/>
                </a:solidFill>
                <a:latin typeface="Times New Roman" pitchFamily="18" charset="0"/>
                <a:cs typeface="Times New Roman" pitchFamily="18" charset="0"/>
                <a:sym typeface="Arial"/>
              </a:rPr>
              <a:t> </a:t>
            </a:r>
            <a:r>
              <a:rPr lang="en-US" sz="4000" b="1" kern="0" dirty="0" err="1">
                <a:solidFill>
                  <a:srgbClr val="FF0000"/>
                </a:solidFill>
                <a:latin typeface="Times New Roman" pitchFamily="18" charset="0"/>
                <a:cs typeface="Times New Roman" pitchFamily="18" charset="0"/>
                <a:sym typeface="Arial"/>
              </a:rPr>
              <a:t>với</a:t>
            </a:r>
            <a:r>
              <a:rPr lang="en-US" sz="4000" b="1" kern="0" dirty="0">
                <a:solidFill>
                  <a:srgbClr val="FF0000"/>
                </a:solidFill>
                <a:latin typeface="Times New Roman" pitchFamily="18" charset="0"/>
                <a:cs typeface="Times New Roman" pitchFamily="18" charset="0"/>
                <a:sym typeface="Arial"/>
              </a:rPr>
              <a:t> </a:t>
            </a:r>
            <a:r>
              <a:rPr lang="en-US" sz="4000" b="1" kern="0" dirty="0" err="1">
                <a:solidFill>
                  <a:srgbClr val="FF0000"/>
                </a:solidFill>
                <a:latin typeface="Times New Roman" pitchFamily="18" charset="0"/>
                <a:cs typeface="Times New Roman" pitchFamily="18" charset="0"/>
                <a:sym typeface="Arial"/>
              </a:rPr>
              <a:t>người</a:t>
            </a:r>
            <a:r>
              <a:rPr lang="en-US" sz="4000" b="1" kern="0" dirty="0">
                <a:solidFill>
                  <a:srgbClr val="FF0000"/>
                </a:solidFill>
                <a:latin typeface="Times New Roman" pitchFamily="18" charset="0"/>
                <a:cs typeface="Times New Roman" pitchFamily="18" charset="0"/>
                <a:sym typeface="Arial"/>
              </a:rPr>
              <a:t> </a:t>
            </a:r>
            <a:r>
              <a:rPr lang="en-US" sz="4000" b="1" kern="0" dirty="0" err="1">
                <a:solidFill>
                  <a:srgbClr val="FF0000"/>
                </a:solidFill>
                <a:latin typeface="Times New Roman" pitchFamily="18" charset="0"/>
                <a:cs typeface="Times New Roman" pitchFamily="18" charset="0"/>
                <a:sym typeface="Arial"/>
              </a:rPr>
              <a:t>thân</a:t>
            </a:r>
            <a:r>
              <a:rPr lang="en-US" sz="4000" b="1" kern="0" dirty="0">
                <a:solidFill>
                  <a:srgbClr val="FF0000"/>
                </a:solidFill>
                <a:latin typeface="Times New Roman" pitchFamily="18" charset="0"/>
                <a:cs typeface="Times New Roman" pitchFamily="18" charset="0"/>
                <a:sym typeface="Arial"/>
              </a:rPr>
              <a:t> </a:t>
            </a:r>
          </a:p>
        </p:txBody>
      </p:sp>
      <p:sp>
        <p:nvSpPr>
          <p:cNvPr id="12" name="TextBox 11">
            <a:extLst>
              <a:ext uri="{FF2B5EF4-FFF2-40B4-BE49-F238E27FC236}">
                <a16:creationId xmlns:a16="http://schemas.microsoft.com/office/drawing/2014/main" id="{3BF5D002-6AB5-0BA1-DA7A-22385F220604}"/>
              </a:ext>
            </a:extLst>
          </p:cNvPr>
          <p:cNvSpPr txBox="1"/>
          <p:nvPr/>
        </p:nvSpPr>
        <p:spPr>
          <a:xfrm>
            <a:off x="436470" y="2065169"/>
            <a:ext cx="8125677" cy="1938992"/>
          </a:xfrm>
          <a:prstGeom prst="rect">
            <a:avLst/>
          </a:prstGeom>
          <a:noFill/>
        </p:spPr>
        <p:txBody>
          <a:bodyPr wrap="square" rtlCol="0">
            <a:spAutoFit/>
          </a:bodyPr>
          <a:lstStyle/>
          <a:p>
            <a:pPr algn="ctr"/>
            <a:r>
              <a:rPr lang="en-US" sz="4000" b="1" dirty="0" err="1">
                <a:solidFill>
                  <a:srgbClr val="002060"/>
                </a:solidFill>
                <a:latin typeface="Times New Roman" pitchFamily="18" charset="0"/>
                <a:ea typeface="Zilla Slab" pitchFamily="2" charset="0"/>
                <a:cs typeface="Times New Roman" pitchFamily="18" charset="0"/>
              </a:rPr>
              <a:t>Tiếng</a:t>
            </a:r>
            <a:r>
              <a:rPr lang="en-US" sz="4000" b="1" dirty="0">
                <a:solidFill>
                  <a:srgbClr val="002060"/>
                </a:solidFill>
                <a:latin typeface="Times New Roman" pitchFamily="18" charset="0"/>
                <a:ea typeface="Zilla Slab" pitchFamily="2" charset="0"/>
                <a:cs typeface="Times New Roman" pitchFamily="18" charset="0"/>
              </a:rPr>
              <a:t> </a:t>
            </a:r>
            <a:r>
              <a:rPr lang="en-US" sz="4000" b="1" dirty="0" err="1">
                <a:solidFill>
                  <a:srgbClr val="002060"/>
                </a:solidFill>
                <a:latin typeface="Times New Roman" pitchFamily="18" charset="0"/>
                <a:ea typeface="Zilla Slab" pitchFamily="2" charset="0"/>
                <a:cs typeface="Times New Roman" pitchFamily="18" charset="0"/>
              </a:rPr>
              <a:t>Việt</a:t>
            </a:r>
            <a:endParaRPr lang="en-US" sz="4000" b="1" dirty="0">
              <a:solidFill>
                <a:srgbClr val="002060"/>
              </a:solidFill>
              <a:latin typeface="Times New Roman" pitchFamily="18" charset="0"/>
              <a:ea typeface="Zilla Slab" pitchFamily="2" charset="0"/>
              <a:cs typeface="Times New Roman" pitchFamily="18" charset="0"/>
            </a:endParaRPr>
          </a:p>
          <a:p>
            <a:pPr algn="ctr"/>
            <a:r>
              <a:rPr lang="en-US" sz="4000" b="1" dirty="0" err="1">
                <a:solidFill>
                  <a:srgbClr val="002060"/>
                </a:solidFill>
                <a:latin typeface="Times New Roman" pitchFamily="18" charset="0"/>
                <a:ea typeface="Zilla Slab" pitchFamily="2" charset="0"/>
                <a:cs typeface="Times New Roman" pitchFamily="18" charset="0"/>
              </a:rPr>
              <a:t>Bài</a:t>
            </a:r>
            <a:r>
              <a:rPr lang="en-US" sz="4000" b="1" dirty="0">
                <a:solidFill>
                  <a:srgbClr val="002060"/>
                </a:solidFill>
                <a:latin typeface="Times New Roman" pitchFamily="18" charset="0"/>
                <a:ea typeface="Zilla Slab" pitchFamily="2" charset="0"/>
                <a:cs typeface="Times New Roman" pitchFamily="18" charset="0"/>
              </a:rPr>
              <a:t> 22</a:t>
            </a:r>
          </a:p>
          <a:p>
            <a:r>
              <a:rPr lang="en-US" sz="4000" b="1" dirty="0">
                <a:solidFill>
                  <a:prstClr val="black"/>
                </a:solidFill>
                <a:latin typeface="Times New Roman" panose="02020603050405020304" pitchFamily="18" charset="0"/>
                <a:ea typeface="Zilla Slab" pitchFamily="2" charset="0"/>
                <a:cs typeface="Times New Roman" panose="02020603050405020304" pitchFamily="18" charset="0"/>
              </a:rPr>
              <a:t>           </a:t>
            </a:r>
            <a:endParaRPr lang="vi-VN" sz="4000" b="1" dirty="0">
              <a:solidFill>
                <a:srgbClr val="4472C4">
                  <a:lumMod val="50000"/>
                </a:srgbClr>
              </a:solidFill>
              <a:latin typeface="Times New Roman" panose="02020603050405020304" pitchFamily="18" charset="0"/>
              <a:ea typeface="Zilla Slab" pitchFamily="2" charset="0"/>
              <a:cs typeface="Times New Roman" panose="02020603050405020304" pitchFamily="18" charset="0"/>
            </a:endParaRPr>
          </a:p>
        </p:txBody>
      </p:sp>
    </p:spTree>
    <p:extLst>
      <p:ext uri="{BB962C8B-B14F-4D97-AF65-F5344CB8AC3E}">
        <p14:creationId xmlns:p14="http://schemas.microsoft.com/office/powerpoint/2010/main" val="33950695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71697" name="图片 71696" descr="21"/>
          <p:cNvPicPr>
            <a:picLocks noChangeAspect="1"/>
          </p:cNvPicPr>
          <p:nvPr/>
        </p:nvPicPr>
        <p:blipFill>
          <a:blip r:embed="rId4"/>
          <a:stretch>
            <a:fillRect/>
          </a:stretch>
        </p:blipFill>
        <p:spPr>
          <a:xfrm>
            <a:off x="114302" y="990603"/>
            <a:ext cx="8683907" cy="5333999"/>
          </a:xfrm>
          <a:prstGeom prst="rect">
            <a:avLst/>
          </a:prstGeom>
          <a:noFill/>
          <a:ln w="9525">
            <a:noFill/>
          </a:ln>
        </p:spPr>
      </p:pic>
      <p:pic>
        <p:nvPicPr>
          <p:cNvPr id="71696" name="图片 71695" descr="2"/>
          <p:cNvPicPr>
            <a:picLocks noChangeAspect="1"/>
          </p:cNvPicPr>
          <p:nvPr/>
        </p:nvPicPr>
        <p:blipFill>
          <a:blip r:embed="rId5"/>
          <a:stretch>
            <a:fillRect/>
          </a:stretch>
        </p:blipFill>
        <p:spPr>
          <a:xfrm>
            <a:off x="231494" y="1866415"/>
            <a:ext cx="1265314" cy="973318"/>
          </a:xfrm>
          <a:prstGeom prst="rect">
            <a:avLst/>
          </a:prstGeom>
          <a:noFill/>
          <a:ln w="9525">
            <a:noFill/>
          </a:ln>
        </p:spPr>
      </p:pic>
      <p:sp>
        <p:nvSpPr>
          <p:cNvPr id="2" name="Rounded Rectangle 1"/>
          <p:cNvSpPr/>
          <p:nvPr/>
        </p:nvSpPr>
        <p:spPr>
          <a:xfrm>
            <a:off x="3100925" y="153883"/>
            <a:ext cx="4066219" cy="8382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sz="2800" b="1" dirty="0">
                <a:solidFill>
                  <a:srgbClr val="FF0000"/>
                </a:solidFill>
              </a:rPr>
              <a:t>YÊU CẦU </a:t>
            </a:r>
            <a:r>
              <a:rPr lang="en-US" sz="2800" b="1">
                <a:solidFill>
                  <a:srgbClr val="FF0000"/>
                </a:solidFill>
              </a:rPr>
              <a:t>CẦN ĐẠT</a:t>
            </a:r>
            <a:endParaRPr lang="en-US" sz="2800" b="1" dirty="0">
              <a:solidFill>
                <a:srgbClr val="FF0000"/>
              </a:solidFill>
            </a:endParaRPr>
          </a:p>
        </p:txBody>
      </p:sp>
      <p:pic>
        <p:nvPicPr>
          <p:cNvPr id="71687" name="图片 71686" descr="11"/>
          <p:cNvPicPr>
            <a:picLocks noChangeAspect="1"/>
          </p:cNvPicPr>
          <p:nvPr/>
        </p:nvPicPr>
        <p:blipFill>
          <a:blip r:embed="rId6"/>
          <a:stretch>
            <a:fillRect/>
          </a:stretch>
        </p:blipFill>
        <p:spPr>
          <a:xfrm>
            <a:off x="2585973" y="4382186"/>
            <a:ext cx="5262628" cy="1180414"/>
          </a:xfrm>
          <a:prstGeom prst="rect">
            <a:avLst/>
          </a:prstGeom>
          <a:noFill/>
          <a:ln w="9525">
            <a:noFill/>
          </a:ln>
        </p:spPr>
      </p:pic>
      <p:pic>
        <p:nvPicPr>
          <p:cNvPr id="71689" name="图片 71688" descr="9"/>
          <p:cNvPicPr>
            <a:picLocks noChangeAspect="1"/>
          </p:cNvPicPr>
          <p:nvPr/>
        </p:nvPicPr>
        <p:blipFill>
          <a:blip r:embed="rId7"/>
          <a:stretch>
            <a:fillRect/>
          </a:stretch>
        </p:blipFill>
        <p:spPr>
          <a:xfrm>
            <a:off x="2464309" y="1905000"/>
            <a:ext cx="6070091" cy="1140552"/>
          </a:xfrm>
          <a:prstGeom prst="rect">
            <a:avLst/>
          </a:prstGeom>
          <a:noFill/>
          <a:ln w="9525">
            <a:noFill/>
          </a:ln>
        </p:spPr>
      </p:pic>
      <p:pic>
        <p:nvPicPr>
          <p:cNvPr id="71690" name="图片 71689" descr="10"/>
          <p:cNvPicPr>
            <a:picLocks noChangeAspect="1"/>
          </p:cNvPicPr>
          <p:nvPr/>
        </p:nvPicPr>
        <p:blipFill>
          <a:blip r:embed="rId8"/>
          <a:stretch>
            <a:fillRect/>
          </a:stretch>
        </p:blipFill>
        <p:spPr>
          <a:xfrm>
            <a:off x="2468016" y="3047999"/>
            <a:ext cx="5837784" cy="1423253"/>
          </a:xfrm>
          <a:prstGeom prst="rect">
            <a:avLst/>
          </a:prstGeom>
          <a:noFill/>
          <a:ln w="9525">
            <a:noFill/>
          </a:ln>
        </p:spPr>
      </p:pic>
      <p:sp>
        <p:nvSpPr>
          <p:cNvPr id="3" name="TextBox 2"/>
          <p:cNvSpPr txBox="1"/>
          <p:nvPr/>
        </p:nvSpPr>
        <p:spPr>
          <a:xfrm>
            <a:off x="2948126" y="2070292"/>
            <a:ext cx="5410200" cy="769441"/>
          </a:xfrm>
          <a:prstGeom prst="rect">
            <a:avLst/>
          </a:prstGeom>
          <a:noFill/>
        </p:spPr>
        <p:txBody>
          <a:bodyPr wrap="square" rtlCol="0">
            <a:spAutoFit/>
          </a:bodyPr>
          <a:lstStyle/>
          <a:p>
            <a:pPr eaLnBrk="0" fontAlgn="base" hangingPunct="0">
              <a:spcBef>
                <a:spcPct val="0"/>
              </a:spcBef>
              <a:spcAft>
                <a:spcPct val="0"/>
              </a:spcAft>
            </a:pPr>
            <a:r>
              <a:rPr lang="en-US" sz="2200">
                <a:solidFill>
                  <a:srgbClr val="000000"/>
                </a:solidFill>
                <a:latin typeface="Times New Roman" pitchFamily="18" charset="0"/>
                <a:cs typeface="Times New Roman" pitchFamily="18" charset="0"/>
              </a:rPr>
              <a:t>Nhận biết được các câu văn thể hiện cảm xúc với người thân</a:t>
            </a:r>
            <a:endParaRPr lang="en-US" sz="2200" dirty="0">
              <a:solidFill>
                <a:srgbClr val="000000"/>
              </a:solidFill>
              <a:latin typeface="Times New Roman" pitchFamily="18" charset="0"/>
              <a:cs typeface="Times New Roman" pitchFamily="18" charset="0"/>
            </a:endParaRPr>
          </a:p>
        </p:txBody>
      </p:sp>
      <p:sp>
        <p:nvSpPr>
          <p:cNvPr id="4" name="TextBox 3"/>
          <p:cNvSpPr txBox="1"/>
          <p:nvPr/>
        </p:nvSpPr>
        <p:spPr>
          <a:xfrm>
            <a:off x="2940724" y="3272881"/>
            <a:ext cx="5212675" cy="769441"/>
          </a:xfrm>
          <a:prstGeom prst="rect">
            <a:avLst/>
          </a:prstGeom>
          <a:noFill/>
        </p:spPr>
        <p:txBody>
          <a:bodyPr wrap="square" rtlCol="0">
            <a:spAutoFit/>
          </a:bodyPr>
          <a:lstStyle/>
          <a:p>
            <a:pPr eaLnBrk="0" fontAlgn="base" hangingPunct="0">
              <a:spcBef>
                <a:spcPct val="0"/>
              </a:spcBef>
              <a:spcAft>
                <a:spcPct val="0"/>
              </a:spcAft>
            </a:pPr>
            <a:r>
              <a:rPr lang="en-US" sz="2200">
                <a:solidFill>
                  <a:srgbClr val="0000FF"/>
                </a:solidFill>
                <a:latin typeface="Times New Roman" pitchFamily="18" charset="0"/>
                <a:cs typeface="Times New Roman" pitchFamily="18" charset="0"/>
              </a:rPr>
              <a:t>Nói 2- 3 câu thể hiện cảm xúc của em khi nghĩ về một cử chỉ, việc làm của người thân.</a:t>
            </a:r>
            <a:endParaRPr lang="en-US" sz="2200" dirty="0">
              <a:solidFill>
                <a:srgbClr val="0000FF"/>
              </a:solidFill>
              <a:latin typeface="Times New Roman" pitchFamily="18" charset="0"/>
              <a:cs typeface="Times New Roman" pitchFamily="18" charset="0"/>
            </a:endParaRPr>
          </a:p>
        </p:txBody>
      </p:sp>
      <p:sp>
        <p:nvSpPr>
          <p:cNvPr id="10" name="Flowchart: Connector 9"/>
          <p:cNvSpPr/>
          <p:nvPr/>
        </p:nvSpPr>
        <p:spPr>
          <a:xfrm>
            <a:off x="2369225" y="2032438"/>
            <a:ext cx="571500" cy="685800"/>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sz="2800" b="1" dirty="0">
                <a:solidFill>
                  <a:srgbClr val="FF0000"/>
                </a:solidFill>
              </a:rPr>
              <a:t>1</a:t>
            </a:r>
          </a:p>
        </p:txBody>
      </p:sp>
      <p:sp>
        <p:nvSpPr>
          <p:cNvPr id="17" name="Flowchart: Connector 16"/>
          <p:cNvSpPr/>
          <p:nvPr/>
        </p:nvSpPr>
        <p:spPr>
          <a:xfrm>
            <a:off x="2340263" y="3168342"/>
            <a:ext cx="571500" cy="712362"/>
          </a:xfrm>
          <a:prstGeom prst="flowChartConnector">
            <a:avLst/>
          </a:prstGeom>
          <a:solidFill>
            <a:srgbClr val="F1C9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sz="2800" b="1" dirty="0">
                <a:solidFill>
                  <a:srgbClr val="FF0000"/>
                </a:solidFill>
              </a:rPr>
              <a:t>2</a:t>
            </a:r>
          </a:p>
        </p:txBody>
      </p:sp>
      <p:sp>
        <p:nvSpPr>
          <p:cNvPr id="18" name="Flowchart: Connector 17"/>
          <p:cNvSpPr/>
          <p:nvPr/>
        </p:nvSpPr>
        <p:spPr>
          <a:xfrm>
            <a:off x="2209800" y="4533190"/>
            <a:ext cx="571500" cy="724610"/>
          </a:xfrm>
          <a:prstGeom prst="flowChartConnec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sz="2800" b="1" dirty="0">
                <a:solidFill>
                  <a:srgbClr val="FF0000"/>
                </a:solidFill>
              </a:rPr>
              <a:t>3</a:t>
            </a:r>
          </a:p>
        </p:txBody>
      </p:sp>
      <p:sp>
        <p:nvSpPr>
          <p:cNvPr id="6" name="Rectangle 5"/>
          <p:cNvSpPr/>
          <p:nvPr/>
        </p:nvSpPr>
        <p:spPr>
          <a:xfrm>
            <a:off x="2898752" y="4535269"/>
            <a:ext cx="4721248" cy="769441"/>
          </a:xfrm>
          <a:prstGeom prst="rect">
            <a:avLst/>
          </a:prstGeom>
        </p:spPr>
        <p:txBody>
          <a:bodyPr wrap="square">
            <a:spAutoFit/>
          </a:bodyPr>
          <a:lstStyle/>
          <a:p>
            <a:r>
              <a:rPr lang="en-US" sz="2200">
                <a:solidFill>
                  <a:srgbClr val="000000"/>
                </a:solidFill>
                <a:latin typeface="Times New Roman"/>
                <a:ea typeface="Calibri"/>
                <a:cs typeface="Times New Roman"/>
              </a:rPr>
              <a:t>Viết đoạn văn thể hiện tình cảm với người thân.</a:t>
            </a:r>
            <a:endParaRPr lang="vi-VN" sz="2200">
              <a:solidFill>
                <a:srgbClr val="000000"/>
              </a:solidFill>
              <a:latin typeface="Times New Roman"/>
              <a:ea typeface="Times New Roman"/>
            </a:endParaRPr>
          </a:p>
        </p:txBody>
      </p:sp>
    </p:spTree>
    <p:extLst>
      <p:ext uri="{BB962C8B-B14F-4D97-AF65-F5344CB8AC3E}">
        <p14:creationId xmlns:p14="http://schemas.microsoft.com/office/powerpoint/2010/main" val="2062905056"/>
      </p:ext>
    </p:extLst>
  </p:cSld>
  <p:clrMapOvr>
    <a:overrideClrMapping bg1="lt1" tx1="dk1" bg2="lt2" tx2="dk2" accent1="accent1" accent2="accent2" accent3="accent3" accent4="accent4" accent5="accent5" accent6="accent6" hlink="hlink" folHlink="folHlink"/>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8130" name="WordArt 2"/>
          <p:cNvSpPr>
            <a:spLocks noChangeArrowheads="1" noChangeShapeType="1" noTextEdit="1"/>
          </p:cNvSpPr>
          <p:nvPr/>
        </p:nvSpPr>
        <p:spPr bwMode="auto">
          <a:xfrm>
            <a:off x="838200" y="2590800"/>
            <a:ext cx="7620000" cy="1828800"/>
          </a:xfrm>
          <a:prstGeom prst="rect">
            <a:avLst/>
          </a:prstGeom>
        </p:spPr>
        <p:txBody>
          <a:bodyPr wrap="none" fromWordArt="1">
            <a:prstTxWarp prst="textFadeUp">
              <a:avLst>
                <a:gd name="adj" fmla="val 9991"/>
              </a:avLst>
            </a:prstTxWarp>
          </a:bodyPr>
          <a:lstStyle/>
          <a:p>
            <a:pPr algn="ctr" eaLnBrk="0" fontAlgn="base" hangingPunct="0">
              <a:spcBef>
                <a:spcPct val="0"/>
              </a:spcBef>
              <a:spcAft>
                <a:spcPct val="0"/>
              </a:spcAft>
            </a:pPr>
            <a:r>
              <a:rPr lang="sv-SE" sz="3600" i="1" kern="10" dirty="0">
                <a:ln w="12700">
                  <a:solidFill>
                    <a:srgbClr val="B2B2B2"/>
                  </a:solidFill>
                  <a:round/>
                  <a:headEnd/>
                  <a:tailEnd/>
                </a:ln>
                <a:solidFill>
                  <a:srgbClr val="FF0000"/>
                </a:solidFill>
                <a:effectLst>
                  <a:outerShdw dist="35921" dir="2700000" sy="50000" rotWithShape="0">
                    <a:srgbClr val="875B0D">
                      <a:alpha val="70000"/>
                    </a:srgbClr>
                  </a:outerShdw>
                </a:effectLst>
                <a:latin typeface=".Vn3DH"/>
              </a:rPr>
              <a:t>XIN TR¢N TRäNG C¶M ¥N!</a:t>
            </a:r>
            <a:endParaRPr lang="en-US" sz="3600" i="1" kern="10" dirty="0">
              <a:ln w="12700">
                <a:solidFill>
                  <a:srgbClr val="B2B2B2"/>
                </a:solidFill>
                <a:round/>
                <a:headEnd/>
                <a:tailEnd/>
              </a:ln>
              <a:solidFill>
                <a:srgbClr val="FF0000"/>
              </a:solidFill>
              <a:effectLst>
                <a:outerShdw dist="35921" dir="2700000" sy="50000" rotWithShape="0">
                  <a:srgbClr val="875B0D">
                    <a:alpha val="70000"/>
                  </a:srgbClr>
                </a:outerShdw>
              </a:effectLst>
              <a:latin typeface=".Vn3DH"/>
            </a:endParaRPr>
          </a:p>
        </p:txBody>
      </p:sp>
      <p:pic>
        <p:nvPicPr>
          <p:cNvPr id="48132" name="Picture 4" descr="BALLOON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572000"/>
            <a:ext cx="6985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5" descr="BALLOON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1" y="1981200"/>
            <a:ext cx="962025"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6" descr="BALLOON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00050" y="5410200"/>
            <a:ext cx="5905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5" name="Picture 7" descr="BALLOON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1" y="914400"/>
            <a:ext cx="150336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6" name="Picture 8" descr="BALLOON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1" y="4267200"/>
            <a:ext cx="150336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7" name="Picture 9" descr="BALLOON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4419600"/>
            <a:ext cx="144938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8" name="Picture 10" descr="BALLOON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1" y="6019800"/>
            <a:ext cx="42545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11" descr="cac hanh tinh"/>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4800602"/>
            <a:ext cx="186690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Picture 12" descr="ABARBLYL"/>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6611938"/>
            <a:ext cx="9144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6" name="Picture 13" descr="ABARBLYL"/>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103188"/>
            <a:ext cx="9144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7" name="Picture 14"/>
          <p:cNvPicPr>
            <a:picLocks noChangeAspect="1" noChangeArrowheads="1"/>
          </p:cNvPicPr>
          <p:nvPr/>
        </p:nvPicPr>
        <p:blipFill>
          <a:blip r:embed="rId6" cstate="print">
            <a:lum bright="22000"/>
            <a:extLst>
              <a:ext uri="{28A0092B-C50C-407E-A947-70E740481C1C}">
                <a14:useLocalDpi xmlns:a14="http://schemas.microsoft.com/office/drawing/2010/main" val="0"/>
              </a:ext>
            </a:extLst>
          </a:blip>
          <a:srcRect/>
          <a:stretch>
            <a:fillRect/>
          </a:stretch>
        </p:blipFill>
        <p:spPr bwMode="auto">
          <a:xfrm>
            <a:off x="1" y="4572000"/>
            <a:ext cx="17811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43" name="AutoShape 15">
            <a:hlinkClick r:id="rId7"/>
          </p:cNvPr>
          <p:cNvSpPr>
            <a:spLocks noChangeArrowheads="1"/>
          </p:cNvSpPr>
          <p:nvPr/>
        </p:nvSpPr>
        <p:spPr bwMode="auto">
          <a:xfrm>
            <a:off x="6172200" y="1371600"/>
            <a:ext cx="1066800" cy="838200"/>
          </a:xfrm>
          <a:prstGeom prst="star5">
            <a:avLst/>
          </a:prstGeom>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gradFill>
          <a:ln w="9525">
            <a:solidFill>
              <a:schemeClr val="tx1"/>
            </a:solidFill>
            <a:miter lim="800000"/>
            <a:headEnd/>
            <a:tailEnd/>
          </a:ln>
          <a:effectLst/>
        </p:spPr>
        <p:txBody>
          <a:bodyPr wrap="none" anchor="ctr"/>
          <a:lstStyle/>
          <a:p>
            <a:pPr algn="ctr" fontAlgn="base">
              <a:spcBef>
                <a:spcPct val="0"/>
              </a:spcBef>
              <a:spcAft>
                <a:spcPct val="0"/>
              </a:spcAft>
              <a:defRPr/>
            </a:pPr>
            <a:endParaRPr lang="vi-VN">
              <a:solidFill>
                <a:srgbClr val="FFFF00"/>
              </a:solidFill>
              <a:latin typeface=".VnBlack" pitchFamily="34" charset="0"/>
              <a:cs typeface="Arial" charset="0"/>
            </a:endParaRPr>
          </a:p>
        </p:txBody>
      </p:sp>
      <p:pic>
        <p:nvPicPr>
          <p:cNvPr id="11279" name="Picture 1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4953000"/>
            <a:ext cx="1447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0" name="Picture 1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72400" y="4876800"/>
            <a:ext cx="1371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46" name="AutoShape 18">
            <a:hlinkClick r:id="" action="ppaction://noaction"/>
          </p:cNvPr>
          <p:cNvSpPr>
            <a:spLocks noChangeArrowheads="1"/>
          </p:cNvSpPr>
          <p:nvPr/>
        </p:nvSpPr>
        <p:spPr bwMode="auto">
          <a:xfrm>
            <a:off x="1066800" y="5181600"/>
            <a:ext cx="381000" cy="152400"/>
          </a:xfrm>
          <a:prstGeom prst="star5">
            <a:avLst/>
          </a:prstGeom>
          <a:solidFill>
            <a:srgbClr val="FF00FF"/>
          </a:solidFill>
          <a:ln w="9525">
            <a:solidFill>
              <a:schemeClr val="tx1"/>
            </a:solidFill>
            <a:miter lim="800000"/>
            <a:headEnd/>
            <a:tailEnd/>
          </a:ln>
          <a:effectLst/>
        </p:spPr>
        <p:txBody>
          <a:bodyPr wrap="none" anchor="ctr"/>
          <a:lstStyle/>
          <a:p>
            <a:pPr fontAlgn="base">
              <a:spcBef>
                <a:spcPct val="0"/>
              </a:spcBef>
              <a:spcAft>
                <a:spcPct val="0"/>
              </a:spcAft>
              <a:defRPr/>
            </a:pPr>
            <a:endParaRPr lang="en-US" i="1">
              <a:solidFill>
                <a:srgbClr val="000000"/>
              </a:solidFill>
            </a:endParaRPr>
          </a:p>
        </p:txBody>
      </p:sp>
      <p:sp>
        <p:nvSpPr>
          <p:cNvPr id="48147" name="AutoShape 19">
            <a:hlinkClick r:id="" action="ppaction://noaction"/>
          </p:cNvPr>
          <p:cNvSpPr>
            <a:spLocks noChangeArrowheads="1"/>
          </p:cNvSpPr>
          <p:nvPr/>
        </p:nvSpPr>
        <p:spPr bwMode="auto">
          <a:xfrm>
            <a:off x="990600" y="5791200"/>
            <a:ext cx="304800" cy="228600"/>
          </a:xfrm>
          <a:prstGeom prst="star5">
            <a:avLst/>
          </a:prstGeom>
          <a:solidFill>
            <a:srgbClr val="FFFF00"/>
          </a:solidFill>
          <a:ln w="9525">
            <a:solidFill>
              <a:schemeClr val="tx1"/>
            </a:solidFill>
            <a:miter lim="800000"/>
            <a:headEnd/>
            <a:tailEnd/>
          </a:ln>
          <a:effectLst/>
        </p:spPr>
        <p:txBody>
          <a:bodyPr wrap="none" anchor="ctr"/>
          <a:lstStyle/>
          <a:p>
            <a:pPr algn="ctr" fontAlgn="base">
              <a:spcBef>
                <a:spcPct val="0"/>
              </a:spcBef>
              <a:spcAft>
                <a:spcPct val="0"/>
              </a:spcAft>
              <a:defRPr/>
            </a:pPr>
            <a:endParaRPr lang="vi-VN" sz="2800">
              <a:solidFill>
                <a:srgbClr val="000000"/>
              </a:solidFill>
            </a:endParaRPr>
          </a:p>
        </p:txBody>
      </p:sp>
      <p:sp>
        <p:nvSpPr>
          <p:cNvPr id="48148" name="AutoShape 20">
            <a:hlinkClick r:id="" action="ppaction://noaction"/>
          </p:cNvPr>
          <p:cNvSpPr>
            <a:spLocks noChangeArrowheads="1"/>
          </p:cNvSpPr>
          <p:nvPr/>
        </p:nvSpPr>
        <p:spPr bwMode="auto">
          <a:xfrm>
            <a:off x="1066800" y="5486400"/>
            <a:ext cx="533400" cy="304800"/>
          </a:xfrm>
          <a:prstGeom prst="star5">
            <a:avLst/>
          </a:prstGeom>
          <a:solidFill>
            <a:srgbClr val="FF9D5B"/>
          </a:solidFill>
          <a:ln w="9525">
            <a:solidFill>
              <a:schemeClr val="tx1"/>
            </a:solidFill>
            <a:miter lim="800000"/>
            <a:headEnd/>
            <a:tailEnd/>
          </a:ln>
          <a:effectLst/>
        </p:spPr>
        <p:txBody>
          <a:bodyPr wrap="none" anchor="ctr"/>
          <a:lstStyle/>
          <a:p>
            <a:pPr fontAlgn="base">
              <a:spcBef>
                <a:spcPct val="0"/>
              </a:spcBef>
              <a:spcAft>
                <a:spcPct val="0"/>
              </a:spcAft>
              <a:defRPr/>
            </a:pPr>
            <a:endParaRPr lang="en-US" i="1">
              <a:solidFill>
                <a:srgbClr val="000000"/>
              </a:solidFill>
            </a:endParaRPr>
          </a:p>
        </p:txBody>
      </p:sp>
      <p:sp>
        <p:nvSpPr>
          <p:cNvPr id="48149" name="AutoShape 21">
            <a:hlinkClick r:id="" action="ppaction://noaction"/>
          </p:cNvPr>
          <p:cNvSpPr>
            <a:spLocks noChangeArrowheads="1"/>
          </p:cNvSpPr>
          <p:nvPr/>
        </p:nvSpPr>
        <p:spPr bwMode="auto">
          <a:xfrm flipH="1">
            <a:off x="685800" y="5257800"/>
            <a:ext cx="685800" cy="381000"/>
          </a:xfrm>
          <a:prstGeom prst="star5">
            <a:avLst/>
          </a:prstGeom>
          <a:solidFill>
            <a:srgbClr val="FF0000"/>
          </a:solidFill>
          <a:ln w="9525">
            <a:solidFill>
              <a:schemeClr val="tx1"/>
            </a:solidFill>
            <a:miter lim="800000"/>
            <a:headEnd/>
            <a:tailEnd/>
          </a:ln>
          <a:effectLst/>
        </p:spPr>
        <p:txBody>
          <a:bodyPr wrap="none" anchor="ctr"/>
          <a:lstStyle/>
          <a:p>
            <a:pPr fontAlgn="base">
              <a:spcBef>
                <a:spcPct val="0"/>
              </a:spcBef>
              <a:spcAft>
                <a:spcPct val="0"/>
              </a:spcAft>
              <a:defRPr/>
            </a:pPr>
            <a:endParaRPr lang="en-US" i="1">
              <a:solidFill>
                <a:srgbClr val="000000"/>
              </a:solidFill>
            </a:endParaRPr>
          </a:p>
        </p:txBody>
      </p:sp>
      <p:sp>
        <p:nvSpPr>
          <p:cNvPr id="48150" name="AutoShape 22">
            <a:hlinkClick r:id="" action="ppaction://noaction"/>
          </p:cNvPr>
          <p:cNvSpPr>
            <a:spLocks noChangeArrowheads="1"/>
          </p:cNvSpPr>
          <p:nvPr/>
        </p:nvSpPr>
        <p:spPr bwMode="auto">
          <a:xfrm>
            <a:off x="1371600" y="6019800"/>
            <a:ext cx="381000" cy="304800"/>
          </a:xfrm>
          <a:prstGeom prst="star5">
            <a:avLst/>
          </a:prstGeom>
          <a:solidFill>
            <a:srgbClr val="FF0000"/>
          </a:solidFill>
          <a:ln w="9525">
            <a:solidFill>
              <a:schemeClr val="tx1"/>
            </a:solidFill>
            <a:miter lim="800000"/>
            <a:headEnd/>
            <a:tailEnd/>
          </a:ln>
          <a:effectLst/>
        </p:spPr>
        <p:txBody>
          <a:bodyPr wrap="none" anchor="ctr"/>
          <a:lstStyle/>
          <a:p>
            <a:pPr fontAlgn="base">
              <a:spcBef>
                <a:spcPct val="0"/>
              </a:spcBef>
              <a:spcAft>
                <a:spcPct val="0"/>
              </a:spcAft>
              <a:defRPr/>
            </a:pPr>
            <a:endParaRPr lang="en-US" i="1">
              <a:solidFill>
                <a:srgbClr val="000000"/>
              </a:solidFill>
            </a:endParaRPr>
          </a:p>
        </p:txBody>
      </p:sp>
      <p:sp>
        <p:nvSpPr>
          <p:cNvPr id="48151" name="AutoShape 23">
            <a:hlinkClick r:id="" action="ppaction://noaction"/>
          </p:cNvPr>
          <p:cNvSpPr>
            <a:spLocks noChangeArrowheads="1"/>
          </p:cNvSpPr>
          <p:nvPr/>
        </p:nvSpPr>
        <p:spPr bwMode="auto">
          <a:xfrm>
            <a:off x="1143000" y="4953000"/>
            <a:ext cx="381000" cy="228600"/>
          </a:xfrm>
          <a:prstGeom prst="star5">
            <a:avLst/>
          </a:prstGeom>
          <a:solidFill>
            <a:srgbClr val="FF00FF"/>
          </a:solidFill>
          <a:ln w="9525">
            <a:solidFill>
              <a:schemeClr val="tx1"/>
            </a:solidFill>
            <a:miter lim="800000"/>
            <a:headEnd/>
            <a:tailEnd/>
          </a:ln>
          <a:effectLst/>
        </p:spPr>
        <p:txBody>
          <a:bodyPr wrap="none" anchor="ctr"/>
          <a:lstStyle/>
          <a:p>
            <a:pPr fontAlgn="base">
              <a:spcBef>
                <a:spcPct val="0"/>
              </a:spcBef>
              <a:spcAft>
                <a:spcPct val="0"/>
              </a:spcAft>
              <a:defRPr/>
            </a:pPr>
            <a:endParaRPr lang="en-US" i="1">
              <a:solidFill>
                <a:srgbClr val="000000"/>
              </a:solidFill>
            </a:endParaRPr>
          </a:p>
        </p:txBody>
      </p:sp>
      <p:pic>
        <p:nvPicPr>
          <p:cNvPr id="11287" name="Picture 2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75438" y="228600"/>
            <a:ext cx="246856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8" name="Picture 2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0" y="228600"/>
            <a:ext cx="1981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54" name="AutoShape 26"/>
          <p:cNvSpPr>
            <a:spLocks noChangeArrowheads="1"/>
          </p:cNvSpPr>
          <p:nvPr/>
        </p:nvSpPr>
        <p:spPr bwMode="auto">
          <a:xfrm>
            <a:off x="1752600" y="990600"/>
            <a:ext cx="1143000" cy="914400"/>
          </a:xfrm>
          <a:prstGeom prst="star5">
            <a:avLst/>
          </a:prstGeom>
          <a:solidFill>
            <a:srgbClr val="FFFF00"/>
          </a:solidFill>
          <a:ln w="9525">
            <a:solidFill>
              <a:schemeClr val="tx1"/>
            </a:solidFill>
            <a:miter lim="800000"/>
            <a:headEnd/>
            <a:tailEnd/>
          </a:ln>
          <a:effectLst/>
        </p:spPr>
        <p:txBody>
          <a:bodyPr wrap="none" anchor="ctr"/>
          <a:lstStyle/>
          <a:p>
            <a:pPr fontAlgn="base">
              <a:spcBef>
                <a:spcPct val="0"/>
              </a:spcBef>
              <a:spcAft>
                <a:spcPct val="0"/>
              </a:spcAft>
              <a:defRPr/>
            </a:pPr>
            <a:endParaRPr lang="en-US" i="1">
              <a:solidFill>
                <a:srgbClr val="000000"/>
              </a:solidFill>
            </a:endParaRPr>
          </a:p>
        </p:txBody>
      </p:sp>
      <p:grpSp>
        <p:nvGrpSpPr>
          <p:cNvPr id="11290" name="Group 31"/>
          <p:cNvGrpSpPr>
            <a:grpSpLocks/>
          </p:cNvGrpSpPr>
          <p:nvPr/>
        </p:nvGrpSpPr>
        <p:grpSpPr bwMode="auto">
          <a:xfrm>
            <a:off x="0" y="0"/>
            <a:ext cx="9164638" cy="6916738"/>
            <a:chOff x="0" y="-24"/>
            <a:chExt cx="5773" cy="4357"/>
          </a:xfrm>
        </p:grpSpPr>
        <p:pic>
          <p:nvPicPr>
            <p:cNvPr id="11291" name="Picture 32" descr="N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flipV="1">
              <a:off x="0" y="4259"/>
              <a:ext cx="5760"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2" name="Picture 33" descr="N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5400000" flipH="1" flipV="1">
              <a:off x="3576" y="2123"/>
              <a:ext cx="4320"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3" name="Picture 34" descr="N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5400000" flipH="1" flipV="1">
              <a:off x="-2129" y="2142"/>
              <a:ext cx="4320"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4" name="Picture 35" descr="N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flipV="1">
              <a:off x="0" y="-24"/>
              <a:ext cx="5760"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5033097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8130"/>
                                        </p:tgtEl>
                                        <p:attrNameLst>
                                          <p:attrName>style.visibility</p:attrName>
                                        </p:attrNameLst>
                                      </p:cBhvr>
                                      <p:to>
                                        <p:strVal val="visible"/>
                                      </p:to>
                                    </p:set>
                                    <p:anim calcmode="lin" valueType="num">
                                      <p:cBhvr>
                                        <p:cTn id="7" dur="500" fill="hold"/>
                                        <p:tgtEl>
                                          <p:spTgt spid="48130"/>
                                        </p:tgtEl>
                                        <p:attrNameLst>
                                          <p:attrName>ppt_w</p:attrName>
                                        </p:attrNameLst>
                                      </p:cBhvr>
                                      <p:tavLst>
                                        <p:tav tm="0">
                                          <p:val>
                                            <p:fltVal val="0"/>
                                          </p:val>
                                        </p:tav>
                                        <p:tav tm="100000">
                                          <p:val>
                                            <p:strVal val="#ppt_w"/>
                                          </p:val>
                                        </p:tav>
                                      </p:tavLst>
                                    </p:anim>
                                    <p:anim calcmode="lin" valueType="num">
                                      <p:cBhvr>
                                        <p:cTn id="8" dur="500" fill="hold"/>
                                        <p:tgtEl>
                                          <p:spTgt spid="48130"/>
                                        </p:tgtEl>
                                        <p:attrNameLst>
                                          <p:attrName>ppt_h</p:attrName>
                                        </p:attrNameLst>
                                      </p:cBhvr>
                                      <p:tavLst>
                                        <p:tav tm="0">
                                          <p:val>
                                            <p:fltVal val="0"/>
                                          </p:val>
                                        </p:tav>
                                        <p:tav tm="100000">
                                          <p:val>
                                            <p:strVal val="#ppt_h"/>
                                          </p:val>
                                        </p:tav>
                                      </p:tavLst>
                                    </p:anim>
                                  </p:childTnLst>
                                </p:cTn>
                              </p:par>
                              <p:par>
                                <p:cTn id="9" presetID="2" presetClass="exit" presetSubtype="1" repeatCount="indefinite" fill="hold" nodeType="withEffect">
                                  <p:stCondLst>
                                    <p:cond delay="0"/>
                                  </p:stCondLst>
                                  <p:childTnLst>
                                    <p:anim calcmode="lin" valueType="num">
                                      <p:cBhvr additive="base">
                                        <p:cTn id="10" dur="5000"/>
                                        <p:tgtEl>
                                          <p:spTgt spid="48132"/>
                                        </p:tgtEl>
                                        <p:attrNameLst>
                                          <p:attrName>ppt_x</p:attrName>
                                        </p:attrNameLst>
                                      </p:cBhvr>
                                      <p:tavLst>
                                        <p:tav tm="0">
                                          <p:val>
                                            <p:strVal val="ppt_x"/>
                                          </p:val>
                                        </p:tav>
                                        <p:tav tm="100000">
                                          <p:val>
                                            <p:strVal val="ppt_x"/>
                                          </p:val>
                                        </p:tav>
                                      </p:tavLst>
                                    </p:anim>
                                    <p:anim calcmode="lin" valueType="num">
                                      <p:cBhvr additive="base">
                                        <p:cTn id="11" dur="5000"/>
                                        <p:tgtEl>
                                          <p:spTgt spid="48132"/>
                                        </p:tgtEl>
                                        <p:attrNameLst>
                                          <p:attrName>ppt_y</p:attrName>
                                        </p:attrNameLst>
                                      </p:cBhvr>
                                      <p:tavLst>
                                        <p:tav tm="0">
                                          <p:val>
                                            <p:strVal val="ppt_y"/>
                                          </p:val>
                                        </p:tav>
                                        <p:tav tm="100000">
                                          <p:val>
                                            <p:strVal val="0-ppt_h/2"/>
                                          </p:val>
                                        </p:tav>
                                      </p:tavLst>
                                    </p:anim>
                                    <p:set>
                                      <p:cBhvr>
                                        <p:cTn id="12" dur="1" fill="hold">
                                          <p:stCondLst>
                                            <p:cond delay="4999"/>
                                          </p:stCondLst>
                                        </p:cTn>
                                        <p:tgtEl>
                                          <p:spTgt spid="48132"/>
                                        </p:tgtEl>
                                        <p:attrNameLst>
                                          <p:attrName>style.visibility</p:attrName>
                                        </p:attrNameLst>
                                      </p:cBhvr>
                                      <p:to>
                                        <p:strVal val="hidden"/>
                                      </p:to>
                                    </p:set>
                                  </p:childTnLst>
                                </p:cTn>
                              </p:par>
                              <p:par>
                                <p:cTn id="13" presetID="2" presetClass="exit" presetSubtype="1" repeatCount="indefinite" fill="hold" nodeType="withEffect">
                                  <p:stCondLst>
                                    <p:cond delay="0"/>
                                  </p:stCondLst>
                                  <p:childTnLst>
                                    <p:anim calcmode="lin" valueType="num">
                                      <p:cBhvr additive="base">
                                        <p:cTn id="14" dur="5000"/>
                                        <p:tgtEl>
                                          <p:spTgt spid="48135"/>
                                        </p:tgtEl>
                                        <p:attrNameLst>
                                          <p:attrName>ppt_x</p:attrName>
                                        </p:attrNameLst>
                                      </p:cBhvr>
                                      <p:tavLst>
                                        <p:tav tm="0">
                                          <p:val>
                                            <p:strVal val="ppt_x"/>
                                          </p:val>
                                        </p:tav>
                                        <p:tav tm="100000">
                                          <p:val>
                                            <p:strVal val="ppt_x"/>
                                          </p:val>
                                        </p:tav>
                                      </p:tavLst>
                                    </p:anim>
                                    <p:anim calcmode="lin" valueType="num">
                                      <p:cBhvr additive="base">
                                        <p:cTn id="15" dur="5000"/>
                                        <p:tgtEl>
                                          <p:spTgt spid="48135"/>
                                        </p:tgtEl>
                                        <p:attrNameLst>
                                          <p:attrName>ppt_y</p:attrName>
                                        </p:attrNameLst>
                                      </p:cBhvr>
                                      <p:tavLst>
                                        <p:tav tm="0">
                                          <p:val>
                                            <p:strVal val="ppt_y"/>
                                          </p:val>
                                        </p:tav>
                                        <p:tav tm="100000">
                                          <p:val>
                                            <p:strVal val="0-ppt_h/2"/>
                                          </p:val>
                                        </p:tav>
                                      </p:tavLst>
                                    </p:anim>
                                    <p:set>
                                      <p:cBhvr>
                                        <p:cTn id="16" dur="1" fill="hold">
                                          <p:stCondLst>
                                            <p:cond delay="4999"/>
                                          </p:stCondLst>
                                        </p:cTn>
                                        <p:tgtEl>
                                          <p:spTgt spid="48135"/>
                                        </p:tgtEl>
                                        <p:attrNameLst>
                                          <p:attrName>style.visibility</p:attrName>
                                        </p:attrNameLst>
                                      </p:cBhvr>
                                      <p:to>
                                        <p:strVal val="hidden"/>
                                      </p:to>
                                    </p:set>
                                  </p:childTnLst>
                                </p:cTn>
                              </p:par>
                              <p:par>
                                <p:cTn id="17" presetID="2" presetClass="exit" presetSubtype="1" repeatCount="indefinite" fill="hold" nodeType="withEffect">
                                  <p:stCondLst>
                                    <p:cond delay="0"/>
                                  </p:stCondLst>
                                  <p:childTnLst>
                                    <p:anim calcmode="lin" valueType="num">
                                      <p:cBhvr additive="base">
                                        <p:cTn id="18" dur="5000"/>
                                        <p:tgtEl>
                                          <p:spTgt spid="48134"/>
                                        </p:tgtEl>
                                        <p:attrNameLst>
                                          <p:attrName>ppt_x</p:attrName>
                                        </p:attrNameLst>
                                      </p:cBhvr>
                                      <p:tavLst>
                                        <p:tav tm="0">
                                          <p:val>
                                            <p:strVal val="ppt_x"/>
                                          </p:val>
                                        </p:tav>
                                        <p:tav tm="100000">
                                          <p:val>
                                            <p:strVal val="ppt_x"/>
                                          </p:val>
                                        </p:tav>
                                      </p:tavLst>
                                    </p:anim>
                                    <p:anim calcmode="lin" valueType="num">
                                      <p:cBhvr additive="base">
                                        <p:cTn id="19" dur="5000"/>
                                        <p:tgtEl>
                                          <p:spTgt spid="48134"/>
                                        </p:tgtEl>
                                        <p:attrNameLst>
                                          <p:attrName>ppt_y</p:attrName>
                                        </p:attrNameLst>
                                      </p:cBhvr>
                                      <p:tavLst>
                                        <p:tav tm="0">
                                          <p:val>
                                            <p:strVal val="ppt_y"/>
                                          </p:val>
                                        </p:tav>
                                        <p:tav tm="100000">
                                          <p:val>
                                            <p:strVal val="0-ppt_h/2"/>
                                          </p:val>
                                        </p:tav>
                                      </p:tavLst>
                                    </p:anim>
                                    <p:set>
                                      <p:cBhvr>
                                        <p:cTn id="20" dur="1" fill="hold">
                                          <p:stCondLst>
                                            <p:cond delay="4999"/>
                                          </p:stCondLst>
                                        </p:cTn>
                                        <p:tgtEl>
                                          <p:spTgt spid="48134"/>
                                        </p:tgtEl>
                                        <p:attrNameLst>
                                          <p:attrName>style.visibility</p:attrName>
                                        </p:attrNameLst>
                                      </p:cBhvr>
                                      <p:to>
                                        <p:strVal val="hidden"/>
                                      </p:to>
                                    </p:set>
                                  </p:childTnLst>
                                </p:cTn>
                              </p:par>
                              <p:par>
                                <p:cTn id="21" presetID="2" presetClass="exit" presetSubtype="1" repeatCount="indefinite" fill="hold" nodeType="withEffect">
                                  <p:stCondLst>
                                    <p:cond delay="0"/>
                                  </p:stCondLst>
                                  <p:childTnLst>
                                    <p:anim calcmode="lin" valueType="num">
                                      <p:cBhvr additive="base">
                                        <p:cTn id="22" dur="5000"/>
                                        <p:tgtEl>
                                          <p:spTgt spid="48138"/>
                                        </p:tgtEl>
                                        <p:attrNameLst>
                                          <p:attrName>ppt_x</p:attrName>
                                        </p:attrNameLst>
                                      </p:cBhvr>
                                      <p:tavLst>
                                        <p:tav tm="0">
                                          <p:val>
                                            <p:strVal val="ppt_x"/>
                                          </p:val>
                                        </p:tav>
                                        <p:tav tm="100000">
                                          <p:val>
                                            <p:strVal val="ppt_x"/>
                                          </p:val>
                                        </p:tav>
                                      </p:tavLst>
                                    </p:anim>
                                    <p:anim calcmode="lin" valueType="num">
                                      <p:cBhvr additive="base">
                                        <p:cTn id="23" dur="5000"/>
                                        <p:tgtEl>
                                          <p:spTgt spid="48138"/>
                                        </p:tgtEl>
                                        <p:attrNameLst>
                                          <p:attrName>ppt_y</p:attrName>
                                        </p:attrNameLst>
                                      </p:cBhvr>
                                      <p:tavLst>
                                        <p:tav tm="0">
                                          <p:val>
                                            <p:strVal val="ppt_y"/>
                                          </p:val>
                                        </p:tav>
                                        <p:tav tm="100000">
                                          <p:val>
                                            <p:strVal val="0-ppt_h/2"/>
                                          </p:val>
                                        </p:tav>
                                      </p:tavLst>
                                    </p:anim>
                                    <p:set>
                                      <p:cBhvr>
                                        <p:cTn id="24" dur="1" fill="hold">
                                          <p:stCondLst>
                                            <p:cond delay="4999"/>
                                          </p:stCondLst>
                                        </p:cTn>
                                        <p:tgtEl>
                                          <p:spTgt spid="48138"/>
                                        </p:tgtEl>
                                        <p:attrNameLst>
                                          <p:attrName>style.visibility</p:attrName>
                                        </p:attrNameLst>
                                      </p:cBhvr>
                                      <p:to>
                                        <p:strVal val="hidden"/>
                                      </p:to>
                                    </p:set>
                                  </p:childTnLst>
                                </p:cTn>
                              </p:par>
                              <p:par>
                                <p:cTn id="25" presetID="2" presetClass="exit" presetSubtype="1" repeatCount="indefinite" fill="hold" nodeType="withEffect">
                                  <p:stCondLst>
                                    <p:cond delay="0"/>
                                  </p:stCondLst>
                                  <p:childTnLst>
                                    <p:anim calcmode="lin" valueType="num">
                                      <p:cBhvr additive="base">
                                        <p:cTn id="26" dur="5000"/>
                                        <p:tgtEl>
                                          <p:spTgt spid="48136"/>
                                        </p:tgtEl>
                                        <p:attrNameLst>
                                          <p:attrName>ppt_x</p:attrName>
                                        </p:attrNameLst>
                                      </p:cBhvr>
                                      <p:tavLst>
                                        <p:tav tm="0">
                                          <p:val>
                                            <p:strVal val="ppt_x"/>
                                          </p:val>
                                        </p:tav>
                                        <p:tav tm="100000">
                                          <p:val>
                                            <p:strVal val="ppt_x"/>
                                          </p:val>
                                        </p:tav>
                                      </p:tavLst>
                                    </p:anim>
                                    <p:anim calcmode="lin" valueType="num">
                                      <p:cBhvr additive="base">
                                        <p:cTn id="27" dur="5000"/>
                                        <p:tgtEl>
                                          <p:spTgt spid="48136"/>
                                        </p:tgtEl>
                                        <p:attrNameLst>
                                          <p:attrName>ppt_y</p:attrName>
                                        </p:attrNameLst>
                                      </p:cBhvr>
                                      <p:tavLst>
                                        <p:tav tm="0">
                                          <p:val>
                                            <p:strVal val="ppt_y"/>
                                          </p:val>
                                        </p:tav>
                                        <p:tav tm="100000">
                                          <p:val>
                                            <p:strVal val="0-ppt_h/2"/>
                                          </p:val>
                                        </p:tav>
                                      </p:tavLst>
                                    </p:anim>
                                    <p:set>
                                      <p:cBhvr>
                                        <p:cTn id="28" dur="1" fill="hold">
                                          <p:stCondLst>
                                            <p:cond delay="4999"/>
                                          </p:stCondLst>
                                        </p:cTn>
                                        <p:tgtEl>
                                          <p:spTgt spid="48136"/>
                                        </p:tgtEl>
                                        <p:attrNameLst>
                                          <p:attrName>style.visibility</p:attrName>
                                        </p:attrNameLst>
                                      </p:cBhvr>
                                      <p:to>
                                        <p:strVal val="hidden"/>
                                      </p:to>
                                    </p:set>
                                  </p:childTnLst>
                                </p:cTn>
                              </p:par>
                              <p:par>
                                <p:cTn id="29" presetID="2" presetClass="exit" presetSubtype="1" repeatCount="indefinite" fill="hold" nodeType="withEffect">
                                  <p:stCondLst>
                                    <p:cond delay="0"/>
                                  </p:stCondLst>
                                  <p:childTnLst>
                                    <p:anim calcmode="lin" valueType="num">
                                      <p:cBhvr additive="base">
                                        <p:cTn id="30" dur="5000"/>
                                        <p:tgtEl>
                                          <p:spTgt spid="48137"/>
                                        </p:tgtEl>
                                        <p:attrNameLst>
                                          <p:attrName>ppt_x</p:attrName>
                                        </p:attrNameLst>
                                      </p:cBhvr>
                                      <p:tavLst>
                                        <p:tav tm="0">
                                          <p:val>
                                            <p:strVal val="ppt_x"/>
                                          </p:val>
                                        </p:tav>
                                        <p:tav tm="100000">
                                          <p:val>
                                            <p:strVal val="ppt_x"/>
                                          </p:val>
                                        </p:tav>
                                      </p:tavLst>
                                    </p:anim>
                                    <p:anim calcmode="lin" valueType="num">
                                      <p:cBhvr additive="base">
                                        <p:cTn id="31" dur="5000"/>
                                        <p:tgtEl>
                                          <p:spTgt spid="48137"/>
                                        </p:tgtEl>
                                        <p:attrNameLst>
                                          <p:attrName>ppt_y</p:attrName>
                                        </p:attrNameLst>
                                      </p:cBhvr>
                                      <p:tavLst>
                                        <p:tav tm="0">
                                          <p:val>
                                            <p:strVal val="ppt_y"/>
                                          </p:val>
                                        </p:tav>
                                        <p:tav tm="100000">
                                          <p:val>
                                            <p:strVal val="0-ppt_h/2"/>
                                          </p:val>
                                        </p:tav>
                                      </p:tavLst>
                                    </p:anim>
                                    <p:set>
                                      <p:cBhvr>
                                        <p:cTn id="32" dur="1" fill="hold">
                                          <p:stCondLst>
                                            <p:cond delay="4999"/>
                                          </p:stCondLst>
                                        </p:cTn>
                                        <p:tgtEl>
                                          <p:spTgt spid="48137"/>
                                        </p:tgtEl>
                                        <p:attrNameLst>
                                          <p:attrName>style.visibility</p:attrName>
                                        </p:attrNameLst>
                                      </p:cBhvr>
                                      <p:to>
                                        <p:strVal val="hidden"/>
                                      </p:to>
                                    </p:set>
                                  </p:childTnLst>
                                </p:cTn>
                              </p:par>
                              <p:par>
                                <p:cTn id="33" presetID="2" presetClass="exit" presetSubtype="1" repeatCount="indefinite" fill="hold" nodeType="withEffect">
                                  <p:stCondLst>
                                    <p:cond delay="0"/>
                                  </p:stCondLst>
                                  <p:childTnLst>
                                    <p:anim calcmode="lin" valueType="num">
                                      <p:cBhvr additive="base">
                                        <p:cTn id="34" dur="5000"/>
                                        <p:tgtEl>
                                          <p:spTgt spid="48133"/>
                                        </p:tgtEl>
                                        <p:attrNameLst>
                                          <p:attrName>ppt_x</p:attrName>
                                        </p:attrNameLst>
                                      </p:cBhvr>
                                      <p:tavLst>
                                        <p:tav tm="0">
                                          <p:val>
                                            <p:strVal val="ppt_x"/>
                                          </p:val>
                                        </p:tav>
                                        <p:tav tm="100000">
                                          <p:val>
                                            <p:strVal val="ppt_x"/>
                                          </p:val>
                                        </p:tav>
                                      </p:tavLst>
                                    </p:anim>
                                    <p:anim calcmode="lin" valueType="num">
                                      <p:cBhvr additive="base">
                                        <p:cTn id="35" dur="5000"/>
                                        <p:tgtEl>
                                          <p:spTgt spid="48133"/>
                                        </p:tgtEl>
                                        <p:attrNameLst>
                                          <p:attrName>ppt_y</p:attrName>
                                        </p:attrNameLst>
                                      </p:cBhvr>
                                      <p:tavLst>
                                        <p:tav tm="0">
                                          <p:val>
                                            <p:strVal val="ppt_y"/>
                                          </p:val>
                                        </p:tav>
                                        <p:tav tm="100000">
                                          <p:val>
                                            <p:strVal val="0-ppt_h/2"/>
                                          </p:val>
                                        </p:tav>
                                      </p:tavLst>
                                    </p:anim>
                                    <p:set>
                                      <p:cBhvr>
                                        <p:cTn id="36" dur="1" fill="hold">
                                          <p:stCondLst>
                                            <p:cond delay="4999"/>
                                          </p:stCondLst>
                                        </p:cTn>
                                        <p:tgtEl>
                                          <p:spTgt spid="48133"/>
                                        </p:tgtEl>
                                        <p:attrNameLst>
                                          <p:attrName>style.visibility</p:attrName>
                                        </p:attrNameLst>
                                      </p:cBhvr>
                                      <p:to>
                                        <p:strVal val="hidden"/>
                                      </p:to>
                                    </p:set>
                                  </p:childTnLst>
                                </p:cTn>
                              </p:par>
                              <p:par>
                                <p:cTn id="37" presetID="21" presetClass="emph" presetSubtype="0" repeatCount="indefinite" fill="hold" grpId="0" nodeType="withEffect">
                                  <p:stCondLst>
                                    <p:cond delay="0"/>
                                  </p:stCondLst>
                                  <p:childTnLst>
                                    <p:animClr clrSpc="hsl" dir="cw">
                                      <p:cBhvr override="childStyle">
                                        <p:cTn id="38" dur="30" fill="hold"/>
                                        <p:tgtEl>
                                          <p:spTgt spid="48150"/>
                                        </p:tgtEl>
                                        <p:attrNameLst>
                                          <p:attrName>style.color</p:attrName>
                                        </p:attrNameLst>
                                      </p:cBhvr>
                                      <p:by>
                                        <p:hsl h="7200000" s="0" l="0"/>
                                      </p:by>
                                    </p:animClr>
                                    <p:animClr clrSpc="hsl" dir="cw">
                                      <p:cBhvr>
                                        <p:cTn id="39" dur="30" fill="hold"/>
                                        <p:tgtEl>
                                          <p:spTgt spid="48150"/>
                                        </p:tgtEl>
                                        <p:attrNameLst>
                                          <p:attrName>fillcolor</p:attrName>
                                        </p:attrNameLst>
                                      </p:cBhvr>
                                      <p:by>
                                        <p:hsl h="7200000" s="0" l="0"/>
                                      </p:by>
                                    </p:animClr>
                                    <p:animClr clrSpc="hsl" dir="cw">
                                      <p:cBhvr>
                                        <p:cTn id="40" dur="30" fill="hold"/>
                                        <p:tgtEl>
                                          <p:spTgt spid="48150"/>
                                        </p:tgtEl>
                                        <p:attrNameLst>
                                          <p:attrName>stroke.color</p:attrName>
                                        </p:attrNameLst>
                                      </p:cBhvr>
                                      <p:by>
                                        <p:hsl h="7200000" s="0" l="0"/>
                                      </p:by>
                                    </p:animClr>
                                    <p:set>
                                      <p:cBhvr>
                                        <p:cTn id="41" dur="30" fill="hold"/>
                                        <p:tgtEl>
                                          <p:spTgt spid="48150"/>
                                        </p:tgtEl>
                                        <p:attrNameLst>
                                          <p:attrName>fill.type</p:attrName>
                                        </p:attrNameLst>
                                      </p:cBhvr>
                                      <p:to>
                                        <p:strVal val="solid"/>
                                      </p:to>
                                    </p:set>
                                  </p:childTnLst>
                                </p:cTn>
                              </p:par>
                              <p:par>
                                <p:cTn id="42" presetID="21" presetClass="emph" presetSubtype="0" repeatCount="indefinite" fill="hold" grpId="0" nodeType="withEffect">
                                  <p:stCondLst>
                                    <p:cond delay="0"/>
                                  </p:stCondLst>
                                  <p:childTnLst>
                                    <p:animClr clrSpc="hsl" dir="cw">
                                      <p:cBhvr override="childStyle">
                                        <p:cTn id="43" dur="30" fill="hold"/>
                                        <p:tgtEl>
                                          <p:spTgt spid="48148"/>
                                        </p:tgtEl>
                                        <p:attrNameLst>
                                          <p:attrName>style.color</p:attrName>
                                        </p:attrNameLst>
                                      </p:cBhvr>
                                      <p:by>
                                        <p:hsl h="7200000" s="0" l="0"/>
                                      </p:by>
                                    </p:animClr>
                                    <p:animClr clrSpc="hsl" dir="cw">
                                      <p:cBhvr>
                                        <p:cTn id="44" dur="30" fill="hold"/>
                                        <p:tgtEl>
                                          <p:spTgt spid="48148"/>
                                        </p:tgtEl>
                                        <p:attrNameLst>
                                          <p:attrName>fillcolor</p:attrName>
                                        </p:attrNameLst>
                                      </p:cBhvr>
                                      <p:by>
                                        <p:hsl h="7200000" s="0" l="0"/>
                                      </p:by>
                                    </p:animClr>
                                    <p:animClr clrSpc="hsl" dir="cw">
                                      <p:cBhvr>
                                        <p:cTn id="45" dur="30" fill="hold"/>
                                        <p:tgtEl>
                                          <p:spTgt spid="48148"/>
                                        </p:tgtEl>
                                        <p:attrNameLst>
                                          <p:attrName>stroke.color</p:attrName>
                                        </p:attrNameLst>
                                      </p:cBhvr>
                                      <p:by>
                                        <p:hsl h="7200000" s="0" l="0"/>
                                      </p:by>
                                    </p:animClr>
                                    <p:set>
                                      <p:cBhvr>
                                        <p:cTn id="46" dur="30" fill="hold"/>
                                        <p:tgtEl>
                                          <p:spTgt spid="48148"/>
                                        </p:tgtEl>
                                        <p:attrNameLst>
                                          <p:attrName>fill.type</p:attrName>
                                        </p:attrNameLst>
                                      </p:cBhvr>
                                      <p:to>
                                        <p:strVal val="solid"/>
                                      </p:to>
                                    </p:set>
                                  </p:childTnLst>
                                </p:cTn>
                              </p:par>
                              <p:par>
                                <p:cTn id="47" presetID="35" presetClass="emph" presetSubtype="0" repeatCount="indefinite" fill="hold" grpId="0" nodeType="withEffect">
                                  <p:stCondLst>
                                    <p:cond delay="0"/>
                                  </p:stCondLst>
                                  <p:childTnLst>
                                    <p:anim calcmode="discrete" valueType="str">
                                      <p:cBhvr>
                                        <p:cTn id="48" dur="30" fill="hold"/>
                                        <p:tgtEl>
                                          <p:spTgt spid="48154"/>
                                        </p:tgtEl>
                                        <p:attrNameLst>
                                          <p:attrName>style.visibility</p:attrName>
                                        </p:attrNameLst>
                                      </p:cBhvr>
                                      <p:tavLst>
                                        <p:tav tm="0">
                                          <p:val>
                                            <p:strVal val="hidden"/>
                                          </p:val>
                                        </p:tav>
                                        <p:tav tm="50000">
                                          <p:val>
                                            <p:strVal val="visible"/>
                                          </p:val>
                                        </p:tav>
                                      </p:tavLst>
                                    </p:anim>
                                  </p:childTnLst>
                                </p:cTn>
                              </p:par>
                              <p:par>
                                <p:cTn id="49" presetID="21" presetClass="emph" presetSubtype="0" repeatCount="indefinite" fill="hold" grpId="0" nodeType="withEffect">
                                  <p:stCondLst>
                                    <p:cond delay="0"/>
                                  </p:stCondLst>
                                  <p:childTnLst>
                                    <p:animClr clrSpc="hsl" dir="cw">
                                      <p:cBhvr override="childStyle">
                                        <p:cTn id="50" dur="30" fill="hold"/>
                                        <p:tgtEl>
                                          <p:spTgt spid="48149"/>
                                        </p:tgtEl>
                                        <p:attrNameLst>
                                          <p:attrName>style.color</p:attrName>
                                        </p:attrNameLst>
                                      </p:cBhvr>
                                      <p:by>
                                        <p:hsl h="7200000" s="0" l="0"/>
                                      </p:by>
                                    </p:animClr>
                                    <p:animClr clrSpc="hsl" dir="cw">
                                      <p:cBhvr>
                                        <p:cTn id="51" dur="30" fill="hold"/>
                                        <p:tgtEl>
                                          <p:spTgt spid="48149"/>
                                        </p:tgtEl>
                                        <p:attrNameLst>
                                          <p:attrName>fillcolor</p:attrName>
                                        </p:attrNameLst>
                                      </p:cBhvr>
                                      <p:by>
                                        <p:hsl h="7200000" s="0" l="0"/>
                                      </p:by>
                                    </p:animClr>
                                    <p:animClr clrSpc="hsl" dir="cw">
                                      <p:cBhvr>
                                        <p:cTn id="52" dur="30" fill="hold"/>
                                        <p:tgtEl>
                                          <p:spTgt spid="48149"/>
                                        </p:tgtEl>
                                        <p:attrNameLst>
                                          <p:attrName>stroke.color</p:attrName>
                                        </p:attrNameLst>
                                      </p:cBhvr>
                                      <p:by>
                                        <p:hsl h="7200000" s="0" l="0"/>
                                      </p:by>
                                    </p:animClr>
                                    <p:set>
                                      <p:cBhvr>
                                        <p:cTn id="53" dur="30" fill="hold"/>
                                        <p:tgtEl>
                                          <p:spTgt spid="48149"/>
                                        </p:tgtEl>
                                        <p:attrNameLst>
                                          <p:attrName>fill.type</p:attrName>
                                        </p:attrNameLst>
                                      </p:cBhvr>
                                      <p:to>
                                        <p:strVal val="solid"/>
                                      </p:to>
                                    </p:set>
                                  </p:childTnLst>
                                </p:cTn>
                              </p:par>
                              <p:par>
                                <p:cTn id="54" presetID="21" presetClass="emph" presetSubtype="0" repeatCount="indefinite" fill="hold" grpId="1" nodeType="withEffect">
                                  <p:stCondLst>
                                    <p:cond delay="0"/>
                                  </p:stCondLst>
                                  <p:childTnLst>
                                    <p:animClr clrSpc="hsl" dir="cw">
                                      <p:cBhvr override="childStyle">
                                        <p:cTn id="55" dur="30" fill="hold"/>
                                        <p:tgtEl>
                                          <p:spTgt spid="48149"/>
                                        </p:tgtEl>
                                        <p:attrNameLst>
                                          <p:attrName>style.color</p:attrName>
                                        </p:attrNameLst>
                                      </p:cBhvr>
                                      <p:by>
                                        <p:hsl h="7200000" s="0" l="0"/>
                                      </p:by>
                                    </p:animClr>
                                    <p:animClr clrSpc="hsl" dir="cw">
                                      <p:cBhvr>
                                        <p:cTn id="56" dur="30" fill="hold"/>
                                        <p:tgtEl>
                                          <p:spTgt spid="48149"/>
                                        </p:tgtEl>
                                        <p:attrNameLst>
                                          <p:attrName>fillcolor</p:attrName>
                                        </p:attrNameLst>
                                      </p:cBhvr>
                                      <p:by>
                                        <p:hsl h="7200000" s="0" l="0"/>
                                      </p:by>
                                    </p:animClr>
                                    <p:animClr clrSpc="hsl" dir="cw">
                                      <p:cBhvr>
                                        <p:cTn id="57" dur="30" fill="hold"/>
                                        <p:tgtEl>
                                          <p:spTgt spid="48149"/>
                                        </p:tgtEl>
                                        <p:attrNameLst>
                                          <p:attrName>stroke.color</p:attrName>
                                        </p:attrNameLst>
                                      </p:cBhvr>
                                      <p:by>
                                        <p:hsl h="7200000" s="0" l="0"/>
                                      </p:by>
                                    </p:animClr>
                                    <p:set>
                                      <p:cBhvr>
                                        <p:cTn id="58" dur="30" fill="hold"/>
                                        <p:tgtEl>
                                          <p:spTgt spid="48149"/>
                                        </p:tgtEl>
                                        <p:attrNameLst>
                                          <p:attrName>fill.type</p:attrName>
                                        </p:attrNameLst>
                                      </p:cBhvr>
                                      <p:to>
                                        <p:strVal val="solid"/>
                                      </p:to>
                                    </p:set>
                                  </p:childTnLst>
                                </p:cTn>
                              </p:par>
                              <p:par>
                                <p:cTn id="59" presetID="21" presetClass="emph" presetSubtype="0" repeatCount="indefinite" fill="hold" grpId="0" nodeType="withEffect">
                                  <p:stCondLst>
                                    <p:cond delay="0"/>
                                  </p:stCondLst>
                                  <p:childTnLst>
                                    <p:animClr clrSpc="hsl" dir="cw">
                                      <p:cBhvr override="childStyle">
                                        <p:cTn id="60" dur="30" fill="hold"/>
                                        <p:tgtEl>
                                          <p:spTgt spid="48146"/>
                                        </p:tgtEl>
                                        <p:attrNameLst>
                                          <p:attrName>style.color</p:attrName>
                                        </p:attrNameLst>
                                      </p:cBhvr>
                                      <p:by>
                                        <p:hsl h="7200000" s="0" l="0"/>
                                      </p:by>
                                    </p:animClr>
                                    <p:animClr clrSpc="hsl" dir="cw">
                                      <p:cBhvr>
                                        <p:cTn id="61" dur="30" fill="hold"/>
                                        <p:tgtEl>
                                          <p:spTgt spid="48146"/>
                                        </p:tgtEl>
                                        <p:attrNameLst>
                                          <p:attrName>fillcolor</p:attrName>
                                        </p:attrNameLst>
                                      </p:cBhvr>
                                      <p:by>
                                        <p:hsl h="7200000" s="0" l="0"/>
                                      </p:by>
                                    </p:animClr>
                                    <p:animClr clrSpc="hsl" dir="cw">
                                      <p:cBhvr>
                                        <p:cTn id="62" dur="30" fill="hold"/>
                                        <p:tgtEl>
                                          <p:spTgt spid="48146"/>
                                        </p:tgtEl>
                                        <p:attrNameLst>
                                          <p:attrName>stroke.color</p:attrName>
                                        </p:attrNameLst>
                                      </p:cBhvr>
                                      <p:by>
                                        <p:hsl h="7200000" s="0" l="0"/>
                                      </p:by>
                                    </p:animClr>
                                    <p:set>
                                      <p:cBhvr>
                                        <p:cTn id="63" dur="30" fill="hold"/>
                                        <p:tgtEl>
                                          <p:spTgt spid="48146"/>
                                        </p:tgtEl>
                                        <p:attrNameLst>
                                          <p:attrName>fill.type</p:attrName>
                                        </p:attrNameLst>
                                      </p:cBhvr>
                                      <p:to>
                                        <p:strVal val="solid"/>
                                      </p:to>
                                    </p:set>
                                  </p:childTnLst>
                                </p:cTn>
                              </p:par>
                              <p:par>
                                <p:cTn id="64" presetID="21" presetClass="emph" presetSubtype="0" repeatCount="indefinite" fill="hold" grpId="0" nodeType="withEffect">
                                  <p:stCondLst>
                                    <p:cond delay="0"/>
                                  </p:stCondLst>
                                  <p:childTnLst>
                                    <p:animClr clrSpc="hsl" dir="cw">
                                      <p:cBhvr override="childStyle">
                                        <p:cTn id="65" dur="30" fill="hold"/>
                                        <p:tgtEl>
                                          <p:spTgt spid="48151"/>
                                        </p:tgtEl>
                                        <p:attrNameLst>
                                          <p:attrName>style.color</p:attrName>
                                        </p:attrNameLst>
                                      </p:cBhvr>
                                      <p:by>
                                        <p:hsl h="7200000" s="0" l="0"/>
                                      </p:by>
                                    </p:animClr>
                                    <p:animClr clrSpc="hsl" dir="cw">
                                      <p:cBhvr>
                                        <p:cTn id="66" dur="30" fill="hold"/>
                                        <p:tgtEl>
                                          <p:spTgt spid="48151"/>
                                        </p:tgtEl>
                                        <p:attrNameLst>
                                          <p:attrName>fillcolor</p:attrName>
                                        </p:attrNameLst>
                                      </p:cBhvr>
                                      <p:by>
                                        <p:hsl h="7200000" s="0" l="0"/>
                                      </p:by>
                                    </p:animClr>
                                    <p:animClr clrSpc="hsl" dir="cw">
                                      <p:cBhvr>
                                        <p:cTn id="67" dur="30" fill="hold"/>
                                        <p:tgtEl>
                                          <p:spTgt spid="48151"/>
                                        </p:tgtEl>
                                        <p:attrNameLst>
                                          <p:attrName>stroke.color</p:attrName>
                                        </p:attrNameLst>
                                      </p:cBhvr>
                                      <p:by>
                                        <p:hsl h="7200000" s="0" l="0"/>
                                      </p:by>
                                    </p:animClr>
                                    <p:set>
                                      <p:cBhvr>
                                        <p:cTn id="68" dur="30" fill="hold"/>
                                        <p:tgtEl>
                                          <p:spTgt spid="48151"/>
                                        </p:tgtEl>
                                        <p:attrNameLst>
                                          <p:attrName>fill.type</p:attrName>
                                        </p:attrNameLst>
                                      </p:cBhvr>
                                      <p:to>
                                        <p:strVal val="solid"/>
                                      </p:to>
                                    </p:set>
                                  </p:childTnLst>
                                </p:cTn>
                              </p:par>
                              <p:par>
                                <p:cTn id="69" presetID="22" presetClass="emph" presetSubtype="0" repeatCount="indefinite" fill="hold" grpId="0" nodeType="withEffect">
                                  <p:stCondLst>
                                    <p:cond delay="0"/>
                                  </p:stCondLst>
                                  <p:childTnLst>
                                    <p:animClr clrSpc="hsl" dir="cw">
                                      <p:cBhvr override="childStyle">
                                        <p:cTn id="70" dur="30" fill="hold"/>
                                        <p:tgtEl>
                                          <p:spTgt spid="48143"/>
                                        </p:tgtEl>
                                        <p:attrNameLst>
                                          <p:attrName>style.color</p:attrName>
                                        </p:attrNameLst>
                                      </p:cBhvr>
                                      <p:by>
                                        <p:hsl h="-7200000" s="0" l="0"/>
                                      </p:by>
                                    </p:animClr>
                                    <p:animClr clrSpc="hsl" dir="cw">
                                      <p:cBhvr>
                                        <p:cTn id="71" dur="30" fill="hold"/>
                                        <p:tgtEl>
                                          <p:spTgt spid="48143"/>
                                        </p:tgtEl>
                                        <p:attrNameLst>
                                          <p:attrName>fillcolor</p:attrName>
                                        </p:attrNameLst>
                                      </p:cBhvr>
                                      <p:by>
                                        <p:hsl h="-7200000" s="0" l="0"/>
                                      </p:by>
                                    </p:animClr>
                                    <p:animClr clrSpc="hsl" dir="cw">
                                      <p:cBhvr>
                                        <p:cTn id="72" dur="30" fill="hold"/>
                                        <p:tgtEl>
                                          <p:spTgt spid="48143"/>
                                        </p:tgtEl>
                                        <p:attrNameLst>
                                          <p:attrName>stroke.color</p:attrName>
                                        </p:attrNameLst>
                                      </p:cBhvr>
                                      <p:by>
                                        <p:hsl h="-7200000" s="0" l="0"/>
                                      </p:by>
                                    </p:animClr>
                                    <p:set>
                                      <p:cBhvr>
                                        <p:cTn id="73" dur="30" fill="hold"/>
                                        <p:tgtEl>
                                          <p:spTgt spid="4814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animBg="1"/>
      <p:bldP spid="48143" grpId="0" animBg="1"/>
      <p:bldP spid="48146" grpId="0" animBg="1"/>
      <p:bldP spid="48148" grpId="0" animBg="1"/>
      <p:bldP spid="48149" grpId="0" animBg="1"/>
      <p:bldP spid="48149" grpId="1" animBg="1"/>
      <p:bldP spid="48150" grpId="0" animBg="1"/>
      <p:bldP spid="48151" grpId="0" animBg="1"/>
      <p:bldP spid="4815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381000" y="609600"/>
            <a:ext cx="7086600" cy="369332"/>
          </a:xfrm>
          <a:prstGeom prst="rect">
            <a:avLst/>
          </a:prstGeom>
          <a:noFill/>
        </p:spPr>
        <p:txBody>
          <a:bodyPr wrap="square" rtlCol="0">
            <a:spAutoFit/>
          </a:bodyPr>
          <a:lstStyle/>
          <a:p>
            <a:endParaRPr lang="en-US"/>
          </a:p>
        </p:txBody>
      </p:sp>
      <p:sp>
        <p:nvSpPr>
          <p:cNvPr id="4" name="TextBox 3"/>
          <p:cNvSpPr txBox="1"/>
          <p:nvPr/>
        </p:nvSpPr>
        <p:spPr>
          <a:xfrm>
            <a:off x="381000" y="609600"/>
            <a:ext cx="7010400" cy="369332"/>
          </a:xfrm>
          <a:prstGeom prst="rect">
            <a:avLst/>
          </a:prstGeom>
          <a:noFill/>
        </p:spPr>
        <p:txBody>
          <a:bodyPr wrap="square" rtlCol="0">
            <a:spAutoFit/>
          </a:bodyPr>
          <a:lstStyle/>
          <a:p>
            <a:endParaRPr lang="en-US"/>
          </a:p>
        </p:txBody>
      </p:sp>
      <p:sp>
        <p:nvSpPr>
          <p:cNvPr id="5" name="TextBox 4"/>
          <p:cNvSpPr txBox="1"/>
          <p:nvPr/>
        </p:nvSpPr>
        <p:spPr>
          <a:xfrm>
            <a:off x="228600" y="794266"/>
            <a:ext cx="7924800" cy="369332"/>
          </a:xfrm>
          <a:prstGeom prst="rect">
            <a:avLst/>
          </a:prstGeom>
          <a:noFill/>
        </p:spPr>
        <p:txBody>
          <a:bodyPr wrap="square" rtlCol="0">
            <a:spAutoFit/>
          </a:bodyPr>
          <a:lstStyle/>
          <a:p>
            <a:endParaRPr lang="en-US"/>
          </a:p>
        </p:txBody>
      </p:sp>
      <p:sp>
        <p:nvSpPr>
          <p:cNvPr id="6" name="TextBox 5"/>
          <p:cNvSpPr txBox="1"/>
          <p:nvPr/>
        </p:nvSpPr>
        <p:spPr>
          <a:xfrm>
            <a:off x="533400" y="609600"/>
            <a:ext cx="6934200" cy="369332"/>
          </a:xfrm>
          <a:prstGeom prst="rect">
            <a:avLst/>
          </a:prstGeom>
          <a:noFill/>
        </p:spPr>
        <p:txBody>
          <a:bodyPr wrap="square" rtlCol="0">
            <a:spAutoFit/>
          </a:bodyPr>
          <a:lstStyle/>
          <a:p>
            <a:endParaRPr lang="en-US"/>
          </a:p>
        </p:txBody>
      </p:sp>
      <p:sp>
        <p:nvSpPr>
          <p:cNvPr id="7" name="TextBox 6"/>
          <p:cNvSpPr txBox="1"/>
          <p:nvPr/>
        </p:nvSpPr>
        <p:spPr>
          <a:xfrm>
            <a:off x="533400" y="609600"/>
            <a:ext cx="7620000" cy="369332"/>
          </a:xfrm>
          <a:prstGeom prst="rect">
            <a:avLst/>
          </a:prstGeom>
          <a:noFill/>
        </p:spPr>
        <p:txBody>
          <a:bodyPr wrap="square" rtlCol="0">
            <a:spAutoFit/>
          </a:bodyPr>
          <a:lstStyle/>
          <a:p>
            <a:endParaRPr lang="en-US"/>
          </a:p>
        </p:txBody>
      </p:sp>
      <p:sp>
        <p:nvSpPr>
          <p:cNvPr id="8" name="TextBox 7"/>
          <p:cNvSpPr txBox="1"/>
          <p:nvPr/>
        </p:nvSpPr>
        <p:spPr>
          <a:xfrm>
            <a:off x="381000" y="609601"/>
            <a:ext cx="8458200" cy="1969770"/>
          </a:xfrm>
          <a:prstGeom prst="rect">
            <a:avLst/>
          </a:prstGeom>
          <a:noFill/>
        </p:spPr>
        <p:txBody>
          <a:bodyPr wrap="square" rtlCol="0">
            <a:spAutoFit/>
          </a:bodyPr>
          <a:lstStyle/>
          <a:p>
            <a:pPr>
              <a:spcAft>
                <a:spcPts val="600"/>
              </a:spcAft>
            </a:pPr>
            <a:r>
              <a:rPr lang="en-US" sz="2800" b="1">
                <a:latin typeface="Times New Roman" pitchFamily="18" charset="0"/>
                <a:cs typeface="Times New Roman" pitchFamily="18" charset="0"/>
              </a:rPr>
              <a:t>Bài 3: Viết đoạn văn thể hiện tình cảm của em với người thân.</a:t>
            </a:r>
          </a:p>
          <a:p>
            <a:pPr>
              <a:spcAft>
                <a:spcPts val="600"/>
              </a:spcAft>
            </a:pPr>
            <a:r>
              <a:rPr lang="en-US" sz="2800">
                <a:latin typeface="Times New Roman" pitchFamily="18" charset="0"/>
                <a:cs typeface="Times New Roman" pitchFamily="18" charset="0"/>
              </a:rPr>
              <a:t>+ Người đó là ai?	</a:t>
            </a:r>
          </a:p>
          <a:p>
            <a:pPr>
              <a:spcAft>
                <a:spcPts val="600"/>
              </a:spcAft>
            </a:pPr>
            <a:r>
              <a:rPr lang="en-US" sz="2800">
                <a:latin typeface="Times New Roman" pitchFamily="18" charset="0"/>
                <a:cs typeface="Times New Roman" pitchFamily="18" charset="0"/>
              </a:rPr>
              <a:t>+ Em có tình cảm thế nào với người đó? Vì sao?</a:t>
            </a:r>
          </a:p>
        </p:txBody>
      </p:sp>
      <p:sp>
        <p:nvSpPr>
          <p:cNvPr id="9" name="TextBox 8"/>
          <p:cNvSpPr txBox="1"/>
          <p:nvPr/>
        </p:nvSpPr>
        <p:spPr>
          <a:xfrm>
            <a:off x="609600" y="2835057"/>
            <a:ext cx="8229600" cy="3539430"/>
          </a:xfrm>
          <a:prstGeom prst="rect">
            <a:avLst/>
          </a:prstGeom>
          <a:noFill/>
        </p:spPr>
        <p:txBody>
          <a:bodyPr wrap="square" rtlCol="0">
            <a:spAutoFit/>
          </a:bodyPr>
          <a:lstStyle/>
          <a:p>
            <a:pPr lvl="0" algn="ctr"/>
            <a:r>
              <a:rPr lang="en-US" sz="2800" b="1" i="1" u="sng">
                <a:solidFill>
                  <a:srgbClr val="FF0000"/>
                </a:solidFill>
                <a:latin typeface="Times New Roman" pitchFamily="18" charset="0"/>
                <a:cs typeface="Times New Roman" pitchFamily="18" charset="0"/>
              </a:rPr>
              <a:t>Bài viết  </a:t>
            </a:r>
          </a:p>
          <a:p>
            <a:pPr lvl="0" algn="just"/>
            <a:r>
              <a:rPr lang="en-US" sz="2800">
                <a:solidFill>
                  <a:prstClr val="black"/>
                </a:solidFill>
                <a:latin typeface="Times New Roman" pitchFamily="18" charset="0"/>
                <a:cs typeface="Times New Roman" pitchFamily="18" charset="0"/>
              </a:rPr>
              <a:t>     </a:t>
            </a:r>
            <a:r>
              <a:rPr lang="en-US" sz="2800">
                <a:solidFill>
                  <a:srgbClr val="7030A0"/>
                </a:solidFill>
                <a:latin typeface="Times New Roman" pitchFamily="18" charset="0"/>
                <a:cs typeface="Times New Roman" pitchFamily="18" charset="0"/>
              </a:rPr>
              <a:t>Em rất yêu bố của em. Bố luôn dành tình yêu thương và những điều tốt đẹp nhất cho em. Vào thời gian rảnh, bố lại dạy em học bài, đưa em đi chơi. Lúc đó, em cảm thấy rất hạnh phúc. Khi em mắc lỗi, bố thường nghiêm túc phê bình, nhắc nhở. Nhưng em không thấy sợ mà kính trọng, biết ơn bố hơn. Em mong bố sẽ luôn khỏe mạnh để dạy bảo em nên ngừoi.</a:t>
            </a:r>
          </a:p>
        </p:txBody>
      </p:sp>
      <p:cxnSp>
        <p:nvCxnSpPr>
          <p:cNvPr id="10" name="Straight Connector 9"/>
          <p:cNvCxnSpPr/>
          <p:nvPr/>
        </p:nvCxnSpPr>
        <p:spPr>
          <a:xfrm>
            <a:off x="1524000" y="1066800"/>
            <a:ext cx="1981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76250" y="1524000"/>
            <a:ext cx="165735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953000" y="1061505"/>
            <a:ext cx="24384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9531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ppt_x"/>
                                          </p:val>
                                        </p:tav>
                                        <p:tav tm="100000">
                                          <p:val>
                                            <p:strVal val="#ppt_x"/>
                                          </p:val>
                                        </p:tav>
                                      </p:tavLst>
                                    </p:anim>
                                    <p:anim calcmode="lin" valueType="num">
                                      <p:cBhvr additive="base">
                                        <p:cTn id="17" dur="500" fill="hold"/>
                                        <p:tgtEl>
                                          <p:spTgt spid="12"/>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ppt_x"/>
                                          </p:val>
                                        </p:tav>
                                        <p:tav tm="100000">
                                          <p:val>
                                            <p:strVal val="#ppt_x"/>
                                          </p:val>
                                        </p:tav>
                                      </p:tavLst>
                                    </p:anim>
                                    <p:anim calcmode="lin" valueType="num">
                                      <p:cBhvr additive="base">
                                        <p:cTn id="2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8">
                                            <p:txEl>
                                              <p:pRg st="1" end="1"/>
                                            </p:txEl>
                                          </p:spTgt>
                                        </p:tgtEl>
                                        <p:attrNameLst>
                                          <p:attrName>style.visibility</p:attrName>
                                        </p:attrNameLst>
                                      </p:cBhvr>
                                      <p:to>
                                        <p:strVal val="visible"/>
                                      </p:to>
                                    </p:set>
                                    <p:animEffect transition="in" filter="wipe(down)">
                                      <p:cBhvr>
                                        <p:cTn id="26" dur="500"/>
                                        <p:tgtEl>
                                          <p:spTgt spid="8">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Effect transition="in" filter="wipe(down)">
                                      <p:cBhvr>
                                        <p:cTn id="31" dur="500"/>
                                        <p:tgtEl>
                                          <p:spTgt spid="8">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0"/>
            <a:ext cx="9144000" cy="6781800"/>
          </a:xfrm>
          <a:prstGeom prst="rect">
            <a:avLst/>
          </a:prstGeom>
        </p:spPr>
      </p:pic>
      <p:sp>
        <p:nvSpPr>
          <p:cNvPr id="5" name="TextBox 4"/>
          <p:cNvSpPr txBox="1"/>
          <p:nvPr/>
        </p:nvSpPr>
        <p:spPr>
          <a:xfrm>
            <a:off x="1524000" y="1524000"/>
            <a:ext cx="6019800" cy="369332"/>
          </a:xfrm>
          <a:prstGeom prst="rect">
            <a:avLst/>
          </a:prstGeom>
          <a:noFill/>
        </p:spPr>
        <p:txBody>
          <a:bodyPr wrap="square" rtlCol="0">
            <a:spAutoFit/>
          </a:bodyPr>
          <a:lstStyle/>
          <a:p>
            <a:endParaRPr lang="en-US">
              <a:solidFill>
                <a:prstClr val="black"/>
              </a:solidFill>
            </a:endParaRPr>
          </a:p>
        </p:txBody>
      </p:sp>
      <p:sp>
        <p:nvSpPr>
          <p:cNvPr id="7" name="TextBox 6"/>
          <p:cNvSpPr txBox="1"/>
          <p:nvPr/>
        </p:nvSpPr>
        <p:spPr>
          <a:xfrm>
            <a:off x="2590800" y="533400"/>
            <a:ext cx="4800600" cy="830997"/>
          </a:xfrm>
          <a:prstGeom prst="rect">
            <a:avLst/>
          </a:prstGeom>
          <a:noFill/>
        </p:spPr>
        <p:txBody>
          <a:bodyPr wrap="square" rtlCol="0">
            <a:spAutoFit/>
          </a:bodyPr>
          <a:lstStyle/>
          <a:p>
            <a:pPr lvl="0"/>
            <a:r>
              <a:rPr lang="en-US" sz="4800" b="1">
                <a:solidFill>
                  <a:srgbClr val="7030A0"/>
                </a:solidFill>
                <a:effectLst>
                  <a:outerShdw blurRad="38100" dist="38100" dir="2700000" algn="tl">
                    <a:srgbClr val="000000">
                      <a:alpha val="43137"/>
                    </a:srgbClr>
                  </a:outerShdw>
                </a:effectLst>
                <a:latin typeface="Arial" pitchFamily="34" charset="0"/>
                <a:cs typeface="Arial" pitchFamily="34" charset="0"/>
              </a:rPr>
              <a:t>KHỞI ĐỘNG</a:t>
            </a:r>
            <a:endParaRPr lang="vi-VN" sz="4800" b="1">
              <a:solidFill>
                <a:srgbClr val="7030A0"/>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TextBox 8"/>
          <p:cNvSpPr txBox="1"/>
          <p:nvPr/>
        </p:nvSpPr>
        <p:spPr>
          <a:xfrm>
            <a:off x="457200" y="1893332"/>
            <a:ext cx="7086600" cy="523220"/>
          </a:xfrm>
          <a:prstGeom prst="rect">
            <a:avLst/>
          </a:prstGeom>
          <a:noFill/>
        </p:spPr>
        <p:txBody>
          <a:bodyPr wrap="square" rtlCol="0">
            <a:spAutoFit/>
          </a:bodyPr>
          <a:lstStyle/>
          <a:p>
            <a:pPr lvl="0"/>
            <a:r>
              <a:rPr lang="en-US" sz="2800">
                <a:solidFill>
                  <a:prstClr val="black"/>
                </a:solidFill>
                <a:latin typeface="Arial" pitchFamily="34" charset="0"/>
                <a:cs typeface="Arial" pitchFamily="34" charset="0"/>
              </a:rPr>
              <a:t>1. Giới thiệu tranh vẽ của em về ngôi nhà.</a:t>
            </a:r>
            <a:endParaRPr lang="vi-VN" sz="2800">
              <a:solidFill>
                <a:prstClr val="black"/>
              </a:solidFill>
              <a:latin typeface="Arial" pitchFamily="34" charset="0"/>
              <a:cs typeface="Arial" pitchFamily="34" charset="0"/>
            </a:endParaRPr>
          </a:p>
        </p:txBody>
      </p:sp>
      <p:sp>
        <p:nvSpPr>
          <p:cNvPr id="10" name="TextBox 9"/>
          <p:cNvSpPr txBox="1"/>
          <p:nvPr/>
        </p:nvSpPr>
        <p:spPr>
          <a:xfrm>
            <a:off x="471256" y="3211375"/>
            <a:ext cx="7789416" cy="954107"/>
          </a:xfrm>
          <a:prstGeom prst="rect">
            <a:avLst/>
          </a:prstGeom>
          <a:noFill/>
        </p:spPr>
        <p:txBody>
          <a:bodyPr wrap="square" rtlCol="0">
            <a:spAutoFit/>
          </a:bodyPr>
          <a:lstStyle/>
          <a:p>
            <a:r>
              <a:rPr lang="en-US" sz="2800">
                <a:latin typeface="Arial" pitchFamily="34" charset="0"/>
                <a:cs typeface="Arial" pitchFamily="34" charset="0"/>
              </a:rPr>
              <a:t>2. Hãy kể một kỉ niệm về sự quan tâm của mọi người trong  gia đình đối với em?</a:t>
            </a:r>
            <a:endParaRPr lang="vi-VN" sz="2800">
              <a:latin typeface="Arial" pitchFamily="34" charset="0"/>
              <a:cs typeface="Arial" pitchFamily="34" charset="0"/>
            </a:endParaRPr>
          </a:p>
        </p:txBody>
      </p:sp>
    </p:spTree>
    <p:extLst>
      <p:ext uri="{BB962C8B-B14F-4D97-AF65-F5344CB8AC3E}">
        <p14:creationId xmlns:p14="http://schemas.microsoft.com/office/powerpoint/2010/main" val="11207048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0"/>
            <a:ext cx="9144000" cy="6781800"/>
          </a:xfrm>
          <a:prstGeom prst="rect">
            <a:avLst/>
          </a:prstGeom>
        </p:spPr>
      </p:pic>
      <p:sp>
        <p:nvSpPr>
          <p:cNvPr id="5" name="TextBox 4"/>
          <p:cNvSpPr txBox="1"/>
          <p:nvPr/>
        </p:nvSpPr>
        <p:spPr>
          <a:xfrm>
            <a:off x="1524000" y="1524000"/>
            <a:ext cx="6019800" cy="369332"/>
          </a:xfrm>
          <a:prstGeom prst="rect">
            <a:avLst/>
          </a:prstGeom>
          <a:noFill/>
        </p:spPr>
        <p:txBody>
          <a:bodyPr wrap="square" rtlCol="0">
            <a:spAutoFit/>
          </a:bodyPr>
          <a:lstStyle/>
          <a:p>
            <a:endParaRPr lang="en-US"/>
          </a:p>
        </p:txBody>
      </p:sp>
      <p:sp>
        <p:nvSpPr>
          <p:cNvPr id="6" name="TextBox 5"/>
          <p:cNvSpPr txBox="1"/>
          <p:nvPr/>
        </p:nvSpPr>
        <p:spPr>
          <a:xfrm>
            <a:off x="2933700" y="1135559"/>
            <a:ext cx="2933700" cy="769441"/>
          </a:xfrm>
          <a:prstGeom prst="rect">
            <a:avLst/>
          </a:prstGeom>
          <a:noFill/>
        </p:spPr>
        <p:txBody>
          <a:bodyPr wrap="square" rtlCol="0">
            <a:spAutoFit/>
          </a:bodyPr>
          <a:lstStyle/>
          <a:p>
            <a:r>
              <a:rPr lang="en-US" sz="4400" b="1">
                <a:solidFill>
                  <a:srgbClr val="002060"/>
                </a:solidFill>
                <a:latin typeface="Times New Roman" pitchFamily="18" charset="0"/>
                <a:cs typeface="Times New Roman" pitchFamily="18" charset="0"/>
              </a:rPr>
              <a:t>Tiếng Việt</a:t>
            </a:r>
            <a:endParaRPr lang="en-US" sz="4400" b="1" dirty="0">
              <a:solidFill>
                <a:srgbClr val="002060"/>
              </a:solidFill>
              <a:latin typeface="Times New Roman" pitchFamily="18" charset="0"/>
              <a:cs typeface="Times New Roman" pitchFamily="18" charset="0"/>
            </a:endParaRPr>
          </a:p>
        </p:txBody>
      </p:sp>
      <p:sp>
        <p:nvSpPr>
          <p:cNvPr id="8" name="Rectangle 7"/>
          <p:cNvSpPr/>
          <p:nvPr/>
        </p:nvSpPr>
        <p:spPr>
          <a:xfrm>
            <a:off x="0" y="2328208"/>
            <a:ext cx="8763000" cy="1938992"/>
          </a:xfrm>
          <a:prstGeom prst="rect">
            <a:avLst/>
          </a:prstGeom>
        </p:spPr>
        <p:txBody>
          <a:bodyPr wrap="square">
            <a:spAutoFit/>
          </a:bodyPr>
          <a:lstStyle/>
          <a:p>
            <a:pPr lvl="0" algn="ctr">
              <a:buClr>
                <a:srgbClr val="000000"/>
              </a:buClr>
            </a:pPr>
            <a:r>
              <a:rPr lang="en-US" sz="4000" b="1" kern="0">
                <a:solidFill>
                  <a:srgbClr val="002060"/>
                </a:solidFill>
                <a:latin typeface="Times New Roman" pitchFamily="18" charset="0"/>
                <a:cs typeface="Times New Roman" pitchFamily="18" charset="0"/>
                <a:sym typeface="Arial"/>
              </a:rPr>
              <a:t>Bài 22.Luyện tập  </a:t>
            </a:r>
          </a:p>
          <a:p>
            <a:pPr lvl="0" algn="ctr">
              <a:buClr>
                <a:srgbClr val="000000"/>
              </a:buClr>
            </a:pPr>
            <a:r>
              <a:rPr lang="en-US" sz="4000" b="1" kern="0">
                <a:solidFill>
                  <a:srgbClr val="FF0000"/>
                </a:solidFill>
                <a:latin typeface="Times New Roman" pitchFamily="18" charset="0"/>
                <a:cs typeface="Times New Roman" pitchFamily="18" charset="0"/>
                <a:sym typeface="Arial"/>
              </a:rPr>
              <a:t>Viết </a:t>
            </a:r>
            <a:r>
              <a:rPr lang="en-US" sz="4000" b="1" kern="0" dirty="0" err="1">
                <a:solidFill>
                  <a:srgbClr val="FF0000"/>
                </a:solidFill>
                <a:latin typeface="Times New Roman" pitchFamily="18" charset="0"/>
                <a:cs typeface="Times New Roman" pitchFamily="18" charset="0"/>
                <a:sym typeface="Arial"/>
              </a:rPr>
              <a:t>đoạn</a:t>
            </a:r>
            <a:r>
              <a:rPr lang="en-US" sz="4000" b="1" kern="0" dirty="0">
                <a:solidFill>
                  <a:srgbClr val="FF0000"/>
                </a:solidFill>
                <a:latin typeface="Times New Roman" pitchFamily="18" charset="0"/>
                <a:cs typeface="Times New Roman" pitchFamily="18" charset="0"/>
                <a:sym typeface="Arial"/>
              </a:rPr>
              <a:t> </a:t>
            </a:r>
            <a:r>
              <a:rPr lang="en-US" sz="4000" b="1" kern="0" err="1">
                <a:solidFill>
                  <a:srgbClr val="FF0000"/>
                </a:solidFill>
                <a:latin typeface="Times New Roman" pitchFamily="18" charset="0"/>
                <a:cs typeface="Times New Roman" pitchFamily="18" charset="0"/>
                <a:sym typeface="Arial"/>
              </a:rPr>
              <a:t>văn</a:t>
            </a:r>
            <a:r>
              <a:rPr lang="en-US" sz="4000" b="1" kern="0">
                <a:solidFill>
                  <a:srgbClr val="FF0000"/>
                </a:solidFill>
                <a:latin typeface="Times New Roman" pitchFamily="18" charset="0"/>
                <a:cs typeface="Times New Roman" pitchFamily="18" charset="0"/>
                <a:sym typeface="Arial"/>
              </a:rPr>
              <a:t> nêu</a:t>
            </a:r>
            <a:r>
              <a:rPr lang="en-US" sz="4000" b="1" kern="0" dirty="0">
                <a:solidFill>
                  <a:srgbClr val="FF0000"/>
                </a:solidFill>
                <a:latin typeface="Times New Roman" pitchFamily="18" charset="0"/>
                <a:cs typeface="Times New Roman" pitchFamily="18" charset="0"/>
                <a:sym typeface="Arial"/>
              </a:rPr>
              <a:t> </a:t>
            </a:r>
            <a:r>
              <a:rPr lang="en-US" sz="4000" b="1" kern="0">
                <a:solidFill>
                  <a:srgbClr val="FF0000"/>
                </a:solidFill>
                <a:latin typeface="Times New Roman" pitchFamily="18" charset="0"/>
                <a:cs typeface="Times New Roman" pitchFamily="18" charset="0"/>
                <a:sym typeface="Arial"/>
              </a:rPr>
              <a:t>tình cảm, </a:t>
            </a:r>
            <a:r>
              <a:rPr lang="en-US" sz="4000" b="1" kern="0" err="1">
                <a:solidFill>
                  <a:srgbClr val="FF0000"/>
                </a:solidFill>
                <a:latin typeface="Times New Roman" pitchFamily="18" charset="0"/>
                <a:cs typeface="Times New Roman" pitchFamily="18" charset="0"/>
                <a:sym typeface="Arial"/>
              </a:rPr>
              <a:t>cảm</a:t>
            </a:r>
            <a:r>
              <a:rPr lang="en-US" sz="4000" b="1" kern="0">
                <a:solidFill>
                  <a:srgbClr val="FF0000"/>
                </a:solidFill>
                <a:latin typeface="Times New Roman" pitchFamily="18" charset="0"/>
                <a:cs typeface="Times New Roman" pitchFamily="18" charset="0"/>
                <a:sym typeface="Arial"/>
              </a:rPr>
              <a:t> xúc</a:t>
            </a:r>
          </a:p>
          <a:p>
            <a:pPr lvl="0" algn="ctr">
              <a:buClr>
                <a:srgbClr val="000000"/>
              </a:buClr>
            </a:pPr>
            <a:r>
              <a:rPr lang="en-US" sz="4000" b="1" kern="0">
                <a:solidFill>
                  <a:srgbClr val="FF0000"/>
                </a:solidFill>
                <a:latin typeface="Times New Roman" pitchFamily="18" charset="0"/>
                <a:cs typeface="Times New Roman" pitchFamily="18" charset="0"/>
                <a:sym typeface="Arial"/>
              </a:rPr>
              <a:t>     đối </a:t>
            </a:r>
            <a:r>
              <a:rPr lang="en-US" sz="4000" b="1" kern="0" dirty="0" err="1">
                <a:solidFill>
                  <a:srgbClr val="FF0000"/>
                </a:solidFill>
                <a:latin typeface="Times New Roman" pitchFamily="18" charset="0"/>
                <a:cs typeface="Times New Roman" pitchFamily="18" charset="0"/>
                <a:sym typeface="Arial"/>
              </a:rPr>
              <a:t>với</a:t>
            </a:r>
            <a:r>
              <a:rPr lang="en-US" sz="4000" b="1" kern="0" dirty="0">
                <a:solidFill>
                  <a:srgbClr val="FF0000"/>
                </a:solidFill>
                <a:latin typeface="Times New Roman" pitchFamily="18" charset="0"/>
                <a:cs typeface="Times New Roman" pitchFamily="18" charset="0"/>
                <a:sym typeface="Arial"/>
              </a:rPr>
              <a:t> </a:t>
            </a:r>
            <a:r>
              <a:rPr lang="en-US" sz="4000" b="1" kern="0" dirty="0" err="1">
                <a:solidFill>
                  <a:srgbClr val="FF0000"/>
                </a:solidFill>
                <a:latin typeface="Times New Roman" pitchFamily="18" charset="0"/>
                <a:cs typeface="Times New Roman" pitchFamily="18" charset="0"/>
                <a:sym typeface="Arial"/>
              </a:rPr>
              <a:t>người</a:t>
            </a:r>
            <a:r>
              <a:rPr lang="en-US" sz="4000" b="1" kern="0" dirty="0">
                <a:solidFill>
                  <a:srgbClr val="FF0000"/>
                </a:solidFill>
                <a:latin typeface="Times New Roman" pitchFamily="18" charset="0"/>
                <a:cs typeface="Times New Roman" pitchFamily="18" charset="0"/>
                <a:sym typeface="Arial"/>
              </a:rPr>
              <a:t> </a:t>
            </a:r>
            <a:r>
              <a:rPr lang="en-US" sz="4000" b="1" kern="0" dirty="0" err="1">
                <a:solidFill>
                  <a:srgbClr val="FF0000"/>
                </a:solidFill>
                <a:latin typeface="Times New Roman" pitchFamily="18" charset="0"/>
                <a:cs typeface="Times New Roman" pitchFamily="18" charset="0"/>
                <a:sym typeface="Arial"/>
              </a:rPr>
              <a:t>thân</a:t>
            </a:r>
            <a:r>
              <a:rPr lang="en-US" sz="4000" b="1" kern="0" dirty="0">
                <a:solidFill>
                  <a:srgbClr val="FF0000"/>
                </a:solidFill>
                <a:latin typeface="Times New Roman" pitchFamily="18" charset="0"/>
                <a:cs typeface="Times New Roman" pitchFamily="18" charset="0"/>
                <a:sym typeface="Arial"/>
              </a:rPr>
              <a:t> </a:t>
            </a:r>
          </a:p>
        </p:txBody>
      </p:sp>
    </p:spTree>
    <p:extLst>
      <p:ext uri="{BB962C8B-B14F-4D97-AF65-F5344CB8AC3E}">
        <p14:creationId xmlns:p14="http://schemas.microsoft.com/office/powerpoint/2010/main" val="25440842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71697" name="图片 71696" descr="21"/>
          <p:cNvPicPr>
            <a:picLocks noChangeAspect="1"/>
          </p:cNvPicPr>
          <p:nvPr/>
        </p:nvPicPr>
        <p:blipFill>
          <a:blip r:embed="rId4"/>
          <a:stretch>
            <a:fillRect/>
          </a:stretch>
        </p:blipFill>
        <p:spPr>
          <a:xfrm>
            <a:off x="114302" y="990603"/>
            <a:ext cx="8683907" cy="5333999"/>
          </a:xfrm>
          <a:prstGeom prst="rect">
            <a:avLst/>
          </a:prstGeom>
          <a:noFill/>
          <a:ln w="9525">
            <a:noFill/>
          </a:ln>
        </p:spPr>
      </p:pic>
      <p:pic>
        <p:nvPicPr>
          <p:cNvPr id="71696" name="图片 71695" descr="2"/>
          <p:cNvPicPr>
            <a:picLocks noChangeAspect="1"/>
          </p:cNvPicPr>
          <p:nvPr/>
        </p:nvPicPr>
        <p:blipFill>
          <a:blip r:embed="rId5"/>
          <a:stretch>
            <a:fillRect/>
          </a:stretch>
        </p:blipFill>
        <p:spPr>
          <a:xfrm>
            <a:off x="231494" y="1866415"/>
            <a:ext cx="1265314" cy="973318"/>
          </a:xfrm>
          <a:prstGeom prst="rect">
            <a:avLst/>
          </a:prstGeom>
          <a:noFill/>
          <a:ln w="9525">
            <a:noFill/>
          </a:ln>
        </p:spPr>
      </p:pic>
      <p:sp>
        <p:nvSpPr>
          <p:cNvPr id="2" name="Rounded Rectangle 1"/>
          <p:cNvSpPr/>
          <p:nvPr/>
        </p:nvSpPr>
        <p:spPr>
          <a:xfrm>
            <a:off x="3100925" y="153883"/>
            <a:ext cx="4066219" cy="8382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sz="2800" b="1" dirty="0">
                <a:solidFill>
                  <a:srgbClr val="FF0000"/>
                </a:solidFill>
              </a:rPr>
              <a:t>YÊU CẦU </a:t>
            </a:r>
            <a:r>
              <a:rPr lang="en-US" sz="2800" b="1">
                <a:solidFill>
                  <a:srgbClr val="FF0000"/>
                </a:solidFill>
              </a:rPr>
              <a:t>CẦN ĐẠT</a:t>
            </a:r>
            <a:endParaRPr lang="en-US" sz="2800" b="1" dirty="0">
              <a:solidFill>
                <a:srgbClr val="FF0000"/>
              </a:solidFill>
            </a:endParaRPr>
          </a:p>
        </p:txBody>
      </p:sp>
      <p:pic>
        <p:nvPicPr>
          <p:cNvPr id="71687" name="图片 71686" descr="11"/>
          <p:cNvPicPr>
            <a:picLocks noChangeAspect="1"/>
          </p:cNvPicPr>
          <p:nvPr/>
        </p:nvPicPr>
        <p:blipFill>
          <a:blip r:embed="rId6"/>
          <a:stretch>
            <a:fillRect/>
          </a:stretch>
        </p:blipFill>
        <p:spPr>
          <a:xfrm>
            <a:off x="2585973" y="4382186"/>
            <a:ext cx="5262628" cy="1180414"/>
          </a:xfrm>
          <a:prstGeom prst="rect">
            <a:avLst/>
          </a:prstGeom>
          <a:noFill/>
          <a:ln w="9525">
            <a:noFill/>
          </a:ln>
        </p:spPr>
      </p:pic>
      <p:pic>
        <p:nvPicPr>
          <p:cNvPr id="71689" name="图片 71688" descr="9"/>
          <p:cNvPicPr>
            <a:picLocks noChangeAspect="1"/>
          </p:cNvPicPr>
          <p:nvPr/>
        </p:nvPicPr>
        <p:blipFill>
          <a:blip r:embed="rId7"/>
          <a:stretch>
            <a:fillRect/>
          </a:stretch>
        </p:blipFill>
        <p:spPr>
          <a:xfrm>
            <a:off x="2464309" y="1905000"/>
            <a:ext cx="6070091" cy="1140552"/>
          </a:xfrm>
          <a:prstGeom prst="rect">
            <a:avLst/>
          </a:prstGeom>
          <a:noFill/>
          <a:ln w="9525">
            <a:noFill/>
          </a:ln>
        </p:spPr>
      </p:pic>
      <p:pic>
        <p:nvPicPr>
          <p:cNvPr id="71690" name="图片 71689" descr="10"/>
          <p:cNvPicPr>
            <a:picLocks noChangeAspect="1"/>
          </p:cNvPicPr>
          <p:nvPr/>
        </p:nvPicPr>
        <p:blipFill>
          <a:blip r:embed="rId8"/>
          <a:stretch>
            <a:fillRect/>
          </a:stretch>
        </p:blipFill>
        <p:spPr>
          <a:xfrm>
            <a:off x="2468016" y="3047999"/>
            <a:ext cx="5837784" cy="1423253"/>
          </a:xfrm>
          <a:prstGeom prst="rect">
            <a:avLst/>
          </a:prstGeom>
          <a:noFill/>
          <a:ln w="9525">
            <a:noFill/>
          </a:ln>
        </p:spPr>
      </p:pic>
      <p:sp>
        <p:nvSpPr>
          <p:cNvPr id="3" name="TextBox 2"/>
          <p:cNvSpPr txBox="1"/>
          <p:nvPr/>
        </p:nvSpPr>
        <p:spPr>
          <a:xfrm>
            <a:off x="2948126" y="2070292"/>
            <a:ext cx="5410200" cy="769441"/>
          </a:xfrm>
          <a:prstGeom prst="rect">
            <a:avLst/>
          </a:prstGeom>
          <a:noFill/>
        </p:spPr>
        <p:txBody>
          <a:bodyPr wrap="square" rtlCol="0">
            <a:spAutoFit/>
          </a:bodyPr>
          <a:lstStyle/>
          <a:p>
            <a:pPr eaLnBrk="0" fontAlgn="base" hangingPunct="0">
              <a:spcBef>
                <a:spcPct val="0"/>
              </a:spcBef>
              <a:spcAft>
                <a:spcPct val="0"/>
              </a:spcAft>
            </a:pPr>
            <a:r>
              <a:rPr lang="en-US" sz="2200">
                <a:latin typeface="Times New Roman" pitchFamily="18" charset="0"/>
                <a:cs typeface="Times New Roman" pitchFamily="18" charset="0"/>
              </a:rPr>
              <a:t>Nhận biết được các câu văn thể hiện cảm xúc với người thân</a:t>
            </a:r>
            <a:endParaRPr lang="en-US" sz="2200" dirty="0">
              <a:latin typeface="Times New Roman" pitchFamily="18" charset="0"/>
              <a:cs typeface="Times New Roman" pitchFamily="18" charset="0"/>
            </a:endParaRPr>
          </a:p>
        </p:txBody>
      </p:sp>
      <p:sp>
        <p:nvSpPr>
          <p:cNvPr id="4" name="TextBox 3"/>
          <p:cNvSpPr txBox="1"/>
          <p:nvPr/>
        </p:nvSpPr>
        <p:spPr>
          <a:xfrm>
            <a:off x="2940724" y="3272881"/>
            <a:ext cx="5212675" cy="769441"/>
          </a:xfrm>
          <a:prstGeom prst="rect">
            <a:avLst/>
          </a:prstGeom>
          <a:noFill/>
        </p:spPr>
        <p:txBody>
          <a:bodyPr wrap="square" rtlCol="0">
            <a:spAutoFit/>
          </a:bodyPr>
          <a:lstStyle/>
          <a:p>
            <a:pPr lvl="0" eaLnBrk="0" fontAlgn="base" hangingPunct="0">
              <a:spcBef>
                <a:spcPct val="0"/>
              </a:spcBef>
              <a:spcAft>
                <a:spcPct val="0"/>
              </a:spcAft>
            </a:pPr>
            <a:r>
              <a:rPr lang="en-US" sz="2200">
                <a:solidFill>
                  <a:srgbClr val="0000FF"/>
                </a:solidFill>
                <a:latin typeface="Times New Roman" pitchFamily="18" charset="0"/>
                <a:cs typeface="Times New Roman" pitchFamily="18" charset="0"/>
              </a:rPr>
              <a:t>Nói 2- 3 câu thể hiện cảm xúc của em khi nghĩ về một cử chỉ, việc làm của người thân.</a:t>
            </a:r>
            <a:endParaRPr lang="en-US" sz="2200" dirty="0">
              <a:solidFill>
                <a:srgbClr val="0000FF"/>
              </a:solidFill>
              <a:latin typeface="Times New Roman" pitchFamily="18" charset="0"/>
              <a:cs typeface="Times New Roman" pitchFamily="18" charset="0"/>
            </a:endParaRPr>
          </a:p>
        </p:txBody>
      </p:sp>
      <p:sp>
        <p:nvSpPr>
          <p:cNvPr id="10" name="Flowchart: Connector 9"/>
          <p:cNvSpPr/>
          <p:nvPr/>
        </p:nvSpPr>
        <p:spPr>
          <a:xfrm>
            <a:off x="2369225" y="2032438"/>
            <a:ext cx="571500" cy="685800"/>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sz="2800" b="1" dirty="0">
                <a:solidFill>
                  <a:srgbClr val="FF0000"/>
                </a:solidFill>
              </a:rPr>
              <a:t>1</a:t>
            </a:r>
          </a:p>
        </p:txBody>
      </p:sp>
      <p:sp>
        <p:nvSpPr>
          <p:cNvPr id="17" name="Flowchart: Connector 16"/>
          <p:cNvSpPr/>
          <p:nvPr/>
        </p:nvSpPr>
        <p:spPr>
          <a:xfrm>
            <a:off x="2340263" y="3168342"/>
            <a:ext cx="571500" cy="712362"/>
          </a:xfrm>
          <a:prstGeom prst="flowChartConnector">
            <a:avLst/>
          </a:prstGeom>
          <a:solidFill>
            <a:srgbClr val="F1C9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sz="2800" b="1" dirty="0">
                <a:solidFill>
                  <a:srgbClr val="FF0000"/>
                </a:solidFill>
              </a:rPr>
              <a:t>2</a:t>
            </a:r>
          </a:p>
        </p:txBody>
      </p:sp>
      <p:sp>
        <p:nvSpPr>
          <p:cNvPr id="18" name="Flowchart: Connector 17"/>
          <p:cNvSpPr/>
          <p:nvPr/>
        </p:nvSpPr>
        <p:spPr>
          <a:xfrm>
            <a:off x="2209800" y="4533190"/>
            <a:ext cx="571500" cy="724610"/>
          </a:xfrm>
          <a:prstGeom prst="flowChartConnec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sz="2800" b="1" dirty="0">
                <a:solidFill>
                  <a:srgbClr val="FF0000"/>
                </a:solidFill>
              </a:rPr>
              <a:t>3</a:t>
            </a:r>
          </a:p>
        </p:txBody>
      </p:sp>
      <p:sp>
        <p:nvSpPr>
          <p:cNvPr id="6" name="Rectangle 5"/>
          <p:cNvSpPr/>
          <p:nvPr/>
        </p:nvSpPr>
        <p:spPr>
          <a:xfrm>
            <a:off x="2898752" y="4535269"/>
            <a:ext cx="4721248" cy="769441"/>
          </a:xfrm>
          <a:prstGeom prst="rect">
            <a:avLst/>
          </a:prstGeom>
        </p:spPr>
        <p:txBody>
          <a:bodyPr wrap="square">
            <a:spAutoFit/>
          </a:bodyPr>
          <a:lstStyle/>
          <a:p>
            <a:pPr>
              <a:spcAft>
                <a:spcPts val="0"/>
              </a:spcAft>
            </a:pPr>
            <a:r>
              <a:rPr lang="en-US" sz="2200">
                <a:latin typeface="Times New Roman"/>
                <a:ea typeface="Calibri"/>
                <a:cs typeface="Times New Roman"/>
              </a:rPr>
              <a:t>Viết đoạn văn thể hiện tình cảm với người thân.</a:t>
            </a:r>
            <a:endParaRPr lang="vi-VN" sz="2200">
              <a:effectLst/>
              <a:latin typeface="Times New Roman"/>
              <a:ea typeface="Times New Roman"/>
            </a:endParaRPr>
          </a:p>
        </p:txBody>
      </p:sp>
    </p:spTree>
    <p:extLst>
      <p:ext uri="{BB962C8B-B14F-4D97-AF65-F5344CB8AC3E}">
        <p14:creationId xmlns:p14="http://schemas.microsoft.com/office/powerpoint/2010/main" val="33533241"/>
      </p:ext>
    </p:extLst>
  </p:cSld>
  <p:clrMapOvr>
    <a:overrideClrMapping bg1="lt1" tx1="dk1" bg2="lt2" tx2="dk2" accent1="accent1" accent2="accent2" accent3="accent3" accent4="accent4" accent5="accent5" accent6="accent6" hlink="hlink" folHlink="folHlink"/>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34" y="0"/>
            <a:ext cx="9144000" cy="6858000"/>
          </a:xfrm>
          <a:prstGeom prst="rect">
            <a:avLst/>
          </a:prstGeom>
        </p:spPr>
      </p:pic>
      <p:sp>
        <p:nvSpPr>
          <p:cNvPr id="7" name="TextBox 6"/>
          <p:cNvSpPr txBox="1"/>
          <p:nvPr/>
        </p:nvSpPr>
        <p:spPr>
          <a:xfrm>
            <a:off x="381000" y="533400"/>
            <a:ext cx="8153400" cy="5016758"/>
          </a:xfrm>
          <a:prstGeom prst="rect">
            <a:avLst/>
          </a:prstGeom>
          <a:noFill/>
        </p:spPr>
        <p:txBody>
          <a:bodyPr wrap="square" rtlCol="0">
            <a:spAutoFit/>
          </a:bodyPr>
          <a:lstStyle/>
          <a:p>
            <a:r>
              <a:rPr lang="en-US" sz="3200" b="1">
                <a:latin typeface="Times New Roman" pitchFamily="18" charset="0"/>
                <a:cs typeface="Times New Roman" pitchFamily="18" charset="0"/>
              </a:rPr>
              <a:t>Bài 1: Những câu văn nào dưới đây thể hiện cảm xúc với người thân ?</a:t>
            </a:r>
          </a:p>
          <a:p>
            <a:pPr marL="514350" indent="-514350">
              <a:buAutoNum type="alphaLcPeriod"/>
            </a:pPr>
            <a:r>
              <a:rPr lang="en-US" sz="3200">
                <a:latin typeface="Times New Roman" pitchFamily="18" charset="0"/>
                <a:cs typeface="Times New Roman" pitchFamily="18" charset="0"/>
              </a:rPr>
              <a:t>Dương nhìn ông, lòng trào lên cảm xúc yêu thương khó tả.</a:t>
            </a:r>
          </a:p>
          <a:p>
            <a:pPr marL="514350" indent="-514350">
              <a:buAutoNum type="alphaLcPeriod"/>
            </a:pPr>
            <a:r>
              <a:rPr lang="en-US" sz="3200">
                <a:latin typeface="Times New Roman" pitchFamily="18" charset="0"/>
                <a:cs typeface="Times New Roman" pitchFamily="18" charset="0"/>
              </a:rPr>
              <a:t>Thường ngày, Dương luôn nghĩ ông rất nhanh nhẹn.</a:t>
            </a:r>
          </a:p>
          <a:p>
            <a:pPr marL="514350" indent="-514350">
              <a:buAutoNum type="alphaLcPeriod"/>
            </a:pPr>
            <a:r>
              <a:rPr lang="en-US" sz="3200">
                <a:latin typeface="Times New Roman" pitchFamily="18" charset="0"/>
                <a:cs typeface="Times New Roman" pitchFamily="18" charset="0"/>
              </a:rPr>
              <a:t>Ông đưa đón nó đi học mỗi khi bố mẹ bận rộn.</a:t>
            </a:r>
          </a:p>
          <a:p>
            <a:pPr marL="514350" indent="-514350">
              <a:buFontTx/>
              <a:buAutoNum type="alphaLcPeriod"/>
            </a:pPr>
            <a:r>
              <a:rPr lang="en-US" sz="3200">
                <a:latin typeface="Times New Roman" pitchFamily="18" charset="0"/>
                <a:cs typeface="Times New Roman" pitchFamily="18" charset="0"/>
              </a:rPr>
              <a:t> Ông ngoại ơi, cháu yêu ông nhiều lắm!</a:t>
            </a:r>
          </a:p>
          <a:p>
            <a:pPr marL="514350" indent="-514350">
              <a:buAutoNum type="alphaLcPeriod"/>
            </a:pPr>
            <a:endParaRPr lang="en-US" sz="3200" b="1">
              <a:latin typeface="Times New Roman" pitchFamily="18" charset="0"/>
              <a:cs typeface="Times New Roman" pitchFamily="18" charset="0"/>
            </a:endParaRPr>
          </a:p>
        </p:txBody>
      </p:sp>
      <p:cxnSp>
        <p:nvCxnSpPr>
          <p:cNvPr id="4" name="Straight Connector 3"/>
          <p:cNvCxnSpPr/>
          <p:nvPr/>
        </p:nvCxnSpPr>
        <p:spPr>
          <a:xfrm>
            <a:off x="1676400" y="1066800"/>
            <a:ext cx="25146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57200" y="1524000"/>
            <a:ext cx="40386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781800" y="1066800"/>
            <a:ext cx="1143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00989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9" presetClass="emph" presetSubtype="0" fill="hold" nodeType="clickEffect">
                                  <p:stCondLst>
                                    <p:cond delay="0"/>
                                  </p:stCondLst>
                                  <p:childTnLst>
                                    <p:animClr clrSpc="rgb" dir="cw">
                                      <p:cBhvr override="childStyle">
                                        <p:cTn id="20" dur="500" fill="hold"/>
                                        <p:tgtEl>
                                          <p:spTgt spid="7">
                                            <p:txEl>
                                              <p:pRg st="1" end="1"/>
                                            </p:txEl>
                                          </p:spTgt>
                                        </p:tgtEl>
                                        <p:attrNameLst>
                                          <p:attrName>style.color</p:attrName>
                                        </p:attrNameLst>
                                      </p:cBhvr>
                                      <p:to>
                                        <a:schemeClr val="accent2"/>
                                      </p:to>
                                    </p:animClr>
                                    <p:animClr clrSpc="rgb" dir="cw">
                                      <p:cBhvr>
                                        <p:cTn id="21" dur="500" fill="hold"/>
                                        <p:tgtEl>
                                          <p:spTgt spid="7">
                                            <p:txEl>
                                              <p:pRg st="1" end="1"/>
                                            </p:txEl>
                                          </p:spTgt>
                                        </p:tgtEl>
                                        <p:attrNameLst>
                                          <p:attrName>fillcolor</p:attrName>
                                        </p:attrNameLst>
                                      </p:cBhvr>
                                      <p:to>
                                        <a:schemeClr val="accent2"/>
                                      </p:to>
                                    </p:animClr>
                                    <p:set>
                                      <p:cBhvr>
                                        <p:cTn id="22" dur="500" fill="hold"/>
                                        <p:tgtEl>
                                          <p:spTgt spid="7">
                                            <p:txEl>
                                              <p:pRg st="1" end="1"/>
                                            </p:txEl>
                                          </p:spTgt>
                                        </p:tgtEl>
                                        <p:attrNameLst>
                                          <p:attrName>fill.type</p:attrName>
                                        </p:attrNameLst>
                                      </p:cBhvr>
                                      <p:to>
                                        <p:strVal val="solid"/>
                                      </p:to>
                                    </p:set>
                                    <p:set>
                                      <p:cBhvr>
                                        <p:cTn id="23" dur="500" fill="hold"/>
                                        <p:tgtEl>
                                          <p:spTgt spid="7">
                                            <p:txEl>
                                              <p:pRg st="1" end="1"/>
                                            </p:txEl>
                                          </p:spTgt>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19" presetClass="emph" presetSubtype="0" fill="hold" nodeType="clickEffect">
                                  <p:stCondLst>
                                    <p:cond delay="0"/>
                                  </p:stCondLst>
                                  <p:childTnLst>
                                    <p:animClr clrSpc="rgb" dir="cw">
                                      <p:cBhvr override="childStyle">
                                        <p:cTn id="27" dur="500" fill="hold"/>
                                        <p:tgtEl>
                                          <p:spTgt spid="7">
                                            <p:txEl>
                                              <p:pRg st="4" end="4"/>
                                            </p:txEl>
                                          </p:spTgt>
                                        </p:tgtEl>
                                        <p:attrNameLst>
                                          <p:attrName>style.color</p:attrName>
                                        </p:attrNameLst>
                                      </p:cBhvr>
                                      <p:to>
                                        <a:schemeClr val="accent2"/>
                                      </p:to>
                                    </p:animClr>
                                    <p:animClr clrSpc="rgb" dir="cw">
                                      <p:cBhvr>
                                        <p:cTn id="28" dur="500" fill="hold"/>
                                        <p:tgtEl>
                                          <p:spTgt spid="7">
                                            <p:txEl>
                                              <p:pRg st="4" end="4"/>
                                            </p:txEl>
                                          </p:spTgt>
                                        </p:tgtEl>
                                        <p:attrNameLst>
                                          <p:attrName>fillcolor</p:attrName>
                                        </p:attrNameLst>
                                      </p:cBhvr>
                                      <p:to>
                                        <a:schemeClr val="accent2"/>
                                      </p:to>
                                    </p:animClr>
                                    <p:set>
                                      <p:cBhvr>
                                        <p:cTn id="29" dur="500" fill="hold"/>
                                        <p:tgtEl>
                                          <p:spTgt spid="7">
                                            <p:txEl>
                                              <p:pRg st="4" end="4"/>
                                            </p:txEl>
                                          </p:spTgt>
                                        </p:tgtEl>
                                        <p:attrNameLst>
                                          <p:attrName>fill.type</p:attrName>
                                        </p:attrNameLst>
                                      </p:cBhvr>
                                      <p:to>
                                        <p:strVal val="solid"/>
                                      </p:to>
                                    </p:set>
                                    <p:set>
                                      <p:cBhvr>
                                        <p:cTn id="30" dur="500" fill="hold"/>
                                        <p:tgtEl>
                                          <p:spTgt spid="7">
                                            <p:txEl>
                                              <p:pRg st="4" end="4"/>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228600" y="475357"/>
            <a:ext cx="8839200" cy="5509200"/>
          </a:xfrm>
          <a:prstGeom prst="rect">
            <a:avLst/>
          </a:prstGeom>
          <a:noFill/>
        </p:spPr>
        <p:txBody>
          <a:bodyPr wrap="square" rtlCol="0">
            <a:spAutoFit/>
          </a:bodyPr>
          <a:lstStyle/>
          <a:p>
            <a:r>
              <a:rPr lang="en-US" sz="3200" b="1">
                <a:latin typeface="Times New Roman" pitchFamily="18" charset="0"/>
                <a:cs typeface="Times New Roman" pitchFamily="18" charset="0"/>
              </a:rPr>
              <a:t>* Bài 2: Nói 2 -3 câu thể hiện cảm xúc của em khi nghĩ về một cử chỉ, việc làm của người thân.</a:t>
            </a:r>
          </a:p>
          <a:p>
            <a:r>
              <a:rPr lang="en-US" sz="3200" b="1" u="sng">
                <a:solidFill>
                  <a:srgbClr val="7030A0"/>
                </a:solidFill>
                <a:latin typeface="Times New Roman" pitchFamily="18" charset="0"/>
                <a:cs typeface="Times New Roman" pitchFamily="18" charset="0"/>
              </a:rPr>
              <a:t>Gợi ý:</a:t>
            </a:r>
          </a:p>
          <a:p>
            <a:pPr marL="285750" indent="-285750">
              <a:buFontTx/>
              <a:buChar char="-"/>
            </a:pPr>
            <a:r>
              <a:rPr lang="en-US" sz="3200" i="1">
                <a:latin typeface="Times New Roman" pitchFamily="18" charset="0"/>
                <a:cs typeface="Times New Roman" pitchFamily="18" charset="0"/>
              </a:rPr>
              <a:t>Cử chỉ, việc làm nào của người thân gợi cảm xúc cho em?</a:t>
            </a:r>
          </a:p>
          <a:p>
            <a:pPr marL="285750" indent="-285750">
              <a:buFontTx/>
              <a:buChar char="-"/>
            </a:pPr>
            <a:r>
              <a:rPr lang="en-US" sz="3200" i="1">
                <a:latin typeface="Times New Roman" pitchFamily="18" charset="0"/>
                <a:cs typeface="Times New Roman" pitchFamily="18" charset="0"/>
              </a:rPr>
              <a:t>Em hãy diễn tả cụ thể cảm xúc đó?</a:t>
            </a:r>
          </a:p>
          <a:p>
            <a:r>
              <a:rPr lang="en-US" sz="3200">
                <a:latin typeface="Times New Roman" pitchFamily="18" charset="0"/>
                <a:cs typeface="Times New Roman" pitchFamily="18" charset="0"/>
              </a:rPr>
              <a:t>Ví dụ: </a:t>
            </a:r>
          </a:p>
          <a:p>
            <a:r>
              <a:rPr lang="en-US" sz="3200">
                <a:solidFill>
                  <a:srgbClr val="00B050"/>
                </a:solidFill>
                <a:latin typeface="Times New Roman" pitchFamily="18" charset="0"/>
                <a:cs typeface="Times New Roman" pitchFamily="18" charset="0"/>
              </a:rPr>
              <a:t>+ Mẹ của em lúc nào cũng tất bật với công việc nhà, em rất thương mẹ.</a:t>
            </a:r>
          </a:p>
          <a:p>
            <a:r>
              <a:rPr lang="en-US" sz="3200">
                <a:solidFill>
                  <a:srgbClr val="C00000"/>
                </a:solidFill>
                <a:latin typeface="Times New Roman" pitchFamily="18" charset="0"/>
                <a:cs typeface="Times New Roman" pitchFamily="18" charset="0"/>
              </a:rPr>
              <a:t>+ Khi em ốm, mẹ đã thức đêm để chăm sóc em, em thương mẹ nhiều lắm,</a:t>
            </a:r>
            <a:r>
              <a:rPr lang="en-US" sz="3200">
                <a:latin typeface="Times New Roman" pitchFamily="18" charset="0"/>
                <a:cs typeface="Times New Roman" pitchFamily="18" charset="0"/>
              </a:rPr>
              <a:t>….</a:t>
            </a:r>
          </a:p>
        </p:txBody>
      </p:sp>
      <p:cxnSp>
        <p:nvCxnSpPr>
          <p:cNvPr id="5" name="Straight Connector 4"/>
          <p:cNvCxnSpPr/>
          <p:nvPr/>
        </p:nvCxnSpPr>
        <p:spPr>
          <a:xfrm>
            <a:off x="1828800" y="990600"/>
            <a:ext cx="63246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57200" y="1524000"/>
            <a:ext cx="7239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8488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barn(inVertical)">
                                      <p:cBhvr>
                                        <p:cTn id="22" dur="500"/>
                                        <p:tgtEl>
                                          <p:spTgt spid="4">
                                            <p:txEl>
                                              <p:pRg st="1" end="1"/>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barn(inVertical)">
                                      <p:cBhvr>
                                        <p:cTn id="25" dur="500"/>
                                        <p:tgtEl>
                                          <p:spTgt spid="4">
                                            <p:txEl>
                                              <p:pRg st="2" end="2"/>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barn(inVertical)">
                                      <p:cBhvr>
                                        <p:cTn id="28" dur="500"/>
                                        <p:tgtEl>
                                          <p:spTgt spid="4">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barn(inVertical)">
                                      <p:cBhvr>
                                        <p:cTn id="33" dur="500"/>
                                        <p:tgtEl>
                                          <p:spTgt spid="4">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4">
                                            <p:txEl>
                                              <p:pRg st="5" end="5"/>
                                            </p:txEl>
                                          </p:spTgt>
                                        </p:tgtEl>
                                        <p:attrNameLst>
                                          <p:attrName>style.visibility</p:attrName>
                                        </p:attrNameLst>
                                      </p:cBhvr>
                                      <p:to>
                                        <p:strVal val="visible"/>
                                      </p:to>
                                    </p:set>
                                    <p:animEffect transition="in" filter="wipe(down)">
                                      <p:cBhvr>
                                        <p:cTn id="38" dur="500"/>
                                        <p:tgtEl>
                                          <p:spTgt spid="4">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Effect transition="in" filter="barn(inVertical)">
                                      <p:cBhvr>
                                        <p:cTn id="43"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381000" y="609600"/>
            <a:ext cx="7086600" cy="369332"/>
          </a:xfrm>
          <a:prstGeom prst="rect">
            <a:avLst/>
          </a:prstGeom>
          <a:noFill/>
        </p:spPr>
        <p:txBody>
          <a:bodyPr wrap="square" rtlCol="0">
            <a:spAutoFit/>
          </a:bodyPr>
          <a:lstStyle/>
          <a:p>
            <a:endParaRPr lang="en-US"/>
          </a:p>
        </p:txBody>
      </p:sp>
      <p:sp>
        <p:nvSpPr>
          <p:cNvPr id="4" name="TextBox 3"/>
          <p:cNvSpPr txBox="1"/>
          <p:nvPr/>
        </p:nvSpPr>
        <p:spPr>
          <a:xfrm>
            <a:off x="381000" y="609600"/>
            <a:ext cx="7010400" cy="369332"/>
          </a:xfrm>
          <a:prstGeom prst="rect">
            <a:avLst/>
          </a:prstGeom>
          <a:noFill/>
        </p:spPr>
        <p:txBody>
          <a:bodyPr wrap="square" rtlCol="0">
            <a:spAutoFit/>
          </a:bodyPr>
          <a:lstStyle/>
          <a:p>
            <a:endParaRPr lang="en-US"/>
          </a:p>
        </p:txBody>
      </p:sp>
      <p:sp>
        <p:nvSpPr>
          <p:cNvPr id="5" name="TextBox 4"/>
          <p:cNvSpPr txBox="1"/>
          <p:nvPr/>
        </p:nvSpPr>
        <p:spPr>
          <a:xfrm>
            <a:off x="228600" y="794266"/>
            <a:ext cx="7924800" cy="369332"/>
          </a:xfrm>
          <a:prstGeom prst="rect">
            <a:avLst/>
          </a:prstGeom>
          <a:noFill/>
        </p:spPr>
        <p:txBody>
          <a:bodyPr wrap="square" rtlCol="0">
            <a:spAutoFit/>
          </a:bodyPr>
          <a:lstStyle/>
          <a:p>
            <a:endParaRPr lang="en-US"/>
          </a:p>
        </p:txBody>
      </p:sp>
      <p:sp>
        <p:nvSpPr>
          <p:cNvPr id="6" name="TextBox 5"/>
          <p:cNvSpPr txBox="1"/>
          <p:nvPr/>
        </p:nvSpPr>
        <p:spPr>
          <a:xfrm>
            <a:off x="533400" y="609600"/>
            <a:ext cx="6934200" cy="369332"/>
          </a:xfrm>
          <a:prstGeom prst="rect">
            <a:avLst/>
          </a:prstGeom>
          <a:noFill/>
        </p:spPr>
        <p:txBody>
          <a:bodyPr wrap="square" rtlCol="0">
            <a:spAutoFit/>
          </a:bodyPr>
          <a:lstStyle/>
          <a:p>
            <a:endParaRPr lang="en-US"/>
          </a:p>
        </p:txBody>
      </p:sp>
      <p:sp>
        <p:nvSpPr>
          <p:cNvPr id="7" name="TextBox 6"/>
          <p:cNvSpPr txBox="1"/>
          <p:nvPr/>
        </p:nvSpPr>
        <p:spPr>
          <a:xfrm>
            <a:off x="533400" y="609600"/>
            <a:ext cx="7620000" cy="369332"/>
          </a:xfrm>
          <a:prstGeom prst="rect">
            <a:avLst/>
          </a:prstGeom>
          <a:noFill/>
        </p:spPr>
        <p:txBody>
          <a:bodyPr wrap="square" rtlCol="0">
            <a:spAutoFit/>
          </a:bodyPr>
          <a:lstStyle/>
          <a:p>
            <a:endParaRPr lang="en-US"/>
          </a:p>
        </p:txBody>
      </p:sp>
      <p:sp>
        <p:nvSpPr>
          <p:cNvPr id="8" name="TextBox 7"/>
          <p:cNvSpPr txBox="1"/>
          <p:nvPr/>
        </p:nvSpPr>
        <p:spPr>
          <a:xfrm>
            <a:off x="381000" y="457200"/>
            <a:ext cx="8458200" cy="954107"/>
          </a:xfrm>
          <a:prstGeom prst="rect">
            <a:avLst/>
          </a:prstGeom>
          <a:noFill/>
        </p:spPr>
        <p:txBody>
          <a:bodyPr wrap="square" rtlCol="0">
            <a:spAutoFit/>
          </a:bodyPr>
          <a:lstStyle/>
          <a:p>
            <a:pPr>
              <a:spcAft>
                <a:spcPts val="600"/>
              </a:spcAft>
            </a:pPr>
            <a:r>
              <a:rPr lang="en-US" sz="2800" b="1">
                <a:latin typeface="Times New Roman" pitchFamily="18" charset="0"/>
                <a:cs typeface="Times New Roman" pitchFamily="18" charset="0"/>
              </a:rPr>
              <a:t>Bài 3: Viết đoạn văn nêu tình cảm, cảm xúc  của em với người thân.</a:t>
            </a:r>
          </a:p>
        </p:txBody>
      </p:sp>
      <p:cxnSp>
        <p:nvCxnSpPr>
          <p:cNvPr id="10" name="Straight Connector 9"/>
          <p:cNvCxnSpPr/>
          <p:nvPr/>
        </p:nvCxnSpPr>
        <p:spPr>
          <a:xfrm>
            <a:off x="1524000" y="914400"/>
            <a:ext cx="1981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33450" y="1371600"/>
            <a:ext cx="165735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343400" y="990600"/>
            <a:ext cx="39624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524000" y="3276600"/>
            <a:ext cx="4495800" cy="369332"/>
          </a:xfrm>
          <a:prstGeom prst="rect">
            <a:avLst/>
          </a:prstGeom>
          <a:noFill/>
        </p:spPr>
        <p:txBody>
          <a:bodyPr wrap="square" rtlCol="0">
            <a:spAutoFit/>
          </a:bodyPr>
          <a:lstStyle/>
          <a:p>
            <a:endParaRPr lang="vi-VN"/>
          </a:p>
        </p:txBody>
      </p:sp>
      <p:sp>
        <p:nvSpPr>
          <p:cNvPr id="13" name="TextBox 12"/>
          <p:cNvSpPr txBox="1"/>
          <p:nvPr/>
        </p:nvSpPr>
        <p:spPr>
          <a:xfrm>
            <a:off x="381000" y="1524000"/>
            <a:ext cx="8382000" cy="4278094"/>
          </a:xfrm>
          <a:prstGeom prst="rect">
            <a:avLst/>
          </a:prstGeom>
          <a:noFill/>
        </p:spPr>
        <p:txBody>
          <a:bodyPr wrap="square" rtlCol="0">
            <a:spAutoFit/>
          </a:bodyPr>
          <a:lstStyle/>
          <a:p>
            <a:pPr lvl="0">
              <a:spcAft>
                <a:spcPts val="600"/>
              </a:spcAft>
            </a:pPr>
            <a:r>
              <a:rPr lang="en-US" sz="2800" b="1">
                <a:solidFill>
                  <a:prstClr val="black"/>
                </a:solidFill>
                <a:latin typeface="Times New Roman" pitchFamily="18" charset="0"/>
                <a:cs typeface="Times New Roman" pitchFamily="18" charset="0"/>
              </a:rPr>
              <a:t>Gợi ý:</a:t>
            </a:r>
          </a:p>
          <a:p>
            <a:pPr lvl="0">
              <a:spcAft>
                <a:spcPts val="600"/>
              </a:spcAft>
            </a:pPr>
            <a:r>
              <a:rPr lang="en-US" sz="2800">
                <a:solidFill>
                  <a:prstClr val="black"/>
                </a:solidFill>
                <a:latin typeface="Times New Roman" pitchFamily="18" charset="0"/>
                <a:cs typeface="Times New Roman" pitchFamily="18" charset="0"/>
              </a:rPr>
              <a:t>+ Giới thiệu về người thân mà em muốn bày tỏ tình cảm. Người đó là ai? ( ông, bà, bố, mẹ....)</a:t>
            </a:r>
          </a:p>
          <a:p>
            <a:pPr lvl="0">
              <a:spcAft>
                <a:spcPts val="600"/>
              </a:spcAft>
            </a:pPr>
            <a:r>
              <a:rPr lang="en-US" sz="2800">
                <a:solidFill>
                  <a:prstClr val="black"/>
                </a:solidFill>
                <a:latin typeface="Times New Roman" pitchFamily="18" charset="0"/>
                <a:cs typeface="Times New Roman" pitchFamily="18" charset="0"/>
              </a:rPr>
              <a:t>+ Người thân ấy đã làm những gì cho em?( quan tâm, chăm sóc, yêu thương...)</a:t>
            </a:r>
          </a:p>
          <a:p>
            <a:pPr lvl="0">
              <a:spcAft>
                <a:spcPts val="600"/>
              </a:spcAft>
            </a:pPr>
            <a:r>
              <a:rPr lang="en-US" sz="2800">
                <a:solidFill>
                  <a:prstClr val="black"/>
                </a:solidFill>
                <a:latin typeface="Times New Roman" pitchFamily="18" charset="0"/>
                <a:cs typeface="Times New Roman" pitchFamily="18" charset="0"/>
              </a:rPr>
              <a:t>+ Em có cảm nhận gì khi đón nhận sự quan tâm yêu thương của những người thân?	( vui, hạnh phúc....)</a:t>
            </a:r>
          </a:p>
          <a:p>
            <a:pPr lvl="0">
              <a:spcAft>
                <a:spcPts val="600"/>
              </a:spcAft>
            </a:pPr>
            <a:r>
              <a:rPr lang="en-US" sz="2800">
                <a:solidFill>
                  <a:prstClr val="black"/>
                </a:solidFill>
                <a:latin typeface="Times New Roman" pitchFamily="18" charset="0"/>
                <a:cs typeface="Times New Roman" pitchFamily="18" charset="0"/>
              </a:rPr>
              <a:t>+ Em có tình cảm thế nào với người thân đó? ( yêu quý, kính trọng...)</a:t>
            </a:r>
          </a:p>
        </p:txBody>
      </p:sp>
    </p:spTree>
    <p:extLst>
      <p:ext uri="{BB962C8B-B14F-4D97-AF65-F5344CB8AC3E}">
        <p14:creationId xmlns:p14="http://schemas.microsoft.com/office/powerpoint/2010/main" val="1239910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ppt_x"/>
                                          </p:val>
                                        </p:tav>
                                        <p:tav tm="100000">
                                          <p:val>
                                            <p:strVal val="#ppt_x"/>
                                          </p:val>
                                        </p:tav>
                                      </p:tavLst>
                                    </p:anim>
                                    <p:anim calcmode="lin" valueType="num">
                                      <p:cBhvr additive="base">
                                        <p:cTn id="17" dur="500" fill="hold"/>
                                        <p:tgtEl>
                                          <p:spTgt spid="12"/>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ppt_x"/>
                                          </p:val>
                                        </p:tav>
                                        <p:tav tm="100000">
                                          <p:val>
                                            <p:strVal val="#ppt_x"/>
                                          </p:val>
                                        </p:tav>
                                      </p:tavLst>
                                    </p:anim>
                                    <p:anim calcmode="lin" valueType="num">
                                      <p:cBhvr additive="base">
                                        <p:cTn id="2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266"/>
            <a:ext cx="9144000" cy="6858000"/>
          </a:xfrm>
          <a:prstGeom prst="rect">
            <a:avLst/>
          </a:prstGeom>
        </p:spPr>
      </p:pic>
      <p:sp>
        <p:nvSpPr>
          <p:cNvPr id="3" name="TextBox 2"/>
          <p:cNvSpPr txBox="1"/>
          <p:nvPr/>
        </p:nvSpPr>
        <p:spPr>
          <a:xfrm>
            <a:off x="381000" y="609600"/>
            <a:ext cx="7086600" cy="369332"/>
          </a:xfrm>
          <a:prstGeom prst="rect">
            <a:avLst/>
          </a:prstGeom>
          <a:noFill/>
        </p:spPr>
        <p:txBody>
          <a:bodyPr wrap="square" rtlCol="0">
            <a:spAutoFit/>
          </a:bodyPr>
          <a:lstStyle/>
          <a:p>
            <a:endParaRPr lang="en-US">
              <a:solidFill>
                <a:prstClr val="black"/>
              </a:solidFill>
            </a:endParaRPr>
          </a:p>
        </p:txBody>
      </p:sp>
      <p:sp>
        <p:nvSpPr>
          <p:cNvPr id="4" name="TextBox 3"/>
          <p:cNvSpPr txBox="1"/>
          <p:nvPr/>
        </p:nvSpPr>
        <p:spPr>
          <a:xfrm>
            <a:off x="381000" y="609600"/>
            <a:ext cx="7010400" cy="369332"/>
          </a:xfrm>
          <a:prstGeom prst="rect">
            <a:avLst/>
          </a:prstGeom>
          <a:noFill/>
        </p:spPr>
        <p:txBody>
          <a:bodyPr wrap="square" rtlCol="0">
            <a:spAutoFit/>
          </a:bodyPr>
          <a:lstStyle/>
          <a:p>
            <a:endParaRPr lang="en-US">
              <a:solidFill>
                <a:prstClr val="black"/>
              </a:solidFill>
            </a:endParaRPr>
          </a:p>
        </p:txBody>
      </p:sp>
      <p:sp>
        <p:nvSpPr>
          <p:cNvPr id="5" name="TextBox 4"/>
          <p:cNvSpPr txBox="1"/>
          <p:nvPr/>
        </p:nvSpPr>
        <p:spPr>
          <a:xfrm>
            <a:off x="228600" y="794266"/>
            <a:ext cx="7924800" cy="369332"/>
          </a:xfrm>
          <a:prstGeom prst="rect">
            <a:avLst/>
          </a:prstGeom>
          <a:noFill/>
        </p:spPr>
        <p:txBody>
          <a:bodyPr wrap="square" rtlCol="0">
            <a:spAutoFit/>
          </a:bodyPr>
          <a:lstStyle/>
          <a:p>
            <a:endParaRPr lang="en-US">
              <a:solidFill>
                <a:prstClr val="black"/>
              </a:solidFill>
            </a:endParaRPr>
          </a:p>
        </p:txBody>
      </p:sp>
      <p:sp>
        <p:nvSpPr>
          <p:cNvPr id="6" name="TextBox 5"/>
          <p:cNvSpPr txBox="1"/>
          <p:nvPr/>
        </p:nvSpPr>
        <p:spPr>
          <a:xfrm>
            <a:off x="533400" y="609600"/>
            <a:ext cx="6934200" cy="369332"/>
          </a:xfrm>
          <a:prstGeom prst="rect">
            <a:avLst/>
          </a:prstGeom>
          <a:noFill/>
        </p:spPr>
        <p:txBody>
          <a:bodyPr wrap="square" rtlCol="0">
            <a:spAutoFit/>
          </a:bodyPr>
          <a:lstStyle/>
          <a:p>
            <a:endParaRPr lang="en-US">
              <a:solidFill>
                <a:prstClr val="black"/>
              </a:solidFill>
            </a:endParaRPr>
          </a:p>
        </p:txBody>
      </p:sp>
      <p:sp>
        <p:nvSpPr>
          <p:cNvPr id="7" name="TextBox 6"/>
          <p:cNvSpPr txBox="1"/>
          <p:nvPr/>
        </p:nvSpPr>
        <p:spPr>
          <a:xfrm>
            <a:off x="533400" y="609600"/>
            <a:ext cx="7620000" cy="369332"/>
          </a:xfrm>
          <a:prstGeom prst="rect">
            <a:avLst/>
          </a:prstGeom>
          <a:noFill/>
        </p:spPr>
        <p:txBody>
          <a:bodyPr wrap="square" rtlCol="0">
            <a:spAutoFit/>
          </a:bodyPr>
          <a:lstStyle/>
          <a:p>
            <a:endParaRPr lang="en-US">
              <a:solidFill>
                <a:prstClr val="black"/>
              </a:solidFill>
            </a:endParaRPr>
          </a:p>
        </p:txBody>
      </p:sp>
      <p:sp>
        <p:nvSpPr>
          <p:cNvPr id="8" name="TextBox 7"/>
          <p:cNvSpPr txBox="1"/>
          <p:nvPr/>
        </p:nvSpPr>
        <p:spPr>
          <a:xfrm>
            <a:off x="381000" y="457200"/>
            <a:ext cx="8458200" cy="523220"/>
          </a:xfrm>
          <a:prstGeom prst="rect">
            <a:avLst/>
          </a:prstGeom>
          <a:noFill/>
        </p:spPr>
        <p:txBody>
          <a:bodyPr wrap="square" rtlCol="0">
            <a:spAutoFit/>
          </a:bodyPr>
          <a:lstStyle/>
          <a:p>
            <a:pPr>
              <a:spcAft>
                <a:spcPts val="600"/>
              </a:spcAft>
            </a:pPr>
            <a:r>
              <a:rPr lang="en-US" sz="2800" b="1">
                <a:solidFill>
                  <a:prstClr val="black"/>
                </a:solidFill>
                <a:latin typeface="Times New Roman" pitchFamily="18" charset="0"/>
                <a:cs typeface="Times New Roman" pitchFamily="18" charset="0"/>
              </a:rPr>
              <a:t>Bài 3:</a:t>
            </a:r>
          </a:p>
        </p:txBody>
      </p:sp>
      <p:sp>
        <p:nvSpPr>
          <p:cNvPr id="11" name="TextBox 10"/>
          <p:cNvSpPr txBox="1"/>
          <p:nvPr/>
        </p:nvSpPr>
        <p:spPr>
          <a:xfrm>
            <a:off x="1524000" y="3276600"/>
            <a:ext cx="4495800" cy="369332"/>
          </a:xfrm>
          <a:prstGeom prst="rect">
            <a:avLst/>
          </a:prstGeom>
          <a:noFill/>
        </p:spPr>
        <p:txBody>
          <a:bodyPr wrap="square" rtlCol="0">
            <a:spAutoFit/>
          </a:bodyPr>
          <a:lstStyle/>
          <a:p>
            <a:endParaRPr lang="vi-VN">
              <a:solidFill>
                <a:prstClr val="black"/>
              </a:solidFill>
            </a:endParaRPr>
          </a:p>
        </p:txBody>
      </p:sp>
      <p:sp>
        <p:nvSpPr>
          <p:cNvPr id="9" name="TextBox 8"/>
          <p:cNvSpPr txBox="1"/>
          <p:nvPr/>
        </p:nvSpPr>
        <p:spPr>
          <a:xfrm>
            <a:off x="2971800" y="1905000"/>
            <a:ext cx="4267200" cy="830997"/>
          </a:xfrm>
          <a:prstGeom prst="rect">
            <a:avLst/>
          </a:prstGeom>
          <a:noFill/>
        </p:spPr>
        <p:txBody>
          <a:bodyPr wrap="square" rtlCol="0">
            <a:spAutoFit/>
          </a:bodyPr>
          <a:lstStyle/>
          <a:p>
            <a:r>
              <a:rPr lang="en-US" sz="4800" b="1">
                <a:solidFill>
                  <a:srgbClr val="7030A0"/>
                </a:solidFill>
                <a:latin typeface="Times New Roman" pitchFamily="18" charset="0"/>
                <a:cs typeface="Times New Roman" pitchFamily="18" charset="0"/>
              </a:rPr>
              <a:t>VIẾT BÀI.</a:t>
            </a:r>
            <a:endParaRPr lang="vi-VN" sz="4800" b="1">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2765076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266"/>
            <a:ext cx="9144000" cy="6858000"/>
          </a:xfrm>
          <a:prstGeom prst="rect">
            <a:avLst/>
          </a:prstGeom>
        </p:spPr>
      </p:pic>
      <p:sp>
        <p:nvSpPr>
          <p:cNvPr id="3" name="TextBox 2"/>
          <p:cNvSpPr txBox="1"/>
          <p:nvPr/>
        </p:nvSpPr>
        <p:spPr>
          <a:xfrm>
            <a:off x="381000" y="609600"/>
            <a:ext cx="7086600" cy="369332"/>
          </a:xfrm>
          <a:prstGeom prst="rect">
            <a:avLst/>
          </a:prstGeom>
          <a:noFill/>
        </p:spPr>
        <p:txBody>
          <a:bodyPr wrap="square" rtlCol="0">
            <a:spAutoFit/>
          </a:bodyPr>
          <a:lstStyle/>
          <a:p>
            <a:endParaRPr lang="en-US">
              <a:solidFill>
                <a:prstClr val="black"/>
              </a:solidFill>
            </a:endParaRPr>
          </a:p>
        </p:txBody>
      </p:sp>
      <p:sp>
        <p:nvSpPr>
          <p:cNvPr id="4" name="TextBox 3"/>
          <p:cNvSpPr txBox="1"/>
          <p:nvPr/>
        </p:nvSpPr>
        <p:spPr>
          <a:xfrm>
            <a:off x="381000" y="609600"/>
            <a:ext cx="7010400" cy="369332"/>
          </a:xfrm>
          <a:prstGeom prst="rect">
            <a:avLst/>
          </a:prstGeom>
          <a:noFill/>
        </p:spPr>
        <p:txBody>
          <a:bodyPr wrap="square" rtlCol="0">
            <a:spAutoFit/>
          </a:bodyPr>
          <a:lstStyle/>
          <a:p>
            <a:endParaRPr lang="en-US">
              <a:solidFill>
                <a:prstClr val="black"/>
              </a:solidFill>
            </a:endParaRPr>
          </a:p>
        </p:txBody>
      </p:sp>
      <p:sp>
        <p:nvSpPr>
          <p:cNvPr id="5" name="TextBox 4"/>
          <p:cNvSpPr txBox="1"/>
          <p:nvPr/>
        </p:nvSpPr>
        <p:spPr>
          <a:xfrm>
            <a:off x="228600" y="794266"/>
            <a:ext cx="7924800" cy="369332"/>
          </a:xfrm>
          <a:prstGeom prst="rect">
            <a:avLst/>
          </a:prstGeom>
          <a:noFill/>
        </p:spPr>
        <p:txBody>
          <a:bodyPr wrap="square" rtlCol="0">
            <a:spAutoFit/>
          </a:bodyPr>
          <a:lstStyle/>
          <a:p>
            <a:endParaRPr lang="en-US">
              <a:solidFill>
                <a:prstClr val="black"/>
              </a:solidFill>
            </a:endParaRPr>
          </a:p>
        </p:txBody>
      </p:sp>
      <p:sp>
        <p:nvSpPr>
          <p:cNvPr id="6" name="TextBox 5"/>
          <p:cNvSpPr txBox="1"/>
          <p:nvPr/>
        </p:nvSpPr>
        <p:spPr>
          <a:xfrm>
            <a:off x="533400" y="609600"/>
            <a:ext cx="6934200" cy="369332"/>
          </a:xfrm>
          <a:prstGeom prst="rect">
            <a:avLst/>
          </a:prstGeom>
          <a:noFill/>
        </p:spPr>
        <p:txBody>
          <a:bodyPr wrap="square" rtlCol="0">
            <a:spAutoFit/>
          </a:bodyPr>
          <a:lstStyle/>
          <a:p>
            <a:endParaRPr lang="en-US">
              <a:solidFill>
                <a:prstClr val="black"/>
              </a:solidFill>
            </a:endParaRPr>
          </a:p>
        </p:txBody>
      </p:sp>
      <p:sp>
        <p:nvSpPr>
          <p:cNvPr id="7" name="TextBox 6"/>
          <p:cNvSpPr txBox="1"/>
          <p:nvPr/>
        </p:nvSpPr>
        <p:spPr>
          <a:xfrm>
            <a:off x="533400" y="609600"/>
            <a:ext cx="7620000" cy="369332"/>
          </a:xfrm>
          <a:prstGeom prst="rect">
            <a:avLst/>
          </a:prstGeom>
          <a:noFill/>
        </p:spPr>
        <p:txBody>
          <a:bodyPr wrap="square" rtlCol="0">
            <a:spAutoFit/>
          </a:bodyPr>
          <a:lstStyle/>
          <a:p>
            <a:endParaRPr lang="en-US">
              <a:solidFill>
                <a:prstClr val="black"/>
              </a:solidFill>
            </a:endParaRPr>
          </a:p>
        </p:txBody>
      </p:sp>
      <p:sp>
        <p:nvSpPr>
          <p:cNvPr id="8" name="TextBox 7"/>
          <p:cNvSpPr txBox="1"/>
          <p:nvPr/>
        </p:nvSpPr>
        <p:spPr>
          <a:xfrm>
            <a:off x="381000" y="1163598"/>
            <a:ext cx="8458200" cy="954107"/>
          </a:xfrm>
          <a:prstGeom prst="rect">
            <a:avLst/>
          </a:prstGeom>
          <a:noFill/>
        </p:spPr>
        <p:txBody>
          <a:bodyPr wrap="square" rtlCol="0">
            <a:spAutoFit/>
          </a:bodyPr>
          <a:lstStyle/>
          <a:p>
            <a:pPr>
              <a:spcAft>
                <a:spcPts val="600"/>
              </a:spcAft>
            </a:pPr>
            <a:r>
              <a:rPr lang="en-US" sz="2800" b="1">
                <a:solidFill>
                  <a:prstClr val="black"/>
                </a:solidFill>
                <a:latin typeface="Times New Roman" pitchFamily="18" charset="0"/>
                <a:cs typeface="Times New Roman" pitchFamily="18" charset="0"/>
              </a:rPr>
              <a:t>Bài 4: Đọc lại đoạn văn em viết, phát hiện lỗi và sửa lỗi ( dùng từ, đặt câu, sắp xếp ý....)</a:t>
            </a:r>
          </a:p>
        </p:txBody>
      </p:sp>
      <p:sp>
        <p:nvSpPr>
          <p:cNvPr id="11" name="TextBox 10"/>
          <p:cNvSpPr txBox="1"/>
          <p:nvPr/>
        </p:nvSpPr>
        <p:spPr>
          <a:xfrm>
            <a:off x="1524000" y="3276600"/>
            <a:ext cx="4495800" cy="369332"/>
          </a:xfrm>
          <a:prstGeom prst="rect">
            <a:avLst/>
          </a:prstGeom>
          <a:noFill/>
        </p:spPr>
        <p:txBody>
          <a:bodyPr wrap="square" rtlCol="0">
            <a:spAutoFit/>
          </a:bodyPr>
          <a:lstStyle/>
          <a:p>
            <a:endParaRPr lang="vi-VN">
              <a:solidFill>
                <a:prstClr val="black"/>
              </a:solidFill>
            </a:endParaRPr>
          </a:p>
        </p:txBody>
      </p:sp>
    </p:spTree>
    <p:extLst>
      <p:ext uri="{BB962C8B-B14F-4D97-AF65-F5344CB8AC3E}">
        <p14:creationId xmlns:p14="http://schemas.microsoft.com/office/powerpoint/2010/main" val="541868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8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themeOverride>
</file>

<file path=ppt/theme/themeOverride2.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110</TotalTime>
  <Words>649</Words>
  <Application>Microsoft Office PowerPoint</Application>
  <PresentationFormat>On-screen Show (4:3)</PresentationFormat>
  <Paragraphs>60</Paragraphs>
  <Slides>12</Slides>
  <Notes>5</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12</vt:i4>
      </vt:variant>
    </vt:vector>
  </HeadingPairs>
  <TitlesOfParts>
    <vt:vector size="25" baseType="lpstr">
      <vt:lpstr>等线</vt:lpstr>
      <vt:lpstr>#9Slide03 AllRoundGothic</vt:lpstr>
      <vt:lpstr>.Vn3DH</vt:lpstr>
      <vt:lpstr>.VnBlack</vt:lpstr>
      <vt:lpstr>Arial</vt:lpstr>
      <vt:lpstr>Calibri</vt:lpstr>
      <vt:lpstr>Calibri Light</vt:lpstr>
      <vt:lpstr>Source Han Sans HW SC</vt:lpstr>
      <vt:lpstr>Times New Roman</vt:lpstr>
      <vt:lpstr>Office Theme</vt:lpstr>
      <vt:lpstr>1_Office Theme</vt:lpstr>
      <vt:lpstr>8_默认设计模板</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DELL</cp:lastModifiedBy>
  <cp:revision>23</cp:revision>
  <dcterms:created xsi:type="dcterms:W3CDTF">2006-08-16T00:00:00Z</dcterms:created>
  <dcterms:modified xsi:type="dcterms:W3CDTF">2023-11-22T16:49:10Z</dcterms:modified>
</cp:coreProperties>
</file>