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03" r:id="rId3"/>
    <p:sldMasterId id="2147483753" r:id="rId4"/>
    <p:sldMasterId id="2147483793" r:id="rId5"/>
    <p:sldMasterId id="2147483819" r:id="rId6"/>
    <p:sldMasterId id="2147483843" r:id="rId7"/>
    <p:sldMasterId id="2147483855" r:id="rId8"/>
    <p:sldMasterId id="2147483868" r:id="rId9"/>
  </p:sldMasterIdLst>
  <p:notesMasterIdLst>
    <p:notesMasterId r:id="rId52"/>
  </p:notesMasterIdLst>
  <p:sldIdLst>
    <p:sldId id="2666" r:id="rId10"/>
    <p:sldId id="521" r:id="rId11"/>
    <p:sldId id="556" r:id="rId12"/>
    <p:sldId id="2641" r:id="rId13"/>
    <p:sldId id="2642" r:id="rId14"/>
    <p:sldId id="273" r:id="rId15"/>
    <p:sldId id="553" r:id="rId16"/>
    <p:sldId id="304" r:id="rId17"/>
    <p:sldId id="2643" r:id="rId18"/>
    <p:sldId id="270" r:id="rId19"/>
    <p:sldId id="311" r:id="rId20"/>
    <p:sldId id="2646" r:id="rId21"/>
    <p:sldId id="2647" r:id="rId22"/>
    <p:sldId id="2649" r:id="rId23"/>
    <p:sldId id="2648" r:id="rId24"/>
    <p:sldId id="542" r:id="rId25"/>
    <p:sldId id="516" r:id="rId26"/>
    <p:sldId id="2650" r:id="rId27"/>
    <p:sldId id="2653" r:id="rId28"/>
    <p:sldId id="526" r:id="rId29"/>
    <p:sldId id="532" r:id="rId30"/>
    <p:sldId id="534" r:id="rId31"/>
    <p:sldId id="549" r:id="rId32"/>
    <p:sldId id="550" r:id="rId33"/>
    <p:sldId id="551" r:id="rId34"/>
    <p:sldId id="552" r:id="rId35"/>
    <p:sldId id="2654" r:id="rId36"/>
    <p:sldId id="538" r:id="rId37"/>
    <p:sldId id="535" r:id="rId38"/>
    <p:sldId id="555" r:id="rId39"/>
    <p:sldId id="2655" r:id="rId40"/>
    <p:sldId id="2665" r:id="rId41"/>
    <p:sldId id="2656" r:id="rId42"/>
    <p:sldId id="2657" r:id="rId43"/>
    <p:sldId id="2658" r:id="rId44"/>
    <p:sldId id="2659" r:id="rId45"/>
    <p:sldId id="2660" r:id="rId46"/>
    <p:sldId id="2661" r:id="rId47"/>
    <p:sldId id="2662" r:id="rId48"/>
    <p:sldId id="2663" r:id="rId49"/>
    <p:sldId id="2664" r:id="rId50"/>
    <p:sldId id="52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43D"/>
    <a:srgbClr val="017F01"/>
    <a:srgbClr val="FFE13C"/>
    <a:srgbClr val="FFE43D"/>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9T14:39:34.726"/>
    </inkml:context>
    <inkml:brush xml:id="br0">
      <inkml:brushProperty name="width" value="0.05" units="cm"/>
      <inkml:brushProperty name="height" value="0.05" units="cm"/>
    </inkml:brush>
  </inkml:definitions>
  <inkml:trace contextRef="#ctx0" brushRef="#br0">1 1 24575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FAF85F-D0EE-4260-A504-F9247F21410E}" type="datetimeFigureOut">
              <a:rPr lang="en-US" smtClean="0"/>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675777-98FA-4E74-88C4-1639D67BAA22}" type="slidenum">
              <a:rPr lang="en-US" smtClean="0"/>
              <a:t>‹#›</a:t>
            </a:fld>
            <a:endParaRPr lang="en-US"/>
          </a:p>
        </p:txBody>
      </p:sp>
    </p:spTree>
    <p:extLst>
      <p:ext uri="{BB962C8B-B14F-4D97-AF65-F5344CB8AC3E}">
        <p14:creationId xmlns:p14="http://schemas.microsoft.com/office/powerpoint/2010/main" val="2181953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55845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7420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5788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72571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59243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2387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256216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2637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6464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8156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43147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9529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79067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3835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0954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10601761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6BCFF4F1-400D-4AAD-0C89-27B25F0A1C46}"/>
              </a:ext>
            </a:extLst>
          </p:cNvPr>
          <p:cNvSpPr>
            <a:spLocks noGrp="1"/>
          </p:cNvSpPr>
          <p:nvPr>
            <p:ph type="dt" sz="half" idx="10"/>
          </p:nvPr>
        </p:nvSpPr>
        <p:spPr/>
        <p:txBody>
          <a:bodyPr/>
          <a:lstStyle>
            <a:lvl1pPr>
              <a:defRPr/>
            </a:lvl1pPr>
          </a:lstStyle>
          <a:p>
            <a:pPr>
              <a:defRPr/>
            </a:pPr>
            <a:fld id="{853A5F88-A555-4131-97FD-DDE24B1F6A8E}" type="datetimeFigureOut">
              <a:rPr lang="zh-CN" altLang="en-US"/>
              <a:pPr>
                <a:defRPr/>
              </a:pPr>
              <a:t>2023/10/9</a:t>
            </a:fld>
            <a:endParaRPr lang="zh-CN" altLang="en-US"/>
          </a:p>
        </p:txBody>
      </p:sp>
      <p:sp>
        <p:nvSpPr>
          <p:cNvPr id="3" name="页脚占位符 4">
            <a:extLst>
              <a:ext uri="{FF2B5EF4-FFF2-40B4-BE49-F238E27FC236}">
                <a16:creationId xmlns:a16="http://schemas.microsoft.com/office/drawing/2014/main" id="{8767FF7F-B207-1604-6A76-321698E0BC6C}"/>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B17E6C2E-1763-401A-7357-64336AD6BE6E}"/>
              </a:ext>
            </a:extLst>
          </p:cNvPr>
          <p:cNvSpPr>
            <a:spLocks noGrp="1"/>
          </p:cNvSpPr>
          <p:nvPr>
            <p:ph type="sldNum" sz="quarter" idx="12"/>
          </p:nvPr>
        </p:nvSpPr>
        <p:spPr/>
        <p:txBody>
          <a:bodyPr/>
          <a:lstStyle>
            <a:lvl1pPr>
              <a:defRPr/>
            </a:lvl1pPr>
          </a:lstStyle>
          <a:p>
            <a:pPr>
              <a:defRPr/>
            </a:pPr>
            <a:fld id="{4B1F1160-87C4-4B8A-9CA2-652E1D04DF1A}" type="slidenum">
              <a:rPr lang="zh-CN" altLang="en-US"/>
              <a:pPr>
                <a:defRPr/>
              </a:pPr>
              <a:t>‹#›</a:t>
            </a:fld>
            <a:endParaRPr lang="zh-CN" altLang="en-US"/>
          </a:p>
        </p:txBody>
      </p:sp>
    </p:spTree>
    <p:extLst>
      <p:ext uri="{BB962C8B-B14F-4D97-AF65-F5344CB8AC3E}">
        <p14:creationId xmlns:p14="http://schemas.microsoft.com/office/powerpoint/2010/main" val="37187587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0923BC5D-1811-E85D-5068-2C3185FBFA23}"/>
              </a:ext>
            </a:extLst>
          </p:cNvPr>
          <p:cNvSpPr>
            <a:spLocks noGrp="1"/>
          </p:cNvSpPr>
          <p:nvPr>
            <p:ph type="dt" sz="half" idx="10"/>
          </p:nvPr>
        </p:nvSpPr>
        <p:spPr/>
        <p:txBody>
          <a:bodyPr/>
          <a:lstStyle>
            <a:lvl1pPr>
              <a:defRPr/>
            </a:lvl1pPr>
          </a:lstStyle>
          <a:p>
            <a:pPr>
              <a:defRPr/>
            </a:pPr>
            <a:fld id="{2729CB3F-9133-486A-AD68-49F4B72D0EAC}" type="datetimeFigureOut">
              <a:rPr lang="zh-CN" altLang="en-US"/>
              <a:pPr>
                <a:defRPr/>
              </a:pPr>
              <a:t>2023/10/9</a:t>
            </a:fld>
            <a:endParaRPr lang="zh-CN" altLang="en-US"/>
          </a:p>
        </p:txBody>
      </p:sp>
      <p:sp>
        <p:nvSpPr>
          <p:cNvPr id="6" name="页脚占位符 4">
            <a:extLst>
              <a:ext uri="{FF2B5EF4-FFF2-40B4-BE49-F238E27FC236}">
                <a16:creationId xmlns:a16="http://schemas.microsoft.com/office/drawing/2014/main" id="{8E13BFBA-688A-1F10-0795-C803ED6E538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29CF90DA-8DB6-53DD-42D9-161F8D26529D}"/>
              </a:ext>
            </a:extLst>
          </p:cNvPr>
          <p:cNvSpPr>
            <a:spLocks noGrp="1"/>
          </p:cNvSpPr>
          <p:nvPr>
            <p:ph type="sldNum" sz="quarter" idx="12"/>
          </p:nvPr>
        </p:nvSpPr>
        <p:spPr/>
        <p:txBody>
          <a:bodyPr/>
          <a:lstStyle>
            <a:lvl1pPr>
              <a:defRPr/>
            </a:lvl1pPr>
          </a:lstStyle>
          <a:p>
            <a:pPr>
              <a:defRPr/>
            </a:pPr>
            <a:fld id="{1EFC87E0-165D-4994-86DB-EF81C1C1B234}" type="slidenum">
              <a:rPr lang="zh-CN" altLang="en-US"/>
              <a:pPr>
                <a:defRPr/>
              </a:pPr>
              <a:t>‹#›</a:t>
            </a:fld>
            <a:endParaRPr lang="zh-CN" altLang="en-US"/>
          </a:p>
        </p:txBody>
      </p:sp>
    </p:spTree>
    <p:extLst>
      <p:ext uri="{BB962C8B-B14F-4D97-AF65-F5344CB8AC3E}">
        <p14:creationId xmlns:p14="http://schemas.microsoft.com/office/powerpoint/2010/main" val="19945103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3110C83D-95D7-9832-081F-B05138862824}"/>
              </a:ext>
            </a:extLst>
          </p:cNvPr>
          <p:cNvSpPr>
            <a:spLocks noGrp="1"/>
          </p:cNvSpPr>
          <p:nvPr>
            <p:ph type="dt" sz="half" idx="10"/>
          </p:nvPr>
        </p:nvSpPr>
        <p:spPr/>
        <p:txBody>
          <a:bodyPr/>
          <a:lstStyle>
            <a:lvl1pPr>
              <a:defRPr/>
            </a:lvl1pPr>
          </a:lstStyle>
          <a:p>
            <a:pPr>
              <a:defRPr/>
            </a:pPr>
            <a:fld id="{690149E6-D3C0-467E-ACD1-2B56EFD56494}" type="datetimeFigureOut">
              <a:rPr lang="zh-CN" altLang="en-US"/>
              <a:pPr>
                <a:defRPr/>
              </a:pPr>
              <a:t>2023/10/9</a:t>
            </a:fld>
            <a:endParaRPr lang="zh-CN" altLang="en-US"/>
          </a:p>
        </p:txBody>
      </p:sp>
      <p:sp>
        <p:nvSpPr>
          <p:cNvPr id="6" name="页脚占位符 4">
            <a:extLst>
              <a:ext uri="{FF2B5EF4-FFF2-40B4-BE49-F238E27FC236}">
                <a16:creationId xmlns:a16="http://schemas.microsoft.com/office/drawing/2014/main" id="{6E46CE5E-D613-1F08-4BDD-542197E2F488}"/>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E0B34FB-06D0-F43C-F93B-072D614512CE}"/>
              </a:ext>
            </a:extLst>
          </p:cNvPr>
          <p:cNvSpPr>
            <a:spLocks noGrp="1"/>
          </p:cNvSpPr>
          <p:nvPr>
            <p:ph type="sldNum" sz="quarter" idx="12"/>
          </p:nvPr>
        </p:nvSpPr>
        <p:spPr/>
        <p:txBody>
          <a:bodyPr/>
          <a:lstStyle>
            <a:lvl1pPr>
              <a:defRPr/>
            </a:lvl1pPr>
          </a:lstStyle>
          <a:p>
            <a:pPr>
              <a:defRPr/>
            </a:pPr>
            <a:fld id="{AF209A47-0BD6-4FF6-AE26-648E98AA32AD}" type="slidenum">
              <a:rPr lang="zh-CN" altLang="en-US"/>
              <a:pPr>
                <a:defRPr/>
              </a:pPr>
              <a:t>‹#›</a:t>
            </a:fld>
            <a:endParaRPr lang="zh-CN" altLang="en-US"/>
          </a:p>
        </p:txBody>
      </p:sp>
    </p:spTree>
    <p:extLst>
      <p:ext uri="{BB962C8B-B14F-4D97-AF65-F5344CB8AC3E}">
        <p14:creationId xmlns:p14="http://schemas.microsoft.com/office/powerpoint/2010/main" val="10120347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EA49EE-30C2-7811-60C4-2CAB3E50DEB3}"/>
              </a:ext>
            </a:extLst>
          </p:cNvPr>
          <p:cNvSpPr>
            <a:spLocks noGrp="1"/>
          </p:cNvSpPr>
          <p:nvPr>
            <p:ph type="dt" sz="half" idx="10"/>
          </p:nvPr>
        </p:nvSpPr>
        <p:spPr/>
        <p:txBody>
          <a:bodyPr/>
          <a:lstStyle>
            <a:lvl1pPr>
              <a:defRPr/>
            </a:lvl1pPr>
          </a:lstStyle>
          <a:p>
            <a:pPr>
              <a:defRPr/>
            </a:pPr>
            <a:fld id="{BE7F99FF-DBF8-413E-9DFB-7A0FD237FC12}" type="datetimeFigureOut">
              <a:rPr lang="zh-CN" altLang="en-US"/>
              <a:pPr>
                <a:defRPr/>
              </a:pPr>
              <a:t>2023/10/9</a:t>
            </a:fld>
            <a:endParaRPr lang="zh-CN" altLang="en-US"/>
          </a:p>
        </p:txBody>
      </p:sp>
      <p:sp>
        <p:nvSpPr>
          <p:cNvPr id="5" name="页脚占位符 4">
            <a:extLst>
              <a:ext uri="{FF2B5EF4-FFF2-40B4-BE49-F238E27FC236}">
                <a16:creationId xmlns:a16="http://schemas.microsoft.com/office/drawing/2014/main" id="{E4865680-13B1-8378-9460-9D79C320A7A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5972957-CE97-5FE6-4E11-33EDCD340D20}"/>
              </a:ext>
            </a:extLst>
          </p:cNvPr>
          <p:cNvSpPr>
            <a:spLocks noGrp="1"/>
          </p:cNvSpPr>
          <p:nvPr>
            <p:ph type="sldNum" sz="quarter" idx="12"/>
          </p:nvPr>
        </p:nvSpPr>
        <p:spPr/>
        <p:txBody>
          <a:bodyPr/>
          <a:lstStyle>
            <a:lvl1pPr>
              <a:defRPr/>
            </a:lvl1pPr>
          </a:lstStyle>
          <a:p>
            <a:pPr>
              <a:defRPr/>
            </a:pPr>
            <a:fld id="{25F89C26-A80C-4EBF-970B-779DB24927B6}" type="slidenum">
              <a:rPr lang="zh-CN" altLang="en-US"/>
              <a:pPr>
                <a:defRPr/>
              </a:pPr>
              <a:t>‹#›</a:t>
            </a:fld>
            <a:endParaRPr lang="zh-CN" altLang="en-US"/>
          </a:p>
        </p:txBody>
      </p:sp>
    </p:spTree>
    <p:extLst>
      <p:ext uri="{BB962C8B-B14F-4D97-AF65-F5344CB8AC3E}">
        <p14:creationId xmlns:p14="http://schemas.microsoft.com/office/powerpoint/2010/main" val="14094950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5248364-6B6A-5CC3-6AA9-7327F35DA5CD}"/>
              </a:ext>
            </a:extLst>
          </p:cNvPr>
          <p:cNvSpPr>
            <a:spLocks noGrp="1"/>
          </p:cNvSpPr>
          <p:nvPr>
            <p:ph type="dt" sz="half" idx="10"/>
          </p:nvPr>
        </p:nvSpPr>
        <p:spPr/>
        <p:txBody>
          <a:bodyPr/>
          <a:lstStyle>
            <a:lvl1pPr>
              <a:defRPr/>
            </a:lvl1pPr>
          </a:lstStyle>
          <a:p>
            <a:pPr>
              <a:defRPr/>
            </a:pPr>
            <a:fld id="{AC6B7DBE-349B-45B1-8E08-F96AE0C6948F}" type="datetimeFigureOut">
              <a:rPr lang="zh-CN" altLang="en-US"/>
              <a:pPr>
                <a:defRPr/>
              </a:pPr>
              <a:t>2023/10/9</a:t>
            </a:fld>
            <a:endParaRPr lang="zh-CN" altLang="en-US"/>
          </a:p>
        </p:txBody>
      </p:sp>
      <p:sp>
        <p:nvSpPr>
          <p:cNvPr id="5" name="页脚占位符 4">
            <a:extLst>
              <a:ext uri="{FF2B5EF4-FFF2-40B4-BE49-F238E27FC236}">
                <a16:creationId xmlns:a16="http://schemas.microsoft.com/office/drawing/2014/main" id="{3453FC61-0D18-15A5-5CA4-DB68092F38C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22045C8-0F3F-EF77-5B42-6144DA65063D}"/>
              </a:ext>
            </a:extLst>
          </p:cNvPr>
          <p:cNvSpPr>
            <a:spLocks noGrp="1"/>
          </p:cNvSpPr>
          <p:nvPr>
            <p:ph type="sldNum" sz="quarter" idx="12"/>
          </p:nvPr>
        </p:nvSpPr>
        <p:spPr/>
        <p:txBody>
          <a:bodyPr/>
          <a:lstStyle>
            <a:lvl1pPr>
              <a:defRPr/>
            </a:lvl1pPr>
          </a:lstStyle>
          <a:p>
            <a:pPr>
              <a:defRPr/>
            </a:pPr>
            <a:fld id="{8B3F93F1-BB24-47E8-9FAE-D674B40656DE}" type="slidenum">
              <a:rPr lang="zh-CN" altLang="en-US"/>
              <a:pPr>
                <a:defRPr/>
              </a:pPr>
              <a:t>‹#›</a:t>
            </a:fld>
            <a:endParaRPr lang="zh-CN" altLang="en-US"/>
          </a:p>
        </p:txBody>
      </p:sp>
    </p:spTree>
    <p:extLst>
      <p:ext uri="{BB962C8B-B14F-4D97-AF65-F5344CB8AC3E}">
        <p14:creationId xmlns:p14="http://schemas.microsoft.com/office/powerpoint/2010/main" val="20043534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682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825537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736710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2306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1594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2023/10/9</a:t>
            </a:fld>
            <a:endParaRPr lang="zh-CN" altLang="en-US" sz="2400">
              <a:solidFill>
                <a:srgbClr val="63AECE"/>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7331413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2023/10/9</a:t>
            </a:fld>
            <a:endParaRPr lang="zh-CN" altLang="en-US" sz="2400">
              <a:solidFill>
                <a:srgbClr val="63AECE"/>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29164890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2023/10/9</a:t>
            </a:fld>
            <a:endParaRPr lang="zh-CN" altLang="en-US" sz="2400">
              <a:solidFill>
                <a:srgbClr val="63AECE"/>
              </a:solidFill>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33303280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2023/10/9</a:t>
            </a:fld>
            <a:endParaRPr lang="zh-CN" altLang="en-US" sz="2400">
              <a:solidFill>
                <a:srgbClr val="63AECE"/>
              </a:solidFill>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4255640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2023/10/9</a:t>
            </a:fld>
            <a:endParaRPr lang="zh-CN" altLang="en-US" sz="2400">
              <a:solidFill>
                <a:srgbClr val="63AECE"/>
              </a:solidFill>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6929595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5" name="标题 1"/>
          <p:cNvSpPr txBox="1">
            <a:spLocks/>
          </p:cNvSpPr>
          <p:nvPr userDrawn="1"/>
        </p:nvSpPr>
        <p:spPr bwMode="auto">
          <a:xfrm>
            <a:off x="1524122" y="388910"/>
            <a:ext cx="4063892"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zh-CN" altLang="en-US" sz="3733" b="1" i="0" u="none" strike="noStrike" kern="1200" cap="none" spc="0" normalizeH="0" baseline="0" noProof="0" dirty="0">
                <a:ln>
                  <a:noFill/>
                </a:ln>
                <a:solidFill>
                  <a:srgbClr val="0070C0"/>
                </a:solidFill>
                <a:effectLst/>
                <a:uLnTx/>
                <a:uFillTx/>
                <a:latin typeface="Verdana"/>
                <a:ea typeface="微软雅黑"/>
                <a:cs typeface="+mn-cs"/>
              </a:rPr>
              <a:t>单击此处添加目录</a:t>
            </a: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20667795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2023/10/9</a:t>
            </a:fld>
            <a:endParaRPr lang="zh-CN" altLang="en-US" sz="2400">
              <a:solidFill>
                <a:srgbClr val="63AECE"/>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13943063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2023/10/9</a:t>
            </a:fld>
            <a:endParaRPr lang="zh-CN" altLang="en-US" sz="2400">
              <a:solidFill>
                <a:srgbClr val="63AECE"/>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3262724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2023/10/9</a:t>
            </a:fld>
            <a:endParaRPr lang="zh-CN" altLang="en-US" sz="2400">
              <a:solidFill>
                <a:srgbClr val="63AECE"/>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31549030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2023/10/9</a:t>
            </a:fld>
            <a:endParaRPr lang="zh-CN" altLang="en-US" sz="2400">
              <a:solidFill>
                <a:srgbClr val="63AECE"/>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26603719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914377">
              <a:defRPr/>
            </a:pPr>
            <a:fld id="{9CE5B826-6809-49B3-9B4B-177D412235B0}" type="datetimeFigureOut">
              <a:rPr lang="zh-CN" altLang="en-US" smtClean="0">
                <a:solidFill>
                  <a:srgbClr val="86C58D"/>
                </a:solidFill>
              </a:rPr>
              <a:pPr defTabSz="914377">
                <a:defRPr/>
              </a:pPr>
              <a:t>2023/10/9</a:t>
            </a:fld>
            <a:endParaRPr lang="zh-CN" altLang="en-US">
              <a:solidFill>
                <a:srgbClr val="86C58D"/>
              </a:solidFill>
            </a:endParaRPr>
          </a:p>
        </p:txBody>
      </p:sp>
      <p:sp>
        <p:nvSpPr>
          <p:cNvPr id="5" name="页脚占位符 4"/>
          <p:cNvSpPr>
            <a:spLocks noGrp="1"/>
          </p:cNvSpPr>
          <p:nvPr>
            <p:ph type="ftr" sz="quarter" idx="11"/>
          </p:nvPr>
        </p:nvSpPr>
        <p:spPr/>
        <p:txBody>
          <a:bodyPr/>
          <a:lstStyle/>
          <a:p>
            <a:pPr defTabSz="914377">
              <a:defRPr/>
            </a:pPr>
            <a:endParaRPr lang="zh-CN" altLang="en-US">
              <a:solidFill>
                <a:srgbClr val="86C58D"/>
              </a:solidFill>
            </a:endParaRPr>
          </a:p>
        </p:txBody>
      </p:sp>
      <p:sp>
        <p:nvSpPr>
          <p:cNvPr id="6" name="灯片编号占位符 5"/>
          <p:cNvSpPr>
            <a:spLocks noGrp="1"/>
          </p:cNvSpPr>
          <p:nvPr>
            <p:ph type="sldNum" sz="quarter" idx="12"/>
          </p:nvPr>
        </p:nvSpPr>
        <p:spPr/>
        <p:txBody>
          <a:bodyPr/>
          <a:lstStyle/>
          <a:p>
            <a:pPr defTabSz="914377">
              <a:defRPr/>
            </a:pPr>
            <a:fld id="{601AD0B5-09AD-499F-88BC-01FCE55CDA76}" type="slidenum">
              <a:rPr lang="zh-CN" altLang="en-US" smtClean="0">
                <a:solidFill>
                  <a:srgbClr val="86C58D"/>
                </a:solidFill>
              </a:rPr>
              <a:pPr defTabSz="914377">
                <a:defRPr/>
              </a:pPr>
              <a:t>‹#›</a:t>
            </a:fld>
            <a:endParaRPr lang="zh-CN" altLang="en-US">
              <a:solidFill>
                <a:srgbClr val="86C58D"/>
              </a:solidFill>
            </a:endParaRPr>
          </a:p>
        </p:txBody>
      </p:sp>
    </p:spTree>
    <p:extLst>
      <p:ext uri="{BB962C8B-B14F-4D97-AF65-F5344CB8AC3E}">
        <p14:creationId xmlns:p14="http://schemas.microsoft.com/office/powerpoint/2010/main" val="19469777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587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5" name="标题 1"/>
          <p:cNvSpPr txBox="1">
            <a:spLocks/>
          </p:cNvSpPr>
          <p:nvPr userDrawn="1"/>
        </p:nvSpPr>
        <p:spPr bwMode="auto">
          <a:xfrm>
            <a:off x="1524122" y="388910"/>
            <a:ext cx="4063892"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zh-CN" altLang="en-US" sz="3733" b="1" i="0" u="none" strike="noStrike" kern="1200" cap="none" spc="0" normalizeH="0" baseline="0" noProof="0" dirty="0">
                <a:ln>
                  <a:noFill/>
                </a:ln>
                <a:solidFill>
                  <a:srgbClr val="0070C0"/>
                </a:solidFill>
                <a:effectLst/>
                <a:uLnTx/>
                <a:uFillTx/>
                <a:latin typeface="Verdana"/>
                <a:ea typeface="微软雅黑"/>
                <a:cs typeface="+mn-cs"/>
              </a:rPr>
              <a:t>单击此处添加目录</a:t>
            </a: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14707910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5" name="标题 1"/>
          <p:cNvSpPr txBox="1">
            <a:spLocks/>
          </p:cNvSpPr>
          <p:nvPr userDrawn="1"/>
        </p:nvSpPr>
        <p:spPr bwMode="auto">
          <a:xfrm>
            <a:off x="1524122" y="13716033"/>
            <a:ext cx="4063892"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zh-CN" altLang="en-US" sz="3733" b="1" i="0" u="none" strike="noStrike" kern="1200" cap="none" spc="0" normalizeH="0" baseline="0" noProof="0" dirty="0">
                <a:ln>
                  <a:noFill/>
                </a:ln>
                <a:solidFill>
                  <a:srgbClr val="0070C0"/>
                </a:solidFill>
                <a:effectLst/>
                <a:uLnTx/>
                <a:uFillTx/>
                <a:latin typeface="Verdana"/>
                <a:ea typeface="微软雅黑"/>
                <a:cs typeface="+mn-cs"/>
              </a:rPr>
              <a:t>单击此处添加目录</a:t>
            </a: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8774575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zh-CN" altLang="en-US"/>
              <a:t>单击此处编辑母版文本样式</a:t>
            </a:r>
          </a:p>
        </p:txBody>
      </p:sp>
    </p:spTree>
    <p:extLst>
      <p:ext uri="{BB962C8B-B14F-4D97-AF65-F5344CB8AC3E}">
        <p14:creationId xmlns:p14="http://schemas.microsoft.com/office/powerpoint/2010/main" val="5872382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214303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5" name="标题 1"/>
          <p:cNvSpPr txBox="1">
            <a:spLocks/>
          </p:cNvSpPr>
          <p:nvPr userDrawn="1"/>
        </p:nvSpPr>
        <p:spPr bwMode="auto">
          <a:xfrm>
            <a:off x="1524122" y="13716033"/>
            <a:ext cx="4063892"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zh-CN" altLang="en-US" sz="3733" b="1" i="0" u="none" strike="noStrike" kern="1200" cap="none" spc="0" normalizeH="0" baseline="0" noProof="0" dirty="0">
                <a:ln>
                  <a:noFill/>
                </a:ln>
                <a:solidFill>
                  <a:srgbClr val="0070C0"/>
                </a:solidFill>
                <a:effectLst/>
                <a:uLnTx/>
                <a:uFillTx/>
                <a:latin typeface="Verdana"/>
                <a:ea typeface="微软雅黑"/>
                <a:cs typeface="+mn-cs"/>
              </a:rPr>
              <a:t>单击此处添加目录</a:t>
            </a: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26662137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2"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2"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254093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906691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0137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49"/>
            <a:ext cx="4011084" cy="1162051"/>
          </a:xfrm>
          <a:prstGeom prst="rect">
            <a:avLst/>
          </a:prstGeo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8167096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27364640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779348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31045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863FA1-73DB-484D-A0D1-FB8E7784C3F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6B5F4EE-5EC0-4126-BFC7-A32178B408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ED906AFC-7F2C-4AF3-B435-12A340B7B2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71E1BD0-523F-4C68-A9C2-0BCB142C4A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7144763-B555-4FAF-9636-24B8D214F5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153230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770327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11953A-7BFA-4791-90FD-131A731F3B7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94698D9-531A-4E8D-B252-C10FDCE7D1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8E1B12A-B843-4C16-90FC-3FB2A07894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D03552C-99C1-48EB-9275-5FD91A2256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C208FEE-5664-4050-AD54-190AD833F7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964175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zh-CN" altLang="en-US"/>
              <a:t>单击此处编辑母版文本样式</a:t>
            </a:r>
          </a:p>
        </p:txBody>
      </p:sp>
    </p:spTree>
    <p:extLst>
      <p:ext uri="{BB962C8B-B14F-4D97-AF65-F5344CB8AC3E}">
        <p14:creationId xmlns:p14="http://schemas.microsoft.com/office/powerpoint/2010/main" val="3017651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B2BDA-1759-4CA3-B072-816119C649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E9BAF8-532E-4EF3-B283-E89BF067239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A79BD5-F5DF-49E3-BB1A-CD7BAC4A60E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678918A-29A9-4B8E-A7E5-01453BC858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255A99E-62A1-4228-8E34-F6424CA85B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2DDF071-A280-416C-B169-B33EED0508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683400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F19747-25A1-43B6-B6D2-20AE22B4FC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21E3766-1C64-463B-83E7-BACCFBC141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08837DF-ADEF-4E88-AAA2-9956DA70D3B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4277E25-E5BD-4CBF-B65E-D0499747F7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5FF8EF4-C8A2-41A0-A02B-6F5F0F4E482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79B134C-9982-40BF-A88B-2DD73CE879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D7CF33B1-1657-4EB4-A25A-D79122D8AF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10719ACB-AA1F-47FD-8463-12CDE513DA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051649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85B858-9496-4556-BE0F-793459979A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E0F357-0AC6-4C7E-A7AE-A2022592A9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6FD4E9F-FF8A-4744-884E-F53BB1C4D3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3AF20C27-960F-4FC9-84FE-C4C740B0A2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829360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AD458D-AE1F-4FBF-8484-C287334926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2ACD939B-2FDD-479E-BB9A-8A1DF6A805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D5BE047-6A05-4AD2-96B6-195CB9C1DB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516425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433D9-F609-4DBA-8C80-0DD17055C2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212B6E-2880-4946-BCFA-A294C341C1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A5C6B8-F646-4C5A-B8D5-A5EB57ED91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6933C14-375A-4FD5-8F2F-1F29C1C39F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59DDF19-3307-4887-B604-BC35B6BFC1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F18F9CF-08B8-414A-BD30-784EE8BDE4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927243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39DCDA-5ED3-48EA-9A6C-A168116C3A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C8A77C-854A-405A-BAB7-C71AE538CD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594DB7-9D21-4257-A28B-9C1179ACDB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FA2813D-AD41-4765-91F8-04C5277BB0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2992C7F-AB8D-46D0-B739-4A2EF2AEB5A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D853F50-438A-4B05-9BBD-EB23BFB73C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80933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A6BDEA-A9D8-4316-A8D8-0B36FCA46A0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779B07-E857-4452-A927-1A4D93A4AB9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811CB7-FB6E-40A0-9487-22971A7B7D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BE0652F-AE82-4AD8-91D4-FA3C19DC1A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99F17DE-E4F5-4E3E-AD11-3A7EEBED78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27248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6491FC8-5A1B-4568-A0FD-3F1E9DF9E39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8B40058-4C77-4A97-AC47-1A5457A4EFD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13F0D0-5694-4E84-8FAF-D7ED06355C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901223E-57C0-4807-886C-0C4A15CDEE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38B3A57-5D67-4270-9949-B652FD57B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290665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6514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5" name="标题 1"/>
          <p:cNvSpPr txBox="1">
            <a:spLocks/>
          </p:cNvSpPr>
          <p:nvPr userDrawn="1"/>
        </p:nvSpPr>
        <p:spPr bwMode="auto">
          <a:xfrm>
            <a:off x="1524122" y="388910"/>
            <a:ext cx="4063892"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zh-CN" altLang="en-US" sz="3733" b="1" i="0" u="none" strike="noStrike" kern="1200" cap="none" spc="0" normalizeH="0" baseline="0" noProof="0" dirty="0">
                <a:ln>
                  <a:noFill/>
                </a:ln>
                <a:solidFill>
                  <a:srgbClr val="0070C0"/>
                </a:solidFill>
                <a:effectLst/>
                <a:uLnTx/>
                <a:uFillTx/>
                <a:latin typeface="Verdana"/>
                <a:ea typeface="微软雅黑"/>
                <a:cs typeface="+mn-cs"/>
              </a:rPr>
              <a:t>单击此处添加目录</a:t>
            </a: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4102193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387326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5" name="标题 1"/>
          <p:cNvSpPr txBox="1">
            <a:spLocks/>
          </p:cNvSpPr>
          <p:nvPr userDrawn="1"/>
        </p:nvSpPr>
        <p:spPr bwMode="auto">
          <a:xfrm>
            <a:off x="1524122" y="13716033"/>
            <a:ext cx="4063892"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zh-CN" altLang="en-US" sz="3733" b="1" i="0" u="none" strike="noStrike" kern="1200" cap="none" spc="0" normalizeH="0" baseline="0" noProof="0" dirty="0">
                <a:ln>
                  <a:noFill/>
                </a:ln>
                <a:solidFill>
                  <a:srgbClr val="0070C0"/>
                </a:solidFill>
                <a:effectLst/>
                <a:uLnTx/>
                <a:uFillTx/>
                <a:latin typeface="Verdana"/>
                <a:ea typeface="微软雅黑"/>
                <a:cs typeface="+mn-cs"/>
              </a:rPr>
              <a:t>单击此处添加目录</a:t>
            </a: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39596431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zh-CN" altLang="en-US"/>
              <a:t>单击此处编辑母版文本样式</a:t>
            </a:r>
          </a:p>
        </p:txBody>
      </p:sp>
    </p:spTree>
    <p:extLst>
      <p:ext uri="{BB962C8B-B14F-4D97-AF65-F5344CB8AC3E}">
        <p14:creationId xmlns:p14="http://schemas.microsoft.com/office/powerpoint/2010/main" val="30602275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322256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2"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2"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364194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85854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679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49"/>
            <a:ext cx="4011084" cy="1162051"/>
          </a:xfrm>
          <a:prstGeom prst="rect">
            <a:avLst/>
          </a:prstGeo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27348449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12813166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399306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667709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2"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2"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992280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8496905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p:nvPicPr>
        <p:blipFill>
          <a:blip r:embed="rId2"/>
          <a:srcRect b="15838"/>
          <a:stretch>
            <a:fillRect/>
          </a:stretch>
        </p:blipFill>
        <p:spPr>
          <a:xfrm>
            <a:off x="0" y="0"/>
            <a:ext cx="12217400" cy="6866255"/>
          </a:xfrm>
          <a:prstGeom prst="rect">
            <a:avLst/>
          </a:prstGeom>
        </p:spPr>
      </p:pic>
      <p:sp>
        <p:nvSpPr>
          <p:cNvPr id="12" name="圆角矩形 11"/>
          <p:cNvSpPr/>
          <p:nvPr/>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p:nvPicPr>
        <p:blipFill>
          <a:blip r:embed="rId5"/>
          <a:stretch>
            <a:fillRect/>
          </a:stretch>
        </p:blipFill>
        <p:spPr>
          <a:xfrm flipH="1">
            <a:off x="1678940" y="4087495"/>
            <a:ext cx="1501775" cy="2624455"/>
          </a:xfrm>
          <a:prstGeom prst="rect">
            <a:avLst/>
          </a:prstGeom>
        </p:spPr>
      </p:pic>
      <p:sp>
        <p:nvSpPr>
          <p:cNvPr id="2" name="标题 1">
            <a:extLst>
              <a:ext uri="{FF2B5EF4-FFF2-40B4-BE49-F238E27FC236}">
                <a16:creationId xmlns:a16="http://schemas.microsoft.com/office/drawing/2014/main" id="{7A0B288B-CC31-DCF7-4676-CB67A414439F}"/>
              </a:ext>
            </a:extLst>
          </p:cNvPr>
          <p:cNvSpPr txBox="1">
            <a:spLocks/>
          </p:cNvSpPr>
          <p:nvPr userDrawn="1"/>
        </p:nvSpPr>
        <p:spPr bwMode="auto">
          <a:xfrm>
            <a:off x="1524122" y="388910"/>
            <a:ext cx="4063892"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zh-CN" altLang="en-US" sz="3733" b="1" i="0" u="none" strike="noStrike" kern="1200" cap="none" spc="0" normalizeH="0" baseline="0" noProof="0" dirty="0">
                <a:ln>
                  <a:noFill/>
                </a:ln>
                <a:solidFill>
                  <a:srgbClr val="0070C0"/>
                </a:solidFill>
                <a:effectLst/>
                <a:uLnTx/>
                <a:uFillTx/>
                <a:latin typeface="Verdana"/>
                <a:ea typeface="微软雅黑"/>
                <a:cs typeface="+mn-cs"/>
              </a:rPr>
              <a:t>单击此处添加目录</a:t>
            </a:r>
          </a:p>
        </p:txBody>
      </p:sp>
      <p:pic>
        <p:nvPicPr>
          <p:cNvPr id="3" name="图片 1">
            <a:extLst>
              <a:ext uri="{FF2B5EF4-FFF2-40B4-BE49-F238E27FC236}">
                <a16:creationId xmlns:a16="http://schemas.microsoft.com/office/drawing/2014/main" id="{679E74EC-0E13-16C1-2FC4-0A9397D1463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4" name="图片 7">
            <a:extLst>
              <a:ext uri="{FF2B5EF4-FFF2-40B4-BE49-F238E27FC236}">
                <a16:creationId xmlns:a16="http://schemas.microsoft.com/office/drawing/2014/main" id="{891B2FF6-62BF-86CC-0760-BE2AB7CACE9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12703527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5103628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5384499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2023/10/9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238943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2023/10/9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51414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2023/10/9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5459109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1770288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105619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8126192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9414351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092268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2023/10/9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1725957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2023/10/9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55676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2023/10/9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91352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44453-0400-4C43-9976-0D03BD583E72}" type="datetimeFigureOut">
              <a:rPr lang="zh-CN" altLang="en-US" smtClean="0"/>
              <a:t>2023/10/9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887893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44453-0400-4C43-9976-0D03BD583E72}" type="datetimeFigureOut">
              <a:rPr lang="zh-CN" altLang="en-US" smtClean="0"/>
              <a:t>2023/10/9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8085746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44453-0400-4C43-9976-0D03BD583E72}" type="datetimeFigureOut">
              <a:rPr lang="zh-CN" altLang="en-US" smtClean="0"/>
              <a:t>2023/10/9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0055281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44453-0400-4C43-9976-0D03BD583E72}" type="datetimeFigureOut">
              <a:rPr lang="zh-CN" altLang="en-US" smtClean="0"/>
              <a:t>2023/10/9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5820391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4FA44453-0400-4C43-9976-0D03BD583E72}" type="datetimeFigureOut">
              <a:rPr lang="zh-CN" altLang="en-US" smtClean="0"/>
              <a:t>2023/10/9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16661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4FA44453-0400-4C43-9976-0D03BD583E72}" type="datetimeFigureOut">
              <a:rPr lang="zh-CN" altLang="en-US" smtClean="0"/>
              <a:t>2023/10/9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854724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0615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2023/10/9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7057193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2023/10/9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995252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2023/10/9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5302472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2023/10/9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064399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2023/10/9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200522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44453-0400-4C43-9976-0D03BD583E72}" type="datetimeFigureOut">
              <a:rPr lang="zh-CN" altLang="en-US" smtClean="0"/>
              <a:t>2023/10/9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634571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44453-0400-4C43-9976-0D03BD583E72}" type="datetimeFigureOut">
              <a:rPr lang="zh-CN" altLang="en-US" smtClean="0"/>
              <a:t>2023/10/9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506876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44453-0400-4C43-9976-0D03BD583E72}" type="datetimeFigureOut">
              <a:rPr lang="zh-CN" altLang="en-US" smtClean="0"/>
              <a:t>2023/10/9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1602500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44453-0400-4C43-9976-0D03BD583E72}" type="datetimeFigureOut">
              <a:rPr lang="zh-CN" altLang="en-US" smtClean="0"/>
              <a:t>2023/10/9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799563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4FA44453-0400-4C43-9976-0D03BD583E72}" type="datetimeFigureOut">
              <a:rPr lang="zh-CN" altLang="en-US" smtClean="0"/>
              <a:t>2023/10/9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358378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49"/>
            <a:ext cx="4011084" cy="1162051"/>
          </a:xfrm>
          <a:prstGeom prst="rect">
            <a:avLst/>
          </a:prstGeo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34586363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4FA44453-0400-4C43-9976-0D03BD583E72}" type="datetimeFigureOut">
              <a:rPr lang="zh-CN" altLang="en-US" smtClean="0"/>
              <a:t>2023/10/9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591849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2023/10/9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1077659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2023/10/9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9646307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2306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88155FC-AB6E-3556-0CAC-104DA01830C7}"/>
              </a:ext>
            </a:extLst>
          </p:cNvPr>
          <p:cNvSpPr>
            <a:spLocks noGrp="1"/>
          </p:cNvSpPr>
          <p:nvPr>
            <p:ph type="dt" sz="half" idx="10"/>
          </p:nvPr>
        </p:nvSpPr>
        <p:spPr/>
        <p:txBody>
          <a:bodyPr/>
          <a:lstStyle>
            <a:lvl1pPr>
              <a:defRPr/>
            </a:lvl1pPr>
          </a:lstStyle>
          <a:p>
            <a:pPr>
              <a:defRPr/>
            </a:pPr>
            <a:fld id="{B47D8296-7A39-4A75-A1F6-2280C153F5A3}" type="datetimeFigureOut">
              <a:rPr lang="zh-CN" altLang="en-US"/>
              <a:pPr>
                <a:defRPr/>
              </a:pPr>
              <a:t>2023/10/9</a:t>
            </a:fld>
            <a:endParaRPr lang="zh-CN" altLang="en-US"/>
          </a:p>
        </p:txBody>
      </p:sp>
      <p:sp>
        <p:nvSpPr>
          <p:cNvPr id="5" name="页脚占位符 4">
            <a:extLst>
              <a:ext uri="{FF2B5EF4-FFF2-40B4-BE49-F238E27FC236}">
                <a16:creationId xmlns:a16="http://schemas.microsoft.com/office/drawing/2014/main" id="{B264967F-093B-AD7A-6595-4EF348820DE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939CC5C-6A8C-65FA-DDC9-280EA9F15232}"/>
              </a:ext>
            </a:extLst>
          </p:cNvPr>
          <p:cNvSpPr>
            <a:spLocks noGrp="1"/>
          </p:cNvSpPr>
          <p:nvPr>
            <p:ph type="sldNum" sz="quarter" idx="12"/>
          </p:nvPr>
        </p:nvSpPr>
        <p:spPr/>
        <p:txBody>
          <a:bodyPr/>
          <a:lstStyle>
            <a:lvl1pPr>
              <a:defRPr/>
            </a:lvl1pPr>
          </a:lstStyle>
          <a:p>
            <a:pPr>
              <a:defRPr/>
            </a:pPr>
            <a:fld id="{ABFE4D68-F418-4927-B0C4-F4842418C26E}" type="slidenum">
              <a:rPr lang="zh-CN" altLang="en-US"/>
              <a:pPr>
                <a:defRPr/>
              </a:pPr>
              <a:t>‹#›</a:t>
            </a:fld>
            <a:endParaRPr lang="zh-CN" altLang="en-US"/>
          </a:p>
        </p:txBody>
      </p:sp>
    </p:spTree>
    <p:extLst>
      <p:ext uri="{BB962C8B-B14F-4D97-AF65-F5344CB8AC3E}">
        <p14:creationId xmlns:p14="http://schemas.microsoft.com/office/powerpoint/2010/main" val="2710136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8E583A-ED51-9C7B-AFD1-EF1166B7EEC2}"/>
              </a:ext>
            </a:extLst>
          </p:cNvPr>
          <p:cNvSpPr>
            <a:spLocks noGrp="1"/>
          </p:cNvSpPr>
          <p:nvPr>
            <p:ph type="dt" sz="half" idx="10"/>
          </p:nvPr>
        </p:nvSpPr>
        <p:spPr/>
        <p:txBody>
          <a:bodyPr/>
          <a:lstStyle>
            <a:lvl1pPr>
              <a:defRPr/>
            </a:lvl1pPr>
          </a:lstStyle>
          <a:p>
            <a:pPr>
              <a:defRPr/>
            </a:pPr>
            <a:fld id="{DDBCA746-EA99-4C27-86FF-2E3E77BDB3FB}" type="datetimeFigureOut">
              <a:rPr lang="zh-CN" altLang="en-US"/>
              <a:pPr>
                <a:defRPr/>
              </a:pPr>
              <a:t>2023/10/9</a:t>
            </a:fld>
            <a:endParaRPr lang="zh-CN" altLang="en-US"/>
          </a:p>
        </p:txBody>
      </p:sp>
      <p:sp>
        <p:nvSpPr>
          <p:cNvPr id="5" name="页脚占位符 4">
            <a:extLst>
              <a:ext uri="{FF2B5EF4-FFF2-40B4-BE49-F238E27FC236}">
                <a16:creationId xmlns:a16="http://schemas.microsoft.com/office/drawing/2014/main" id="{0152C7FA-3A6A-D0AE-4C44-95E60CBBE35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8EF96B2-CF0C-21F0-2F89-590F19E4B6B3}"/>
              </a:ext>
            </a:extLst>
          </p:cNvPr>
          <p:cNvSpPr>
            <a:spLocks noGrp="1"/>
          </p:cNvSpPr>
          <p:nvPr>
            <p:ph type="sldNum" sz="quarter" idx="12"/>
          </p:nvPr>
        </p:nvSpPr>
        <p:spPr/>
        <p:txBody>
          <a:bodyPr/>
          <a:lstStyle>
            <a:lvl1pPr>
              <a:defRPr/>
            </a:lvl1pPr>
          </a:lstStyle>
          <a:p>
            <a:pPr>
              <a:defRPr/>
            </a:pPr>
            <a:fld id="{3FE2DB5E-799B-4B8E-ADF4-FB676369FBF4}" type="slidenum">
              <a:rPr lang="zh-CN" altLang="en-US"/>
              <a:pPr>
                <a:defRPr/>
              </a:pPr>
              <a:t>‹#›</a:t>
            </a:fld>
            <a:endParaRPr lang="zh-CN" altLang="en-US"/>
          </a:p>
        </p:txBody>
      </p:sp>
    </p:spTree>
    <p:extLst>
      <p:ext uri="{BB962C8B-B14F-4D97-AF65-F5344CB8AC3E}">
        <p14:creationId xmlns:p14="http://schemas.microsoft.com/office/powerpoint/2010/main" val="18218873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AD83956-C665-44CC-88FB-F21702E01CB8}"/>
              </a:ext>
            </a:extLst>
          </p:cNvPr>
          <p:cNvSpPr>
            <a:spLocks noGrp="1"/>
          </p:cNvSpPr>
          <p:nvPr>
            <p:ph type="dt" sz="half" idx="10"/>
          </p:nvPr>
        </p:nvSpPr>
        <p:spPr/>
        <p:txBody>
          <a:bodyPr/>
          <a:lstStyle>
            <a:lvl1pPr>
              <a:defRPr/>
            </a:lvl1pPr>
          </a:lstStyle>
          <a:p>
            <a:pPr>
              <a:defRPr/>
            </a:pPr>
            <a:fld id="{C292184E-B0AB-497F-846D-8846F3FF7E7A}" type="datetimeFigureOut">
              <a:rPr lang="zh-CN" altLang="en-US"/>
              <a:pPr>
                <a:defRPr/>
              </a:pPr>
              <a:t>2023/10/9</a:t>
            </a:fld>
            <a:endParaRPr lang="zh-CN" altLang="en-US"/>
          </a:p>
        </p:txBody>
      </p:sp>
      <p:sp>
        <p:nvSpPr>
          <p:cNvPr id="5" name="页脚占位符 4">
            <a:extLst>
              <a:ext uri="{FF2B5EF4-FFF2-40B4-BE49-F238E27FC236}">
                <a16:creationId xmlns:a16="http://schemas.microsoft.com/office/drawing/2014/main" id="{ABE2C188-DE0D-E401-61C5-A917516B004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798B345-7362-1570-E52E-55601F51168B}"/>
              </a:ext>
            </a:extLst>
          </p:cNvPr>
          <p:cNvSpPr>
            <a:spLocks noGrp="1"/>
          </p:cNvSpPr>
          <p:nvPr>
            <p:ph type="sldNum" sz="quarter" idx="12"/>
          </p:nvPr>
        </p:nvSpPr>
        <p:spPr/>
        <p:txBody>
          <a:bodyPr/>
          <a:lstStyle>
            <a:lvl1pPr>
              <a:defRPr/>
            </a:lvl1pPr>
          </a:lstStyle>
          <a:p>
            <a:pPr>
              <a:defRPr/>
            </a:pPr>
            <a:fld id="{B5A106F6-9574-477E-99CB-434C07CF2FAA}" type="slidenum">
              <a:rPr lang="zh-CN" altLang="en-US"/>
              <a:pPr>
                <a:defRPr/>
              </a:pPr>
              <a:t>‹#›</a:t>
            </a:fld>
            <a:endParaRPr lang="zh-CN" altLang="en-US"/>
          </a:p>
        </p:txBody>
      </p:sp>
    </p:spTree>
    <p:extLst>
      <p:ext uri="{BB962C8B-B14F-4D97-AF65-F5344CB8AC3E}">
        <p14:creationId xmlns:p14="http://schemas.microsoft.com/office/powerpoint/2010/main" val="12177598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16:creationId xmlns:a16="http://schemas.microsoft.com/office/drawing/2014/main" id="{3F632AF9-ACD9-F199-DCAD-15CC40B0D9BB}"/>
              </a:ext>
            </a:extLst>
          </p:cNvPr>
          <p:cNvSpPr>
            <a:spLocks noGrp="1"/>
          </p:cNvSpPr>
          <p:nvPr>
            <p:ph type="dt" sz="half" idx="10"/>
          </p:nvPr>
        </p:nvSpPr>
        <p:spPr/>
        <p:txBody>
          <a:bodyPr/>
          <a:lstStyle>
            <a:lvl1pPr>
              <a:defRPr/>
            </a:lvl1pPr>
          </a:lstStyle>
          <a:p>
            <a:pPr>
              <a:defRPr/>
            </a:pPr>
            <a:fld id="{35BE8DC2-DCF0-45A7-B510-484C7EA5B0C2}" type="datetimeFigureOut">
              <a:rPr lang="zh-CN" altLang="en-US"/>
              <a:pPr>
                <a:defRPr/>
              </a:pPr>
              <a:t>2023/10/9</a:t>
            </a:fld>
            <a:endParaRPr lang="zh-CN" altLang="en-US"/>
          </a:p>
        </p:txBody>
      </p:sp>
      <p:sp>
        <p:nvSpPr>
          <p:cNvPr id="6" name="页脚占位符 4">
            <a:extLst>
              <a:ext uri="{FF2B5EF4-FFF2-40B4-BE49-F238E27FC236}">
                <a16:creationId xmlns:a16="http://schemas.microsoft.com/office/drawing/2014/main" id="{C517C804-CF47-95CD-CB2D-8F3A59B498A1}"/>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1FEE3F7-EA84-7A5E-1498-8C0BECBE2ACF}"/>
              </a:ext>
            </a:extLst>
          </p:cNvPr>
          <p:cNvSpPr>
            <a:spLocks noGrp="1"/>
          </p:cNvSpPr>
          <p:nvPr>
            <p:ph type="sldNum" sz="quarter" idx="12"/>
          </p:nvPr>
        </p:nvSpPr>
        <p:spPr/>
        <p:txBody>
          <a:bodyPr/>
          <a:lstStyle>
            <a:lvl1pPr>
              <a:defRPr/>
            </a:lvl1pPr>
          </a:lstStyle>
          <a:p>
            <a:pPr>
              <a:defRPr/>
            </a:pPr>
            <a:fld id="{D05B4E57-A228-467F-B4A2-02EA732A2FFA}" type="slidenum">
              <a:rPr lang="zh-CN" altLang="en-US"/>
              <a:pPr>
                <a:defRPr/>
              </a:pPr>
              <a:t>‹#›</a:t>
            </a:fld>
            <a:endParaRPr lang="zh-CN" altLang="en-US"/>
          </a:p>
        </p:txBody>
      </p:sp>
    </p:spTree>
    <p:extLst>
      <p:ext uri="{BB962C8B-B14F-4D97-AF65-F5344CB8AC3E}">
        <p14:creationId xmlns:p14="http://schemas.microsoft.com/office/powerpoint/2010/main" val="26854084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16:creationId xmlns:a16="http://schemas.microsoft.com/office/drawing/2014/main" id="{D7FBFA6B-162B-4442-6C71-A2E491EC70ED}"/>
              </a:ext>
            </a:extLst>
          </p:cNvPr>
          <p:cNvSpPr>
            <a:spLocks noGrp="1"/>
          </p:cNvSpPr>
          <p:nvPr>
            <p:ph type="dt" sz="half" idx="10"/>
          </p:nvPr>
        </p:nvSpPr>
        <p:spPr/>
        <p:txBody>
          <a:bodyPr/>
          <a:lstStyle>
            <a:lvl1pPr>
              <a:defRPr/>
            </a:lvl1pPr>
          </a:lstStyle>
          <a:p>
            <a:pPr>
              <a:defRPr/>
            </a:pPr>
            <a:fld id="{4D718B1B-7296-48A4-B031-EE3DE89099F7}" type="datetimeFigureOut">
              <a:rPr lang="zh-CN" altLang="en-US"/>
              <a:pPr>
                <a:defRPr/>
              </a:pPr>
              <a:t>2023/10/9</a:t>
            </a:fld>
            <a:endParaRPr lang="zh-CN" altLang="en-US"/>
          </a:p>
        </p:txBody>
      </p:sp>
      <p:sp>
        <p:nvSpPr>
          <p:cNvPr id="8" name="页脚占位符 4">
            <a:extLst>
              <a:ext uri="{FF2B5EF4-FFF2-40B4-BE49-F238E27FC236}">
                <a16:creationId xmlns:a16="http://schemas.microsoft.com/office/drawing/2014/main" id="{314E96E9-DBCC-2930-D600-270CBD73C8A9}"/>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1C346AAE-DD43-BE40-B599-E1ED09F38D6C}"/>
              </a:ext>
            </a:extLst>
          </p:cNvPr>
          <p:cNvSpPr>
            <a:spLocks noGrp="1"/>
          </p:cNvSpPr>
          <p:nvPr>
            <p:ph type="sldNum" sz="quarter" idx="12"/>
          </p:nvPr>
        </p:nvSpPr>
        <p:spPr/>
        <p:txBody>
          <a:bodyPr/>
          <a:lstStyle>
            <a:lvl1pPr>
              <a:defRPr/>
            </a:lvl1pPr>
          </a:lstStyle>
          <a:p>
            <a:pPr>
              <a:defRPr/>
            </a:pPr>
            <a:fld id="{786B15B4-AA0E-4AC1-B234-26865D2DCE47}" type="slidenum">
              <a:rPr lang="zh-CN" altLang="en-US"/>
              <a:pPr>
                <a:defRPr/>
              </a:pPr>
              <a:t>‹#›</a:t>
            </a:fld>
            <a:endParaRPr lang="zh-CN" altLang="en-US"/>
          </a:p>
        </p:txBody>
      </p:sp>
    </p:spTree>
    <p:extLst>
      <p:ext uri="{BB962C8B-B14F-4D97-AF65-F5344CB8AC3E}">
        <p14:creationId xmlns:p14="http://schemas.microsoft.com/office/powerpoint/2010/main" val="8969552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A97E1CC-325F-67B5-F067-416BD9E18BA1}"/>
              </a:ext>
            </a:extLst>
          </p:cNvPr>
          <p:cNvSpPr>
            <a:spLocks noGrp="1"/>
          </p:cNvSpPr>
          <p:nvPr>
            <p:ph type="dt" sz="half" idx="10"/>
          </p:nvPr>
        </p:nvSpPr>
        <p:spPr/>
        <p:txBody>
          <a:bodyPr/>
          <a:lstStyle>
            <a:lvl1pPr>
              <a:defRPr/>
            </a:lvl1pPr>
          </a:lstStyle>
          <a:p>
            <a:pPr>
              <a:defRPr/>
            </a:pPr>
            <a:fld id="{5EE69684-5856-4DF2-9540-EED117D18583}" type="datetimeFigureOut">
              <a:rPr lang="zh-CN" altLang="en-US"/>
              <a:pPr>
                <a:defRPr/>
              </a:pPr>
              <a:t>2023/10/9</a:t>
            </a:fld>
            <a:endParaRPr lang="zh-CN" altLang="en-US"/>
          </a:p>
        </p:txBody>
      </p:sp>
      <p:sp>
        <p:nvSpPr>
          <p:cNvPr id="4" name="页脚占位符 4">
            <a:extLst>
              <a:ext uri="{FF2B5EF4-FFF2-40B4-BE49-F238E27FC236}">
                <a16:creationId xmlns:a16="http://schemas.microsoft.com/office/drawing/2014/main" id="{C2A70A56-692D-86D3-D9AB-595301EEFE67}"/>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8705EA4C-90F7-E04A-090D-FE0B179B3C0F}"/>
              </a:ext>
            </a:extLst>
          </p:cNvPr>
          <p:cNvSpPr>
            <a:spLocks noGrp="1"/>
          </p:cNvSpPr>
          <p:nvPr>
            <p:ph type="sldNum" sz="quarter" idx="12"/>
          </p:nvPr>
        </p:nvSpPr>
        <p:spPr/>
        <p:txBody>
          <a:bodyPr/>
          <a:lstStyle>
            <a:lvl1pPr>
              <a:defRPr/>
            </a:lvl1pPr>
          </a:lstStyle>
          <a:p>
            <a:pPr>
              <a:defRPr/>
            </a:pPr>
            <a:fld id="{44E8EC9E-18EE-4300-9862-A8F6DF459A43}" type="slidenum">
              <a:rPr lang="zh-CN" altLang="en-US"/>
              <a:pPr>
                <a:defRPr/>
              </a:pPr>
              <a:t>‹#›</a:t>
            </a:fld>
            <a:endParaRPr lang="zh-CN" altLang="en-US"/>
          </a:p>
        </p:txBody>
      </p:sp>
    </p:spTree>
    <p:extLst>
      <p:ext uri="{BB962C8B-B14F-4D97-AF65-F5344CB8AC3E}">
        <p14:creationId xmlns:p14="http://schemas.microsoft.com/office/powerpoint/2010/main" val="2328532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9.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870704"/>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70"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rtl="0" eaLnBrk="0" fontAlgn="base" hangingPunct="0">
        <a:spcBef>
          <a:spcPct val="0"/>
        </a:spcBef>
        <a:spcAft>
          <a:spcPct val="0"/>
        </a:spcAft>
        <a:defRPr sz="5333" b="1">
          <a:solidFill>
            <a:schemeClr val="tx2"/>
          </a:solidFill>
          <a:latin typeface="+mj-lt"/>
          <a:ea typeface="+mj-ea"/>
          <a:cs typeface="+mj-cs"/>
        </a:defRPr>
      </a:lvl1pPr>
      <a:lvl2pPr algn="l" rtl="0" eaLnBrk="0" fontAlgn="base" hangingPunct="0">
        <a:spcBef>
          <a:spcPct val="0"/>
        </a:spcBef>
        <a:spcAft>
          <a:spcPct val="0"/>
        </a:spcAft>
        <a:defRPr sz="5333" b="1">
          <a:solidFill>
            <a:schemeClr val="tx2"/>
          </a:solidFill>
          <a:latin typeface="Arial" pitchFamily="34" charset="0"/>
        </a:defRPr>
      </a:lvl2pPr>
      <a:lvl3pPr algn="l" rtl="0" eaLnBrk="0" fontAlgn="base" hangingPunct="0">
        <a:spcBef>
          <a:spcPct val="0"/>
        </a:spcBef>
        <a:spcAft>
          <a:spcPct val="0"/>
        </a:spcAft>
        <a:defRPr sz="5333" b="1">
          <a:solidFill>
            <a:schemeClr val="tx2"/>
          </a:solidFill>
          <a:latin typeface="Arial" pitchFamily="34" charset="0"/>
        </a:defRPr>
      </a:lvl3pPr>
      <a:lvl4pPr algn="l" rtl="0" eaLnBrk="0" fontAlgn="base" hangingPunct="0">
        <a:spcBef>
          <a:spcPct val="0"/>
        </a:spcBef>
        <a:spcAft>
          <a:spcPct val="0"/>
        </a:spcAft>
        <a:defRPr sz="5333" b="1">
          <a:solidFill>
            <a:schemeClr val="tx2"/>
          </a:solidFill>
          <a:latin typeface="Arial" pitchFamily="34" charset="0"/>
        </a:defRPr>
      </a:lvl4pPr>
      <a:lvl5pPr algn="l" rtl="0" eaLnBrk="0" fontAlgn="base" hangingPunct="0">
        <a:spcBef>
          <a:spcPct val="0"/>
        </a:spcBef>
        <a:spcAft>
          <a:spcPct val="0"/>
        </a:spcAft>
        <a:defRPr sz="5333" b="1">
          <a:solidFill>
            <a:schemeClr val="tx2"/>
          </a:solidFill>
          <a:latin typeface="Arial" pitchFamily="34" charset="0"/>
        </a:defRPr>
      </a:lvl5pPr>
      <a:lvl6pPr marL="609585" algn="l" rtl="0" eaLnBrk="0" fontAlgn="base" hangingPunct="0">
        <a:spcBef>
          <a:spcPct val="0"/>
        </a:spcBef>
        <a:spcAft>
          <a:spcPct val="0"/>
        </a:spcAft>
        <a:defRPr sz="5333" b="1">
          <a:solidFill>
            <a:schemeClr val="tx2"/>
          </a:solidFill>
          <a:latin typeface="Arial" pitchFamily="34" charset="0"/>
        </a:defRPr>
      </a:lvl6pPr>
      <a:lvl7pPr marL="1219170" algn="l" rtl="0" eaLnBrk="0" fontAlgn="base" hangingPunct="0">
        <a:spcBef>
          <a:spcPct val="0"/>
        </a:spcBef>
        <a:spcAft>
          <a:spcPct val="0"/>
        </a:spcAft>
        <a:defRPr sz="5333" b="1">
          <a:solidFill>
            <a:schemeClr val="tx2"/>
          </a:solidFill>
          <a:latin typeface="Arial" pitchFamily="34" charset="0"/>
        </a:defRPr>
      </a:lvl7pPr>
      <a:lvl8pPr marL="1828754" algn="l" rtl="0" eaLnBrk="0" fontAlgn="base" hangingPunct="0">
        <a:spcBef>
          <a:spcPct val="0"/>
        </a:spcBef>
        <a:spcAft>
          <a:spcPct val="0"/>
        </a:spcAft>
        <a:defRPr sz="5333" b="1">
          <a:solidFill>
            <a:schemeClr val="tx2"/>
          </a:solidFill>
          <a:latin typeface="Arial" pitchFamily="34" charset="0"/>
        </a:defRPr>
      </a:lvl8pPr>
      <a:lvl9pPr marL="2438339" algn="l" rtl="0" eaLnBrk="0" fontAlgn="base" hangingPunct="0">
        <a:spcBef>
          <a:spcPct val="0"/>
        </a:spcBef>
        <a:spcAft>
          <a:spcPct val="0"/>
        </a:spcAft>
        <a:defRPr sz="5333" b="1">
          <a:solidFill>
            <a:schemeClr val="tx2"/>
          </a:solidFill>
          <a:latin typeface="Arial" pitchFamily="34"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defRPr>
      </a:lvl2pPr>
      <a:lvl3pPr marL="1523962" indent="-304792" algn="l" rtl="0" eaLnBrk="0" fontAlgn="base" hangingPunct="0">
        <a:spcBef>
          <a:spcPct val="20000"/>
        </a:spcBef>
        <a:spcAft>
          <a:spcPct val="0"/>
        </a:spcAft>
        <a:buChar char="•"/>
        <a:defRPr sz="3200">
          <a:solidFill>
            <a:schemeClr val="tx1"/>
          </a:solidFill>
          <a:latin typeface="+mn-lt"/>
        </a:defRPr>
      </a:lvl3pPr>
      <a:lvl4pPr marL="2133547" indent="-304792" algn="l" rtl="0" eaLnBrk="0" fontAlgn="base" hangingPunct="0">
        <a:spcBef>
          <a:spcPct val="20000"/>
        </a:spcBef>
        <a:spcAft>
          <a:spcPct val="0"/>
        </a:spcAft>
        <a:buChar char="–"/>
        <a:defRPr sz="2667">
          <a:solidFill>
            <a:schemeClr val="tx1"/>
          </a:solidFill>
          <a:latin typeface="+mn-lt"/>
        </a:defRPr>
      </a:lvl4pPr>
      <a:lvl5pPr marL="2743131" indent="-304792" algn="l" rtl="0" eaLnBrk="0" fontAlgn="base" hangingPunct="0">
        <a:spcBef>
          <a:spcPct val="20000"/>
        </a:spcBef>
        <a:spcAft>
          <a:spcPct val="0"/>
        </a:spcAft>
        <a:buChar char="»"/>
        <a:defRPr sz="2667">
          <a:solidFill>
            <a:schemeClr val="tx1"/>
          </a:solidFill>
          <a:latin typeface="+mn-lt"/>
        </a:defRPr>
      </a:lvl5pPr>
      <a:lvl6pPr marL="3352716" indent="-304792" algn="l" rtl="0" eaLnBrk="0" fontAlgn="base" hangingPunct="0">
        <a:spcBef>
          <a:spcPct val="20000"/>
        </a:spcBef>
        <a:spcAft>
          <a:spcPct val="0"/>
        </a:spcAft>
        <a:buChar char="»"/>
        <a:defRPr sz="2667">
          <a:solidFill>
            <a:schemeClr val="tx1"/>
          </a:solidFill>
          <a:latin typeface="+mn-lt"/>
        </a:defRPr>
      </a:lvl6pPr>
      <a:lvl7pPr marL="3962301" indent="-304792" algn="l" rtl="0" eaLnBrk="0" fontAlgn="base" hangingPunct="0">
        <a:spcBef>
          <a:spcPct val="20000"/>
        </a:spcBef>
        <a:spcAft>
          <a:spcPct val="0"/>
        </a:spcAft>
        <a:buChar char="»"/>
        <a:defRPr sz="2667">
          <a:solidFill>
            <a:schemeClr val="tx1"/>
          </a:solidFill>
          <a:latin typeface="+mn-lt"/>
        </a:defRPr>
      </a:lvl7pPr>
      <a:lvl8pPr marL="4571886" indent="-304792" algn="l" rtl="0" eaLnBrk="0" fontAlgn="base" hangingPunct="0">
        <a:spcBef>
          <a:spcPct val="20000"/>
        </a:spcBef>
        <a:spcAft>
          <a:spcPct val="0"/>
        </a:spcAft>
        <a:buChar char="»"/>
        <a:defRPr sz="2667">
          <a:solidFill>
            <a:schemeClr val="tx1"/>
          </a:solidFill>
          <a:latin typeface="+mn-lt"/>
        </a:defRPr>
      </a:lvl8pPr>
      <a:lvl9pPr marL="5181470" indent="-304792" algn="l" rtl="0" eaLnBrk="0" fontAlgn="base" hangingPunct="0">
        <a:spcBef>
          <a:spcPct val="20000"/>
        </a:spcBef>
        <a:spcAft>
          <a:spcPct val="0"/>
        </a:spcAft>
        <a:buChar char="»"/>
        <a:defRPr sz="2667">
          <a:solidFill>
            <a:schemeClr val="tx1"/>
          </a:solidFill>
          <a:latin typeface="+mn-lt"/>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5112921"/>
      </p:ext>
    </p:extLst>
  </p:cSld>
  <p:clrMap bg1="lt1" tx1="dk1" bg2="lt2" tx2="dk2" accent1="accent1" accent2="accent2" accent3="accent3" accent4="accent4" accent5="accent5" accent6="accent6" hlink="hlink" folHlink="folHlink"/>
  <p:sldLayoutIdLst>
    <p:sldLayoutId id="2147483686"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389283"/>
      </p:ext>
    </p:extLst>
  </p:cSld>
  <p:clrMap bg1="lt1" tx1="dk1" bg2="lt2" tx2="dk2" accent1="accent1" accent2="accent2" accent3="accent3" accent4="accent4" accent5="accent5" accent6="accent6" hlink="hlink" folHlink="folHlink"/>
  <p:sldLayoutIdLst>
    <p:sldLayoutId id="2147483704" r:id="rId1"/>
    <p:sldLayoutId id="2147483712" r:id="rId2"/>
    <p:sldLayoutId id="2147483713"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rtl="0" eaLnBrk="0" fontAlgn="base" hangingPunct="0">
        <a:spcBef>
          <a:spcPct val="0"/>
        </a:spcBef>
        <a:spcAft>
          <a:spcPct val="0"/>
        </a:spcAft>
        <a:defRPr sz="5333" b="1">
          <a:solidFill>
            <a:schemeClr val="tx2"/>
          </a:solidFill>
          <a:latin typeface="+mj-lt"/>
          <a:ea typeface="+mj-ea"/>
          <a:cs typeface="+mj-cs"/>
        </a:defRPr>
      </a:lvl1pPr>
      <a:lvl2pPr algn="l" rtl="0" eaLnBrk="0" fontAlgn="base" hangingPunct="0">
        <a:spcBef>
          <a:spcPct val="0"/>
        </a:spcBef>
        <a:spcAft>
          <a:spcPct val="0"/>
        </a:spcAft>
        <a:defRPr sz="5333" b="1">
          <a:solidFill>
            <a:schemeClr val="tx2"/>
          </a:solidFill>
          <a:latin typeface="Arial" pitchFamily="34" charset="0"/>
        </a:defRPr>
      </a:lvl2pPr>
      <a:lvl3pPr algn="l" rtl="0" eaLnBrk="0" fontAlgn="base" hangingPunct="0">
        <a:spcBef>
          <a:spcPct val="0"/>
        </a:spcBef>
        <a:spcAft>
          <a:spcPct val="0"/>
        </a:spcAft>
        <a:defRPr sz="5333" b="1">
          <a:solidFill>
            <a:schemeClr val="tx2"/>
          </a:solidFill>
          <a:latin typeface="Arial" pitchFamily="34" charset="0"/>
        </a:defRPr>
      </a:lvl3pPr>
      <a:lvl4pPr algn="l" rtl="0" eaLnBrk="0" fontAlgn="base" hangingPunct="0">
        <a:spcBef>
          <a:spcPct val="0"/>
        </a:spcBef>
        <a:spcAft>
          <a:spcPct val="0"/>
        </a:spcAft>
        <a:defRPr sz="5333" b="1">
          <a:solidFill>
            <a:schemeClr val="tx2"/>
          </a:solidFill>
          <a:latin typeface="Arial" pitchFamily="34" charset="0"/>
        </a:defRPr>
      </a:lvl4pPr>
      <a:lvl5pPr algn="l" rtl="0" eaLnBrk="0" fontAlgn="base" hangingPunct="0">
        <a:spcBef>
          <a:spcPct val="0"/>
        </a:spcBef>
        <a:spcAft>
          <a:spcPct val="0"/>
        </a:spcAft>
        <a:defRPr sz="5333" b="1">
          <a:solidFill>
            <a:schemeClr val="tx2"/>
          </a:solidFill>
          <a:latin typeface="Arial" pitchFamily="34" charset="0"/>
        </a:defRPr>
      </a:lvl5pPr>
      <a:lvl6pPr marL="609585" algn="l" rtl="0" eaLnBrk="0" fontAlgn="base" hangingPunct="0">
        <a:spcBef>
          <a:spcPct val="0"/>
        </a:spcBef>
        <a:spcAft>
          <a:spcPct val="0"/>
        </a:spcAft>
        <a:defRPr sz="5333" b="1">
          <a:solidFill>
            <a:schemeClr val="tx2"/>
          </a:solidFill>
          <a:latin typeface="Arial" pitchFamily="34" charset="0"/>
        </a:defRPr>
      </a:lvl6pPr>
      <a:lvl7pPr marL="1219170" algn="l" rtl="0" eaLnBrk="0" fontAlgn="base" hangingPunct="0">
        <a:spcBef>
          <a:spcPct val="0"/>
        </a:spcBef>
        <a:spcAft>
          <a:spcPct val="0"/>
        </a:spcAft>
        <a:defRPr sz="5333" b="1">
          <a:solidFill>
            <a:schemeClr val="tx2"/>
          </a:solidFill>
          <a:latin typeface="Arial" pitchFamily="34" charset="0"/>
        </a:defRPr>
      </a:lvl7pPr>
      <a:lvl8pPr marL="1828754" algn="l" rtl="0" eaLnBrk="0" fontAlgn="base" hangingPunct="0">
        <a:spcBef>
          <a:spcPct val="0"/>
        </a:spcBef>
        <a:spcAft>
          <a:spcPct val="0"/>
        </a:spcAft>
        <a:defRPr sz="5333" b="1">
          <a:solidFill>
            <a:schemeClr val="tx2"/>
          </a:solidFill>
          <a:latin typeface="Arial" pitchFamily="34" charset="0"/>
        </a:defRPr>
      </a:lvl8pPr>
      <a:lvl9pPr marL="2438339" algn="l" rtl="0" eaLnBrk="0" fontAlgn="base" hangingPunct="0">
        <a:spcBef>
          <a:spcPct val="0"/>
        </a:spcBef>
        <a:spcAft>
          <a:spcPct val="0"/>
        </a:spcAft>
        <a:defRPr sz="5333" b="1">
          <a:solidFill>
            <a:schemeClr val="tx2"/>
          </a:solidFill>
          <a:latin typeface="Arial" pitchFamily="34"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defRPr>
      </a:lvl2pPr>
      <a:lvl3pPr marL="1523962" indent="-304792" algn="l" rtl="0" eaLnBrk="0" fontAlgn="base" hangingPunct="0">
        <a:spcBef>
          <a:spcPct val="20000"/>
        </a:spcBef>
        <a:spcAft>
          <a:spcPct val="0"/>
        </a:spcAft>
        <a:buChar char="•"/>
        <a:defRPr sz="3200">
          <a:solidFill>
            <a:schemeClr val="tx1"/>
          </a:solidFill>
          <a:latin typeface="+mn-lt"/>
        </a:defRPr>
      </a:lvl3pPr>
      <a:lvl4pPr marL="2133547" indent="-304792" algn="l" rtl="0" eaLnBrk="0" fontAlgn="base" hangingPunct="0">
        <a:spcBef>
          <a:spcPct val="20000"/>
        </a:spcBef>
        <a:spcAft>
          <a:spcPct val="0"/>
        </a:spcAft>
        <a:buChar char="–"/>
        <a:defRPr sz="2667">
          <a:solidFill>
            <a:schemeClr val="tx1"/>
          </a:solidFill>
          <a:latin typeface="+mn-lt"/>
        </a:defRPr>
      </a:lvl4pPr>
      <a:lvl5pPr marL="2743131" indent="-304792" algn="l" rtl="0" eaLnBrk="0" fontAlgn="base" hangingPunct="0">
        <a:spcBef>
          <a:spcPct val="20000"/>
        </a:spcBef>
        <a:spcAft>
          <a:spcPct val="0"/>
        </a:spcAft>
        <a:buChar char="»"/>
        <a:defRPr sz="2667">
          <a:solidFill>
            <a:schemeClr val="tx1"/>
          </a:solidFill>
          <a:latin typeface="+mn-lt"/>
        </a:defRPr>
      </a:lvl5pPr>
      <a:lvl6pPr marL="3352716" indent="-304792" algn="l" rtl="0" eaLnBrk="0" fontAlgn="base" hangingPunct="0">
        <a:spcBef>
          <a:spcPct val="20000"/>
        </a:spcBef>
        <a:spcAft>
          <a:spcPct val="0"/>
        </a:spcAft>
        <a:buChar char="»"/>
        <a:defRPr sz="2667">
          <a:solidFill>
            <a:schemeClr val="tx1"/>
          </a:solidFill>
          <a:latin typeface="+mn-lt"/>
        </a:defRPr>
      </a:lvl6pPr>
      <a:lvl7pPr marL="3962301" indent="-304792" algn="l" rtl="0" eaLnBrk="0" fontAlgn="base" hangingPunct="0">
        <a:spcBef>
          <a:spcPct val="20000"/>
        </a:spcBef>
        <a:spcAft>
          <a:spcPct val="0"/>
        </a:spcAft>
        <a:buChar char="»"/>
        <a:defRPr sz="2667">
          <a:solidFill>
            <a:schemeClr val="tx1"/>
          </a:solidFill>
          <a:latin typeface="+mn-lt"/>
        </a:defRPr>
      </a:lvl7pPr>
      <a:lvl8pPr marL="4571886" indent="-304792" algn="l" rtl="0" eaLnBrk="0" fontAlgn="base" hangingPunct="0">
        <a:spcBef>
          <a:spcPct val="20000"/>
        </a:spcBef>
        <a:spcAft>
          <a:spcPct val="0"/>
        </a:spcAft>
        <a:buChar char="»"/>
        <a:defRPr sz="2667">
          <a:solidFill>
            <a:schemeClr val="tx1"/>
          </a:solidFill>
          <a:latin typeface="+mn-lt"/>
        </a:defRPr>
      </a:lvl8pPr>
      <a:lvl9pPr marL="5181470" indent="-304792" algn="l" rtl="0" eaLnBrk="0" fontAlgn="base" hangingPunct="0">
        <a:spcBef>
          <a:spcPct val="20000"/>
        </a:spcBef>
        <a:spcAft>
          <a:spcPct val="0"/>
        </a:spcAft>
        <a:buChar char="»"/>
        <a:defRPr sz="2667">
          <a:solidFill>
            <a:schemeClr val="tx1"/>
          </a:solidFill>
          <a:latin typeface="+mn-lt"/>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21DB8F3-ECEA-4326-85A2-EF00CC8DD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D18CC4-F31D-46DD-9C7F-8E2BB49C64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B95725-B2BD-44E3-BB12-F69DB593D0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E26DCCE-EB9B-47C9-B6A6-6763C3748D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C9788D3-7090-4F15-9C62-163DCA648F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2896220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99333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rtl="0" eaLnBrk="0" fontAlgn="base" hangingPunct="0">
        <a:spcBef>
          <a:spcPct val="0"/>
        </a:spcBef>
        <a:spcAft>
          <a:spcPct val="0"/>
        </a:spcAft>
        <a:defRPr sz="5333" b="1">
          <a:solidFill>
            <a:schemeClr val="tx2"/>
          </a:solidFill>
          <a:latin typeface="+mj-lt"/>
          <a:ea typeface="+mj-ea"/>
          <a:cs typeface="+mj-cs"/>
        </a:defRPr>
      </a:lvl1pPr>
      <a:lvl2pPr algn="l" rtl="0" eaLnBrk="0" fontAlgn="base" hangingPunct="0">
        <a:spcBef>
          <a:spcPct val="0"/>
        </a:spcBef>
        <a:spcAft>
          <a:spcPct val="0"/>
        </a:spcAft>
        <a:defRPr sz="5333" b="1">
          <a:solidFill>
            <a:schemeClr val="tx2"/>
          </a:solidFill>
          <a:latin typeface="Arial" pitchFamily="34" charset="0"/>
        </a:defRPr>
      </a:lvl2pPr>
      <a:lvl3pPr algn="l" rtl="0" eaLnBrk="0" fontAlgn="base" hangingPunct="0">
        <a:spcBef>
          <a:spcPct val="0"/>
        </a:spcBef>
        <a:spcAft>
          <a:spcPct val="0"/>
        </a:spcAft>
        <a:defRPr sz="5333" b="1">
          <a:solidFill>
            <a:schemeClr val="tx2"/>
          </a:solidFill>
          <a:latin typeface="Arial" pitchFamily="34" charset="0"/>
        </a:defRPr>
      </a:lvl3pPr>
      <a:lvl4pPr algn="l" rtl="0" eaLnBrk="0" fontAlgn="base" hangingPunct="0">
        <a:spcBef>
          <a:spcPct val="0"/>
        </a:spcBef>
        <a:spcAft>
          <a:spcPct val="0"/>
        </a:spcAft>
        <a:defRPr sz="5333" b="1">
          <a:solidFill>
            <a:schemeClr val="tx2"/>
          </a:solidFill>
          <a:latin typeface="Arial" pitchFamily="34" charset="0"/>
        </a:defRPr>
      </a:lvl4pPr>
      <a:lvl5pPr algn="l" rtl="0" eaLnBrk="0" fontAlgn="base" hangingPunct="0">
        <a:spcBef>
          <a:spcPct val="0"/>
        </a:spcBef>
        <a:spcAft>
          <a:spcPct val="0"/>
        </a:spcAft>
        <a:defRPr sz="5333" b="1">
          <a:solidFill>
            <a:schemeClr val="tx2"/>
          </a:solidFill>
          <a:latin typeface="Arial" pitchFamily="34" charset="0"/>
        </a:defRPr>
      </a:lvl5pPr>
      <a:lvl6pPr marL="609585" algn="l" rtl="0" eaLnBrk="0" fontAlgn="base" hangingPunct="0">
        <a:spcBef>
          <a:spcPct val="0"/>
        </a:spcBef>
        <a:spcAft>
          <a:spcPct val="0"/>
        </a:spcAft>
        <a:defRPr sz="5333" b="1">
          <a:solidFill>
            <a:schemeClr val="tx2"/>
          </a:solidFill>
          <a:latin typeface="Arial" pitchFamily="34" charset="0"/>
        </a:defRPr>
      </a:lvl6pPr>
      <a:lvl7pPr marL="1219170" algn="l" rtl="0" eaLnBrk="0" fontAlgn="base" hangingPunct="0">
        <a:spcBef>
          <a:spcPct val="0"/>
        </a:spcBef>
        <a:spcAft>
          <a:spcPct val="0"/>
        </a:spcAft>
        <a:defRPr sz="5333" b="1">
          <a:solidFill>
            <a:schemeClr val="tx2"/>
          </a:solidFill>
          <a:latin typeface="Arial" pitchFamily="34" charset="0"/>
        </a:defRPr>
      </a:lvl7pPr>
      <a:lvl8pPr marL="1828754" algn="l" rtl="0" eaLnBrk="0" fontAlgn="base" hangingPunct="0">
        <a:spcBef>
          <a:spcPct val="0"/>
        </a:spcBef>
        <a:spcAft>
          <a:spcPct val="0"/>
        </a:spcAft>
        <a:defRPr sz="5333" b="1">
          <a:solidFill>
            <a:schemeClr val="tx2"/>
          </a:solidFill>
          <a:latin typeface="Arial" pitchFamily="34" charset="0"/>
        </a:defRPr>
      </a:lvl8pPr>
      <a:lvl9pPr marL="2438339" algn="l" rtl="0" eaLnBrk="0" fontAlgn="base" hangingPunct="0">
        <a:spcBef>
          <a:spcPct val="0"/>
        </a:spcBef>
        <a:spcAft>
          <a:spcPct val="0"/>
        </a:spcAft>
        <a:defRPr sz="5333" b="1">
          <a:solidFill>
            <a:schemeClr val="tx2"/>
          </a:solidFill>
          <a:latin typeface="Arial" pitchFamily="34"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defRPr>
      </a:lvl2pPr>
      <a:lvl3pPr marL="1523962" indent="-304792" algn="l" rtl="0" eaLnBrk="0" fontAlgn="base" hangingPunct="0">
        <a:spcBef>
          <a:spcPct val="20000"/>
        </a:spcBef>
        <a:spcAft>
          <a:spcPct val="0"/>
        </a:spcAft>
        <a:buChar char="•"/>
        <a:defRPr sz="3200">
          <a:solidFill>
            <a:schemeClr val="tx1"/>
          </a:solidFill>
          <a:latin typeface="+mn-lt"/>
        </a:defRPr>
      </a:lvl3pPr>
      <a:lvl4pPr marL="2133547" indent="-304792" algn="l" rtl="0" eaLnBrk="0" fontAlgn="base" hangingPunct="0">
        <a:spcBef>
          <a:spcPct val="20000"/>
        </a:spcBef>
        <a:spcAft>
          <a:spcPct val="0"/>
        </a:spcAft>
        <a:buChar char="–"/>
        <a:defRPr sz="2667">
          <a:solidFill>
            <a:schemeClr val="tx1"/>
          </a:solidFill>
          <a:latin typeface="+mn-lt"/>
        </a:defRPr>
      </a:lvl4pPr>
      <a:lvl5pPr marL="2743131" indent="-304792" algn="l" rtl="0" eaLnBrk="0" fontAlgn="base" hangingPunct="0">
        <a:spcBef>
          <a:spcPct val="20000"/>
        </a:spcBef>
        <a:spcAft>
          <a:spcPct val="0"/>
        </a:spcAft>
        <a:buChar char="»"/>
        <a:defRPr sz="2667">
          <a:solidFill>
            <a:schemeClr val="tx1"/>
          </a:solidFill>
          <a:latin typeface="+mn-lt"/>
        </a:defRPr>
      </a:lvl5pPr>
      <a:lvl6pPr marL="3352716" indent="-304792" algn="l" rtl="0" eaLnBrk="0" fontAlgn="base" hangingPunct="0">
        <a:spcBef>
          <a:spcPct val="20000"/>
        </a:spcBef>
        <a:spcAft>
          <a:spcPct val="0"/>
        </a:spcAft>
        <a:buChar char="»"/>
        <a:defRPr sz="2667">
          <a:solidFill>
            <a:schemeClr val="tx1"/>
          </a:solidFill>
          <a:latin typeface="+mn-lt"/>
        </a:defRPr>
      </a:lvl6pPr>
      <a:lvl7pPr marL="3962301" indent="-304792" algn="l" rtl="0" eaLnBrk="0" fontAlgn="base" hangingPunct="0">
        <a:spcBef>
          <a:spcPct val="20000"/>
        </a:spcBef>
        <a:spcAft>
          <a:spcPct val="0"/>
        </a:spcAft>
        <a:buChar char="»"/>
        <a:defRPr sz="2667">
          <a:solidFill>
            <a:schemeClr val="tx1"/>
          </a:solidFill>
          <a:latin typeface="+mn-lt"/>
        </a:defRPr>
      </a:lvl7pPr>
      <a:lvl8pPr marL="4571886" indent="-304792" algn="l" rtl="0" eaLnBrk="0" fontAlgn="base" hangingPunct="0">
        <a:spcBef>
          <a:spcPct val="20000"/>
        </a:spcBef>
        <a:spcAft>
          <a:spcPct val="0"/>
        </a:spcAft>
        <a:buChar char="»"/>
        <a:defRPr sz="2667">
          <a:solidFill>
            <a:schemeClr val="tx1"/>
          </a:solidFill>
          <a:latin typeface="+mn-lt"/>
        </a:defRPr>
      </a:lvl8pPr>
      <a:lvl9pPr marL="5181470" indent="-304792" algn="l" rtl="0" eaLnBrk="0" fontAlgn="base" hangingPunct="0">
        <a:spcBef>
          <a:spcPct val="20000"/>
        </a:spcBef>
        <a:spcAft>
          <a:spcPct val="0"/>
        </a:spcAft>
        <a:buChar char="»"/>
        <a:defRPr sz="2667">
          <a:solidFill>
            <a:schemeClr val="tx1"/>
          </a:solidFill>
          <a:latin typeface="+mn-lt"/>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2023/10/9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77698059"/>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10/9/2023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96334117"/>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10/9/2023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08263239"/>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id="{43ADE7E9-756F-8FC9-7B64-66054904445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a:extLst>
              <a:ext uri="{FF2B5EF4-FFF2-40B4-BE49-F238E27FC236}">
                <a16:creationId xmlns:a16="http://schemas.microsoft.com/office/drawing/2014/main" id="{AFF90867-44F2-1ECE-3651-248A471F53A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EB84795-945F-0B16-0866-82A5B0B714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等线" panose="020F0502020204030204"/>
              </a:defRPr>
            </a:lvl1pPr>
          </a:lstStyle>
          <a:p>
            <a:pPr>
              <a:defRPr/>
            </a:pPr>
            <a:fld id="{CD12DF8C-DA79-4643-A9FD-01856BFF44CC}" type="datetimeFigureOut">
              <a:rPr lang="zh-CN" altLang="en-US"/>
              <a:pPr>
                <a:defRPr/>
              </a:pPr>
              <a:t>2023/10/9</a:t>
            </a:fld>
            <a:endParaRPr lang="zh-CN" altLang="en-US"/>
          </a:p>
        </p:txBody>
      </p:sp>
      <p:sp>
        <p:nvSpPr>
          <p:cNvPr id="5" name="页脚占位符 4">
            <a:extLst>
              <a:ext uri="{FF2B5EF4-FFF2-40B4-BE49-F238E27FC236}">
                <a16:creationId xmlns:a16="http://schemas.microsoft.com/office/drawing/2014/main" id="{6B05C8E7-3D54-806D-C9F8-B85F0AC06B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等线" panose="020F0502020204030204"/>
              </a:defRPr>
            </a:lvl1pPr>
          </a:lstStyle>
          <a:p>
            <a:pPr>
              <a:defRPr/>
            </a:pPr>
            <a:endParaRPr lang="zh-CN" altLang="en-US"/>
          </a:p>
        </p:txBody>
      </p:sp>
      <p:sp>
        <p:nvSpPr>
          <p:cNvPr id="6" name="灯片编号占位符 5">
            <a:extLst>
              <a:ext uri="{FF2B5EF4-FFF2-40B4-BE49-F238E27FC236}">
                <a16:creationId xmlns:a16="http://schemas.microsoft.com/office/drawing/2014/main" id="{240C0BA8-743B-3C62-5D6D-576C1836BE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等线" panose="020F0502020204030204"/>
              </a:defRPr>
            </a:lvl1pPr>
          </a:lstStyle>
          <a:p>
            <a:pPr>
              <a:defRPr/>
            </a:pPr>
            <a:fld id="{CA292F51-C5B8-4EAA-A144-3E195B266D51}" type="slidenum">
              <a:rPr lang="zh-CN" altLang="en-US"/>
              <a:pPr>
                <a:defRPr/>
              </a:pPr>
              <a:t>‹#›</a:t>
            </a:fld>
            <a:endParaRPr lang="zh-CN" altLang="en-US"/>
          </a:p>
        </p:txBody>
      </p:sp>
    </p:spTree>
    <p:extLst>
      <p:ext uri="{BB962C8B-B14F-4D97-AF65-F5344CB8AC3E}">
        <p14:creationId xmlns:p14="http://schemas.microsoft.com/office/powerpoint/2010/main" val="2961736395"/>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2pPr>
      <a:lvl3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3pPr>
      <a:lvl4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4pPr>
      <a:lvl5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5pPr>
      <a:lvl6pPr marL="4572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6pPr>
      <a:lvl7pPr marL="9144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7pPr>
      <a:lvl8pPr marL="13716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8pPr>
      <a:lvl9pPr marL="18288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05.xml"/></Relationships>
</file>

<file path=ppt/slides/_rels/slide1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22.png"/><Relationship Id="rId7" Type="http://schemas.openxmlformats.org/officeDocument/2006/relationships/image" Target="../media/image37.png"/><Relationship Id="rId2" Type="http://schemas.openxmlformats.org/officeDocument/2006/relationships/slideLayout" Target="../slideLayouts/slideLayout77.xml"/><Relationship Id="rId1" Type="http://schemas.openxmlformats.org/officeDocument/2006/relationships/themeOverride" Target="../theme/themeOverride4.xml"/><Relationship Id="rId6" Type="http://schemas.microsoft.com/office/2007/relationships/hdphoto" Target="../media/hdphoto2.wdp"/><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88.xml"/><Relationship Id="rId1" Type="http://schemas.openxmlformats.org/officeDocument/2006/relationships/themeOverride" Target="../theme/themeOverride5.xml"/><Relationship Id="rId5" Type="http://schemas.openxmlformats.org/officeDocument/2006/relationships/image" Target="../media/image39.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2.xml"/><Relationship Id="rId1" Type="http://schemas.openxmlformats.org/officeDocument/2006/relationships/themeOverride" Target="../theme/themeOverride6.xml"/><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88.xml"/><Relationship Id="rId1" Type="http://schemas.openxmlformats.org/officeDocument/2006/relationships/themeOverride" Target="../theme/themeOverride7.xml"/><Relationship Id="rId5" Type="http://schemas.openxmlformats.org/officeDocument/2006/relationships/image" Target="../media/image39.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88.xml"/><Relationship Id="rId1" Type="http://schemas.openxmlformats.org/officeDocument/2006/relationships/themeOverride" Target="../theme/themeOverride8.xml"/><Relationship Id="rId5" Type="http://schemas.openxmlformats.org/officeDocument/2006/relationships/image" Target="../media/image39.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88.xml"/><Relationship Id="rId1" Type="http://schemas.openxmlformats.org/officeDocument/2006/relationships/themeOverride" Target="../theme/themeOverride9.xml"/><Relationship Id="rId6" Type="http://schemas.openxmlformats.org/officeDocument/2006/relationships/image" Target="../media/image20.png"/><Relationship Id="rId5" Type="http://schemas.openxmlformats.org/officeDocument/2006/relationships/image" Target="../media/image39.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3.xml"/><Relationship Id="rId1" Type="http://schemas.openxmlformats.org/officeDocument/2006/relationships/themeOverride" Target="../theme/themeOverride10.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3.png"/><Relationship Id="rId5" Type="http://schemas.microsoft.com/office/2007/relationships/hdphoto" Target="../media/hdphoto3.wdp"/><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93.xml"/><Relationship Id="rId1" Type="http://schemas.openxmlformats.org/officeDocument/2006/relationships/themeOverride" Target="../theme/themeOverride11.xml"/><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93.xml"/><Relationship Id="rId1" Type="http://schemas.openxmlformats.org/officeDocument/2006/relationships/themeOverride" Target="../theme/themeOverride12.xml"/><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7.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50.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50.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50.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50.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7.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48.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8.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48.xml"/><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48.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customXml" Target="../ink/ink1.xml"/><Relationship Id="rId7"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55.xml"/><Relationship Id="rId6" Type="http://schemas.openxmlformats.org/officeDocument/2006/relationships/image" Target="../media/image100.png"/></Relationships>
</file>

<file path=ppt/slides/_rels/slide3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4.xml"/><Relationship Id="rId1" Type="http://schemas.openxmlformats.org/officeDocument/2006/relationships/slideLayout" Target="../slideLayouts/slideLayout55.xml"/><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61.xml"/><Relationship Id="rId1" Type="http://schemas.openxmlformats.org/officeDocument/2006/relationships/themeOverride" Target="../theme/themeOverride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8.emf"/><Relationship Id="rId7"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5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48.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17.xml"/><Relationship Id="rId7"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27.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7.xml"/><Relationship Id="rId1" Type="http://schemas.openxmlformats.org/officeDocument/2006/relationships/themeOverride" Target="../theme/themeOverride2.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48.xml"/><Relationship Id="rId1" Type="http://schemas.openxmlformats.org/officeDocument/2006/relationships/themeOverride" Target="../theme/themeOverride3.xml"/><Relationship Id="rId5" Type="http://schemas.openxmlformats.org/officeDocument/2006/relationships/image" Target="../media/image24.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microsoft.com/office/2007/relationships/hdphoto" Target="../media/hdphoto1.wdp"/><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48.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03bc8957f52b6a846edee4c8bcefb3b"/>
          <p:cNvPicPr>
            <a:picLocks noChangeAspect="1"/>
          </p:cNvPicPr>
          <p:nvPr/>
        </p:nvPicPr>
        <p:blipFill>
          <a:blip r:embed="rId3"/>
          <a:srcRect r="17585"/>
          <a:stretch>
            <a:fillRect/>
          </a:stretch>
        </p:blipFill>
        <p:spPr>
          <a:xfrm>
            <a:off x="-19685" y="-13970"/>
            <a:ext cx="12249785" cy="6886575"/>
          </a:xfrm>
          <a:prstGeom prst="rect">
            <a:avLst/>
          </a:prstGeom>
        </p:spPr>
      </p:pic>
      <p:sp>
        <p:nvSpPr>
          <p:cNvPr id="4" name="TextBox 3">
            <a:extLst>
              <a:ext uri="{FF2B5EF4-FFF2-40B4-BE49-F238E27FC236}">
                <a16:creationId xmlns:a16="http://schemas.microsoft.com/office/drawing/2014/main" id="{86493273-D8E3-D392-DAE6-ED310B7D21E5}"/>
              </a:ext>
            </a:extLst>
          </p:cNvPr>
          <p:cNvSpPr txBox="1"/>
          <p:nvPr/>
        </p:nvSpPr>
        <p:spPr>
          <a:xfrm>
            <a:off x="4018122" y="935385"/>
            <a:ext cx="4664075" cy="92392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1"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TUẦN 6</a:t>
            </a:r>
          </a:p>
        </p:txBody>
      </p:sp>
      <p:sp>
        <p:nvSpPr>
          <p:cNvPr id="5" name="TextBox 7">
            <a:extLst>
              <a:ext uri="{FF2B5EF4-FFF2-40B4-BE49-F238E27FC236}">
                <a16:creationId xmlns:a16="http://schemas.microsoft.com/office/drawing/2014/main" id="{CB2F8412-AA28-8C64-D3EA-25AF0BC8EDCA}"/>
              </a:ext>
            </a:extLst>
          </p:cNvPr>
          <p:cNvSpPr txBox="1">
            <a:spLocks noChangeArrowheads="1"/>
          </p:cNvSpPr>
          <p:nvPr/>
        </p:nvSpPr>
        <p:spPr bwMode="auto">
          <a:xfrm>
            <a:off x="1840578" y="1677426"/>
            <a:ext cx="10067925"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AI" sz="540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Tiếng</a:t>
            </a:r>
            <a:r>
              <a:rPr kumimoji="0" lang="en-US" altLang="en-AI" sz="540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en-AI" sz="540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Việt</a:t>
            </a:r>
            <a:r>
              <a:rPr kumimoji="0" lang="en-US" altLang="en-AI" sz="540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en-AI" sz="540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b</a:t>
            </a:r>
            <a:r>
              <a:rPr kumimoji="0" lang="en-US" altLang="en-AI" sz="54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ài</a:t>
            </a:r>
            <a:r>
              <a:rPr kumimoji="0" lang="en-US" altLang="en-AI" sz="54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12: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AI" sz="5400" b="1" i="0" u="none" strike="noStrike" kern="1200" cap="none" spc="0" normalizeH="0" baseline="0" noProof="0" dirty="0">
                <a:ln>
                  <a:noFill/>
                </a:ln>
                <a:solidFill>
                  <a:srgbClr val="000000"/>
                </a:solidFill>
                <a:effectLst/>
                <a:uLnTx/>
                <a:uFillTx/>
                <a:latin typeface="Zilla Slab"/>
                <a:ea typeface="Zilla Slab"/>
                <a:cs typeface="Times New Roman" panose="02020603050405020304" pitchFamily="18" charset="0"/>
              </a:rPr>
              <a:t> </a:t>
            </a:r>
            <a:r>
              <a:rPr kumimoji="0" lang="en-US" altLang="en-AI" sz="5400" b="1" i="0" u="none" strike="noStrike" kern="1200" cap="none" spc="0" normalizeH="0" baseline="0" noProof="0" dirty="0" err="1">
                <a:ln>
                  <a:noFill/>
                </a:ln>
                <a:solidFill>
                  <a:srgbClr val="FFFF00"/>
                </a:solidFill>
                <a:effectLst/>
                <a:uLnTx/>
                <a:uFillTx/>
                <a:latin typeface="Arial" panose="020B0604020202020204" pitchFamily="34" charset="0"/>
                <a:ea typeface="Zilla Slab"/>
                <a:cs typeface="Arial" panose="020B0604020202020204" pitchFamily="34" charset="0"/>
              </a:rPr>
              <a:t>Đọc</a:t>
            </a:r>
            <a:r>
              <a:rPr kumimoji="0" lang="en-US" altLang="en-AI" sz="5400" b="1" i="0" u="none" strike="noStrike" kern="1200" cap="none" spc="0" normalizeH="0" baseline="0" noProof="0" dirty="0">
                <a:ln>
                  <a:noFill/>
                </a:ln>
                <a:solidFill>
                  <a:srgbClr val="FFFF00"/>
                </a:solidFill>
                <a:effectLst/>
                <a:uLnTx/>
                <a:uFillTx/>
                <a:latin typeface="Arial" panose="020B0604020202020204" pitchFamily="34" charset="0"/>
                <a:ea typeface="Zilla Slab"/>
                <a:cs typeface="Arial" panose="020B0604020202020204" pitchFamily="34" charset="0"/>
              </a:rPr>
              <a:t>: </a:t>
            </a:r>
            <a:r>
              <a:rPr kumimoji="0" lang="en-US" altLang="en-AI" sz="5400" b="1" i="0" u="none" strike="noStrike" kern="1200" cap="none" spc="0" normalizeH="0" baseline="0" noProof="0" dirty="0" err="1">
                <a:ln>
                  <a:noFill/>
                </a:ln>
                <a:solidFill>
                  <a:srgbClr val="FFFF00"/>
                </a:solidFill>
                <a:effectLst/>
                <a:uLnTx/>
                <a:uFillTx/>
                <a:latin typeface="Arial" panose="020B0604020202020204" pitchFamily="34" charset="0"/>
                <a:ea typeface="Zilla Slab"/>
                <a:cs typeface="Arial" panose="020B0604020202020204" pitchFamily="34" charset="0"/>
              </a:rPr>
              <a:t>Bài</a:t>
            </a:r>
            <a:r>
              <a:rPr kumimoji="0" lang="en-US" altLang="en-AI" sz="5400" b="1" i="0" u="none" strike="noStrike" kern="1200" cap="none" spc="0" normalizeH="0" baseline="0" noProof="0" dirty="0">
                <a:ln>
                  <a:noFill/>
                </a:ln>
                <a:solidFill>
                  <a:srgbClr val="FFFF00"/>
                </a:solidFill>
                <a:effectLst/>
                <a:uLnTx/>
                <a:uFillTx/>
                <a:latin typeface="Arial" panose="020B0604020202020204" pitchFamily="34" charset="0"/>
                <a:ea typeface="Zilla Slab"/>
                <a:cs typeface="Arial" panose="020B0604020202020204" pitchFamily="34" charset="0"/>
              </a:rPr>
              <a:t> </a:t>
            </a:r>
            <a:r>
              <a:rPr kumimoji="0" lang="en-US" altLang="en-AI" sz="5400" b="1" i="0" u="none" strike="noStrike" kern="1200" cap="none" spc="0" normalizeH="0" baseline="0" noProof="0" dirty="0" err="1">
                <a:ln>
                  <a:noFill/>
                </a:ln>
                <a:solidFill>
                  <a:srgbClr val="FFFF00"/>
                </a:solidFill>
                <a:effectLst/>
                <a:uLnTx/>
                <a:uFillTx/>
                <a:latin typeface="Arial" panose="020B0604020202020204" pitchFamily="34" charset="0"/>
                <a:ea typeface="Zilla Slab"/>
                <a:cs typeface="Arial" panose="020B0604020202020204" pitchFamily="34" charset="0"/>
              </a:rPr>
              <a:t>tập</a:t>
            </a:r>
            <a:r>
              <a:rPr kumimoji="0" lang="en-US" altLang="en-AI" sz="5400" b="1" i="0" u="none" strike="noStrike" kern="1200" cap="none" spc="0" normalizeH="0" baseline="0" noProof="0" dirty="0">
                <a:ln>
                  <a:noFill/>
                </a:ln>
                <a:solidFill>
                  <a:srgbClr val="FFFF00"/>
                </a:solidFill>
                <a:effectLst/>
                <a:uLnTx/>
                <a:uFillTx/>
                <a:latin typeface="Arial" panose="020B0604020202020204" pitchFamily="34" charset="0"/>
                <a:ea typeface="Zilla Slab"/>
                <a:cs typeface="Arial" panose="020B0604020202020204" pitchFamily="34" charset="0"/>
              </a:rPr>
              <a:t> </a:t>
            </a:r>
            <a:r>
              <a:rPr kumimoji="0" lang="en-US" altLang="en-AI" sz="5400" b="1" i="0" u="none" strike="noStrike" kern="1200" cap="none" spc="0" normalizeH="0" baseline="0" noProof="0" dirty="0" err="1">
                <a:ln>
                  <a:noFill/>
                </a:ln>
                <a:solidFill>
                  <a:srgbClr val="FFFF00"/>
                </a:solidFill>
                <a:effectLst/>
                <a:uLnTx/>
                <a:uFillTx/>
                <a:latin typeface="Arial" panose="020B0604020202020204" pitchFamily="34" charset="0"/>
                <a:ea typeface="Zilla Slab"/>
                <a:cs typeface="Arial" panose="020B0604020202020204" pitchFamily="34" charset="0"/>
              </a:rPr>
              <a:t>làm</a:t>
            </a:r>
            <a:r>
              <a:rPr kumimoji="0" lang="en-US" altLang="en-AI" sz="5400" b="1" i="0" u="none" strike="noStrike" kern="1200" cap="none" spc="0" normalizeH="0" baseline="0" noProof="0" dirty="0">
                <a:ln>
                  <a:noFill/>
                </a:ln>
                <a:solidFill>
                  <a:srgbClr val="FFFF00"/>
                </a:solidFill>
                <a:effectLst/>
                <a:uLnTx/>
                <a:uFillTx/>
                <a:latin typeface="Arial" panose="020B0604020202020204" pitchFamily="34" charset="0"/>
                <a:ea typeface="Zilla Slab"/>
                <a:cs typeface="Arial" panose="020B0604020202020204" pitchFamily="34" charset="0"/>
              </a:rPr>
              <a:t> </a:t>
            </a:r>
            <a:r>
              <a:rPr kumimoji="0" lang="en-US" altLang="en-AI" sz="5400" b="1" i="0" u="none" strike="noStrike" kern="1200" cap="none" spc="0" normalizeH="0" baseline="0" noProof="0" dirty="0" err="1">
                <a:ln>
                  <a:noFill/>
                </a:ln>
                <a:solidFill>
                  <a:srgbClr val="FFFF00"/>
                </a:solidFill>
                <a:effectLst/>
                <a:uLnTx/>
                <a:uFillTx/>
                <a:latin typeface="Arial" panose="020B0604020202020204" pitchFamily="34" charset="0"/>
                <a:ea typeface="Zilla Slab"/>
                <a:cs typeface="Arial" panose="020B0604020202020204" pitchFamily="34" charset="0"/>
              </a:rPr>
              <a:t>văn</a:t>
            </a:r>
            <a:endParaRPr lang="en-US" altLang="en-AI" sz="5400" b="1" dirty="0">
              <a:solidFill>
                <a:srgbClr val="FFFF00"/>
              </a:solidFill>
              <a:latin typeface="Arial" panose="020B0604020202020204" pitchFamily="34" charset="0"/>
              <a:ea typeface="Zilla Slab"/>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AI" sz="5400" b="1" dirty="0" err="1">
                <a:solidFill>
                  <a:srgbClr val="FFFF00"/>
                </a:solidFill>
                <a:latin typeface="Arial" panose="020B0604020202020204" pitchFamily="34" charset="0"/>
                <a:ea typeface="Zilla Slab"/>
                <a:cs typeface="Arial" panose="020B0604020202020204" pitchFamily="34" charset="0"/>
              </a:rPr>
              <a:t>Đọc</a:t>
            </a:r>
            <a:r>
              <a:rPr lang="en-US" altLang="en-AI" sz="5400" b="1" dirty="0">
                <a:solidFill>
                  <a:srgbClr val="FFFF00"/>
                </a:solidFill>
                <a:latin typeface="Arial" panose="020B0604020202020204" pitchFamily="34" charset="0"/>
                <a:ea typeface="Zilla Slab"/>
                <a:cs typeface="Arial" panose="020B0604020202020204" pitchFamily="34" charset="0"/>
              </a:rPr>
              <a:t> </a:t>
            </a:r>
            <a:r>
              <a:rPr lang="en-US" altLang="en-AI" sz="5400" b="1" dirty="0" err="1">
                <a:solidFill>
                  <a:srgbClr val="FFFF00"/>
                </a:solidFill>
                <a:latin typeface="Arial" panose="020B0604020202020204" pitchFamily="34" charset="0"/>
                <a:ea typeface="Zilla Slab"/>
                <a:cs typeface="Arial" panose="020B0604020202020204" pitchFamily="34" charset="0"/>
              </a:rPr>
              <a:t>mở</a:t>
            </a:r>
            <a:r>
              <a:rPr lang="en-US" altLang="en-AI" sz="5400" b="1" dirty="0">
                <a:solidFill>
                  <a:srgbClr val="FFFF00"/>
                </a:solidFill>
                <a:latin typeface="Arial" panose="020B0604020202020204" pitchFamily="34" charset="0"/>
                <a:ea typeface="Zilla Slab"/>
                <a:cs typeface="Arial" panose="020B0604020202020204" pitchFamily="34" charset="0"/>
              </a:rPr>
              <a:t> </a:t>
            </a:r>
            <a:r>
              <a:rPr lang="en-US" altLang="en-AI" sz="5400" b="1" dirty="0" err="1">
                <a:solidFill>
                  <a:srgbClr val="FFFF00"/>
                </a:solidFill>
                <a:latin typeface="Arial" panose="020B0604020202020204" pitchFamily="34" charset="0"/>
                <a:ea typeface="Zilla Slab"/>
                <a:cs typeface="Arial" panose="020B0604020202020204" pitchFamily="34" charset="0"/>
              </a:rPr>
              <a:t>rộng</a:t>
            </a:r>
            <a:endParaRPr kumimoji="0" lang="vi-VN" altLang="en-AI" sz="5400" b="1" i="0" u="none" strike="noStrike" kern="1200" cap="none" spc="0" normalizeH="0" baseline="0" noProof="0" dirty="0">
              <a:ln>
                <a:noFill/>
              </a:ln>
              <a:solidFill>
                <a:srgbClr val="FFFF00"/>
              </a:solidFill>
              <a:effectLst/>
              <a:uLnTx/>
              <a:uFillTx/>
              <a:latin typeface="HP001 4 hàng" panose="020B0603050302020204" pitchFamily="34" charset="0"/>
              <a:ea typeface="Zilla Slab"/>
              <a:cs typeface="Arial" panose="020B0604020202020204" pitchFamily="34" charset="0"/>
            </a:endParaRPr>
          </a:p>
        </p:txBody>
      </p:sp>
      <p:sp>
        <p:nvSpPr>
          <p:cNvPr id="6" name="Hộp Văn bản 2">
            <a:extLst>
              <a:ext uri="{FF2B5EF4-FFF2-40B4-BE49-F238E27FC236}">
                <a16:creationId xmlns:a16="http://schemas.microsoft.com/office/drawing/2014/main" id="{D4F7B1FF-66F1-1AD8-D560-007169778667}"/>
              </a:ext>
            </a:extLst>
          </p:cNvPr>
          <p:cNvSpPr txBox="1"/>
          <p:nvPr/>
        </p:nvSpPr>
        <p:spPr>
          <a:xfrm>
            <a:off x="2481364" y="440160"/>
            <a:ext cx="7317004" cy="677108"/>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dirty="0">
                <a:ln w="12700">
                  <a:solidFill>
                    <a:schemeClr val="tx1">
                      <a:lumMod val="75000"/>
                      <a:lumOff val="25000"/>
                    </a:schemeClr>
                  </a:solidFill>
                </a:ln>
                <a:solidFill>
                  <a:srgbClr val="0070C0"/>
                </a:solidFill>
                <a:latin typeface="#9Slide03 AllRoundGothic" panose="020B0703020202020104" pitchFamily="34" charset="0"/>
              </a:rPr>
              <a:t>TRƯỜNG TIỂU HỌC GIANG BIÊN</a:t>
            </a:r>
          </a:p>
        </p:txBody>
      </p:sp>
    </p:spTree>
    <p:extLst>
      <p:ext uri="{BB962C8B-B14F-4D97-AF65-F5344CB8AC3E}">
        <p14:creationId xmlns:p14="http://schemas.microsoft.com/office/powerpoint/2010/main" val="349780584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4FD03B-2CCF-262B-84F5-B3714BD8B74E}"/>
              </a:ext>
            </a:extLst>
          </p:cNvPr>
          <p:cNvPicPr>
            <a:picLocks noChangeAspect="1"/>
          </p:cNvPicPr>
          <p:nvPr/>
        </p:nvPicPr>
        <p:blipFill>
          <a:blip r:embed="rId4"/>
          <a:stretch>
            <a:fillRect/>
          </a:stretch>
        </p:blipFill>
        <p:spPr>
          <a:xfrm>
            <a:off x="2395938" y="5351002"/>
            <a:ext cx="3162741" cy="1047896"/>
          </a:xfrm>
          <a:prstGeom prst="rect">
            <a:avLst/>
          </a:prstGeom>
        </p:spPr>
      </p:pic>
      <p:pic>
        <p:nvPicPr>
          <p:cNvPr id="17" name="Picture 16">
            <a:extLst>
              <a:ext uri="{FF2B5EF4-FFF2-40B4-BE49-F238E27FC236}">
                <a16:creationId xmlns:a16="http://schemas.microsoft.com/office/drawing/2014/main" id="{6EFFA83F-2F19-3940-7105-9A742F7F35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1668449"/>
            <a:ext cx="4936706" cy="5163318"/>
          </a:xfrm>
          <a:prstGeom prst="rect">
            <a:avLst/>
          </a:prstGeom>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7"/>
          <a:stretch>
            <a:fillRect/>
          </a:stretch>
        </p:blipFill>
        <p:spPr>
          <a:xfrm>
            <a:off x="81718" y="15240"/>
            <a:ext cx="957155" cy="762066"/>
          </a:xfrm>
          <a:prstGeom prst="rect">
            <a:avLst/>
          </a:prstGeom>
        </p:spPr>
      </p:pic>
      <p:sp>
        <p:nvSpPr>
          <p:cNvPr id="15" name="TextBox 14">
            <a:extLst>
              <a:ext uri="{FF2B5EF4-FFF2-40B4-BE49-F238E27FC236}">
                <a16:creationId xmlns:a16="http://schemas.microsoft.com/office/drawing/2014/main" id="{874923DD-2CD3-2D7E-2162-E433FE8F2CFE}"/>
              </a:ext>
            </a:extLst>
          </p:cNvPr>
          <p:cNvSpPr txBox="1"/>
          <p:nvPr/>
        </p:nvSpPr>
        <p:spPr>
          <a:xfrm>
            <a:off x="1474304" y="254046"/>
            <a:ext cx="5105400" cy="783193"/>
          </a:xfrm>
          <a:prstGeom prst="roundRect">
            <a:avLst/>
          </a:prstGeom>
          <a:solidFill>
            <a:srgbClr val="FFFFCC"/>
          </a:solidFill>
          <a:ln w="28575">
            <a:solidFill>
              <a:srgbClr val="217875"/>
            </a:solidFill>
            <a:prstDash val="sysDash"/>
          </a:ln>
        </p:spPr>
        <p:txBody>
          <a:bodyPr wrap="square">
            <a:spAutoFit/>
          </a:bodyPr>
          <a:lstStyle/>
          <a:p>
            <a:pPr algn="ctr"/>
            <a:r>
              <a:rPr lang="en-US" sz="4000" b="1" dirty="0" err="1">
                <a:solidFill>
                  <a:srgbClr val="00B050"/>
                </a:solidFill>
                <a:latin typeface="Nunito Black" pitchFamily="2" charset="0"/>
                <a:cs typeface="Baloo 2 SemiBold" pitchFamily="2" charset="0"/>
              </a:rPr>
              <a:t>Luyện</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đọc</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từ</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khó</a:t>
            </a:r>
            <a:endParaRPr lang="en-US" sz="4000" b="1" dirty="0">
              <a:solidFill>
                <a:srgbClr val="00B050"/>
              </a:solidFill>
              <a:latin typeface="Nunito Black" pitchFamily="2" charset="0"/>
              <a:cs typeface="Baloo 2 SemiBold" pitchFamily="2" charset="0"/>
            </a:endParaRPr>
          </a:p>
        </p:txBody>
      </p:sp>
      <p:grpSp>
        <p:nvGrpSpPr>
          <p:cNvPr id="3" name="Group 2">
            <a:extLst>
              <a:ext uri="{FF2B5EF4-FFF2-40B4-BE49-F238E27FC236}">
                <a16:creationId xmlns:a16="http://schemas.microsoft.com/office/drawing/2014/main" id="{AA4314A3-0577-7600-189F-AE7FA237EBC3}"/>
              </a:ext>
            </a:extLst>
          </p:cNvPr>
          <p:cNvGrpSpPr/>
          <p:nvPr/>
        </p:nvGrpSpPr>
        <p:grpSpPr>
          <a:xfrm>
            <a:off x="1383680" y="1365411"/>
            <a:ext cx="5105400" cy="4872322"/>
            <a:chOff x="2269850" y="1715268"/>
            <a:chExt cx="4387954" cy="4937706"/>
          </a:xfrm>
        </p:grpSpPr>
        <p:pic>
          <p:nvPicPr>
            <p:cNvPr id="2050" name="Picture 2">
              <a:extLst>
                <a:ext uri="{FF2B5EF4-FFF2-40B4-BE49-F238E27FC236}">
                  <a16:creationId xmlns:a16="http://schemas.microsoft.com/office/drawing/2014/main" id="{B51E0924-10D3-1A98-4845-CA1649498B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9850" y="1715268"/>
              <a:ext cx="4387954" cy="404914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8628DBE-424A-324C-CB22-07A72047F688}"/>
                </a:ext>
              </a:extLst>
            </p:cNvPr>
            <p:cNvSpPr txBox="1"/>
            <p:nvPr/>
          </p:nvSpPr>
          <p:spPr>
            <a:xfrm>
              <a:off x="3325687" y="2701241"/>
              <a:ext cx="2031700" cy="584775"/>
            </a:xfrm>
            <a:prstGeom prst="rect">
              <a:avLst/>
            </a:prstGeom>
            <a:noFill/>
          </p:spPr>
          <p:txBody>
            <a:bodyPr wrap="square">
              <a:spAutoFit/>
            </a:bodyPr>
            <a:lstStyle/>
            <a:p>
              <a:pPr algn="ctr"/>
              <a:r>
                <a:rPr lang="en-US" sz="3600" dirty="0" err="1">
                  <a:solidFill>
                    <a:srgbClr val="002060"/>
                  </a:solidFill>
                  <a:latin typeface="Nunito Black" pitchFamily="2" charset="0"/>
                  <a:cs typeface="Baloo 2 SemiBold" pitchFamily="2" charset="0"/>
                </a:rPr>
                <a:t>loay</a:t>
              </a:r>
              <a:r>
                <a:rPr lang="en-US" sz="3600" dirty="0">
                  <a:solidFill>
                    <a:srgbClr val="002060"/>
                  </a:solidFill>
                  <a:latin typeface="Nunito Black" pitchFamily="2" charset="0"/>
                  <a:cs typeface="Baloo 2 SemiBold" pitchFamily="2" charset="0"/>
                </a:rPr>
                <a:t> </a:t>
              </a:r>
              <a:r>
                <a:rPr lang="en-US" sz="3600" dirty="0" err="1">
                  <a:solidFill>
                    <a:srgbClr val="002060"/>
                  </a:solidFill>
                  <a:latin typeface="Nunito Black" pitchFamily="2" charset="0"/>
                  <a:cs typeface="Baloo 2 SemiBold" pitchFamily="2" charset="0"/>
                </a:rPr>
                <a:t>hoay</a:t>
              </a:r>
              <a:endParaRPr lang="en-US" sz="3600" dirty="0">
                <a:solidFill>
                  <a:srgbClr val="002060"/>
                </a:solidFill>
                <a:latin typeface="Nunito Black" pitchFamily="2" charset="0"/>
                <a:cs typeface="Baloo 2 SemiBold" pitchFamily="2" charset="0"/>
              </a:endParaRPr>
            </a:p>
          </p:txBody>
        </p:sp>
        <p:sp>
          <p:nvSpPr>
            <p:cNvPr id="12" name="TextBox 11">
              <a:extLst>
                <a:ext uri="{FF2B5EF4-FFF2-40B4-BE49-F238E27FC236}">
                  <a16:creationId xmlns:a16="http://schemas.microsoft.com/office/drawing/2014/main" id="{FCB8367F-DECA-FA20-B339-D39F5D4CDD15}"/>
                </a:ext>
              </a:extLst>
            </p:cNvPr>
            <p:cNvSpPr txBox="1"/>
            <p:nvPr/>
          </p:nvSpPr>
          <p:spPr>
            <a:xfrm>
              <a:off x="3325686" y="3733578"/>
              <a:ext cx="2031700" cy="584775"/>
            </a:xfrm>
            <a:prstGeom prst="rect">
              <a:avLst/>
            </a:prstGeom>
            <a:noFill/>
          </p:spPr>
          <p:txBody>
            <a:bodyPr wrap="square">
              <a:spAutoFit/>
            </a:bodyPr>
            <a:lstStyle/>
            <a:p>
              <a:pPr algn="ctr"/>
              <a:r>
                <a:rPr lang="en-US" sz="3600" dirty="0" err="1">
                  <a:solidFill>
                    <a:srgbClr val="002060"/>
                  </a:solidFill>
                  <a:latin typeface="Nunito Black" pitchFamily="2" charset="0"/>
                  <a:cs typeface="Baloo 2 SemiBold" pitchFamily="2" charset="0"/>
                </a:rPr>
                <a:t>lia</a:t>
              </a:r>
              <a:r>
                <a:rPr lang="en-US" sz="3600" dirty="0">
                  <a:solidFill>
                    <a:srgbClr val="002060"/>
                  </a:solidFill>
                  <a:latin typeface="Nunito Black" pitchFamily="2" charset="0"/>
                  <a:cs typeface="Baloo 2 SemiBold" pitchFamily="2" charset="0"/>
                </a:rPr>
                <a:t> </a:t>
              </a:r>
              <a:r>
                <a:rPr lang="en-US" sz="3600" dirty="0" err="1">
                  <a:solidFill>
                    <a:srgbClr val="002060"/>
                  </a:solidFill>
                  <a:latin typeface="Nunito Black" pitchFamily="2" charset="0"/>
                  <a:cs typeface="Baloo 2 SemiBold" pitchFamily="2" charset="0"/>
                </a:rPr>
                <a:t>lịa</a:t>
              </a:r>
              <a:endParaRPr lang="en-US" sz="3600" dirty="0">
                <a:solidFill>
                  <a:srgbClr val="002060"/>
                </a:solidFill>
                <a:latin typeface="Nunito Black" pitchFamily="2" charset="0"/>
                <a:cs typeface="Baloo 2 SemiBold" pitchFamily="2" charset="0"/>
              </a:endParaRPr>
            </a:p>
          </p:txBody>
        </p:sp>
        <p:sp>
          <p:nvSpPr>
            <p:cNvPr id="14" name="TextBox 13">
              <a:extLst>
                <a:ext uri="{FF2B5EF4-FFF2-40B4-BE49-F238E27FC236}">
                  <a16:creationId xmlns:a16="http://schemas.microsoft.com/office/drawing/2014/main" id="{75F46899-DFCB-3467-89AE-5FEF0903EB2D}"/>
                </a:ext>
              </a:extLst>
            </p:cNvPr>
            <p:cNvSpPr txBox="1"/>
            <p:nvPr/>
          </p:nvSpPr>
          <p:spPr>
            <a:xfrm>
              <a:off x="3184979" y="4777874"/>
              <a:ext cx="2313113" cy="584775"/>
            </a:xfrm>
            <a:prstGeom prst="rect">
              <a:avLst/>
            </a:prstGeom>
            <a:noFill/>
          </p:spPr>
          <p:txBody>
            <a:bodyPr wrap="square">
              <a:spAutoFit/>
            </a:bodyPr>
            <a:lstStyle/>
            <a:p>
              <a:pPr algn="ctr"/>
              <a:r>
                <a:rPr lang="en-US" sz="3600" dirty="0">
                  <a:solidFill>
                    <a:srgbClr val="002060"/>
                  </a:solidFill>
                  <a:latin typeface="Nunito Black" pitchFamily="2" charset="0"/>
                  <a:cs typeface="Baloo 2 SemiBold" pitchFamily="2" charset="0"/>
                </a:rPr>
                <a:t>Liu-xi-a</a:t>
              </a:r>
            </a:p>
          </p:txBody>
        </p:sp>
        <p:sp>
          <p:nvSpPr>
            <p:cNvPr id="6" name="TextBox 5">
              <a:extLst>
                <a:ext uri="{FF2B5EF4-FFF2-40B4-BE49-F238E27FC236}">
                  <a16:creationId xmlns:a16="http://schemas.microsoft.com/office/drawing/2014/main" id="{38897F4B-C78C-891C-6F95-2BD5FEE7341D}"/>
                </a:ext>
              </a:extLst>
            </p:cNvPr>
            <p:cNvSpPr txBox="1"/>
            <p:nvPr/>
          </p:nvSpPr>
          <p:spPr>
            <a:xfrm>
              <a:off x="3307270" y="5997970"/>
              <a:ext cx="2313113" cy="655004"/>
            </a:xfrm>
            <a:prstGeom prst="rect">
              <a:avLst/>
            </a:prstGeom>
            <a:noFill/>
          </p:spPr>
          <p:txBody>
            <a:bodyPr wrap="square">
              <a:spAutoFit/>
            </a:bodyPr>
            <a:lstStyle/>
            <a:p>
              <a:pPr algn="ctr"/>
              <a:r>
                <a:rPr lang="en-US" sz="3600" dirty="0" err="1">
                  <a:solidFill>
                    <a:srgbClr val="002060"/>
                  </a:solidFill>
                  <a:latin typeface="Nunito Black" pitchFamily="2" charset="0"/>
                  <a:cs typeface="Baloo 2 SemiBold" pitchFamily="2" charset="0"/>
                </a:rPr>
                <a:t>Cô</a:t>
              </a:r>
              <a:r>
                <a:rPr lang="en-US" sz="3600" dirty="0">
                  <a:solidFill>
                    <a:srgbClr val="002060"/>
                  </a:solidFill>
                  <a:latin typeface="Nunito Black" pitchFamily="2" charset="0"/>
                  <a:cs typeface="Baloo 2 SemiBold" pitchFamily="2" charset="0"/>
                </a:rPr>
                <a:t>-li-a</a:t>
              </a:r>
            </a:p>
          </p:txBody>
        </p:sp>
      </p:grpSp>
      <p:sp>
        <p:nvSpPr>
          <p:cNvPr id="2" name="Rectangle 1">
            <a:extLst>
              <a:ext uri="{FF2B5EF4-FFF2-40B4-BE49-F238E27FC236}">
                <a16:creationId xmlns:a16="http://schemas.microsoft.com/office/drawing/2014/main" id="{1C9DFAB1-FBC7-0C67-6906-559C5FE9B700}"/>
              </a:ext>
            </a:extLst>
          </p:cNvPr>
          <p:cNvSpPr/>
          <p:nvPr/>
        </p:nvSpPr>
        <p:spPr>
          <a:xfrm>
            <a:off x="10896600" y="0"/>
            <a:ext cx="1295400" cy="1291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91630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874008" y="2010329"/>
            <a:ext cx="10606123" cy="2570917"/>
          </a:xfrm>
          <a:prstGeom prst="roundRect">
            <a:avLst/>
          </a:prstGeom>
          <a:solidFill>
            <a:schemeClr val="accent6">
              <a:lumMod val="20000"/>
              <a:lumOff val="80000"/>
            </a:schemeClr>
          </a:solidFill>
          <a:ln w="28575">
            <a:noFill/>
            <a:prstDash val="sysDash"/>
          </a:ln>
        </p:spPr>
        <p:txBody>
          <a:bodyPr wrap="square">
            <a:spAutoFit/>
          </a:bodyPr>
          <a:lstStyle/>
          <a:p>
            <a:pPr algn="just">
              <a:spcAft>
                <a:spcPts val="600"/>
              </a:spcAft>
            </a:pPr>
            <a:r>
              <a:rPr lang="en-US" sz="2800" dirty="0">
                <a:solidFill>
                  <a:schemeClr val="accent6">
                    <a:lumMod val="50000"/>
                  </a:schemeClr>
                </a:solidFill>
                <a:latin typeface="Nunito Black" pitchFamily="2" charset="0"/>
              </a:rPr>
              <a:t>	</a:t>
            </a:r>
            <a:r>
              <a:rPr lang="vi-VN" sz="2800" dirty="0" err="1">
                <a:solidFill>
                  <a:srgbClr val="002060"/>
                </a:solidFill>
              </a:rPr>
              <a:t>Có</a:t>
            </a:r>
            <a:r>
              <a:rPr lang="vi-VN" sz="2800" dirty="0">
                <a:solidFill>
                  <a:srgbClr val="002060"/>
                </a:solidFill>
              </a:rPr>
              <a:t> </a:t>
            </a:r>
            <a:r>
              <a:rPr lang="vi-VN" sz="2800" dirty="0" err="1">
                <a:solidFill>
                  <a:srgbClr val="002060"/>
                </a:solidFill>
              </a:rPr>
              <a:t>lần</a:t>
            </a:r>
            <a:r>
              <a:rPr lang="vi-VN" sz="2800" dirty="0">
                <a:solidFill>
                  <a:srgbClr val="002060"/>
                </a:solidFill>
              </a:rPr>
              <a:t>, cô </a:t>
            </a:r>
            <a:r>
              <a:rPr lang="vi-VN" sz="2800" dirty="0" err="1">
                <a:solidFill>
                  <a:srgbClr val="002060"/>
                </a:solidFill>
              </a:rPr>
              <a:t>giáo</a:t>
            </a:r>
            <a:r>
              <a:rPr lang="vi-VN" sz="2800" dirty="0">
                <a:solidFill>
                  <a:srgbClr val="002060"/>
                </a:solidFill>
              </a:rPr>
              <a:t> ra cho </a:t>
            </a:r>
            <a:r>
              <a:rPr lang="vi-VN" sz="2800" dirty="0" err="1">
                <a:solidFill>
                  <a:srgbClr val="002060"/>
                </a:solidFill>
              </a:rPr>
              <a:t>chúng</a:t>
            </a:r>
            <a:r>
              <a:rPr lang="vi-VN" sz="2800" dirty="0">
                <a:solidFill>
                  <a:srgbClr val="002060"/>
                </a:solidFill>
              </a:rPr>
              <a:t> tôi </a:t>
            </a:r>
            <a:r>
              <a:rPr lang="vi-VN" sz="2800" dirty="0" err="1">
                <a:solidFill>
                  <a:srgbClr val="002060"/>
                </a:solidFill>
              </a:rPr>
              <a:t>một</a:t>
            </a:r>
            <a:r>
              <a:rPr lang="vi-VN" sz="2800" dirty="0">
                <a:solidFill>
                  <a:srgbClr val="002060"/>
                </a:solidFill>
              </a:rPr>
              <a:t> </a:t>
            </a:r>
            <a:r>
              <a:rPr lang="vi-VN" sz="2800" dirty="0" err="1">
                <a:solidFill>
                  <a:srgbClr val="002060"/>
                </a:solidFill>
              </a:rPr>
              <a:t>đề</a:t>
            </a:r>
            <a:r>
              <a:rPr lang="vi-VN" sz="2800" dirty="0">
                <a:solidFill>
                  <a:srgbClr val="002060"/>
                </a:solidFill>
              </a:rPr>
              <a:t> văn ở </a:t>
            </a:r>
            <a:r>
              <a:rPr lang="vi-VN" sz="2800" dirty="0" err="1">
                <a:solidFill>
                  <a:srgbClr val="002060"/>
                </a:solidFill>
              </a:rPr>
              <a:t>lớp</a:t>
            </a:r>
            <a:r>
              <a:rPr lang="vi-VN" sz="2800" dirty="0">
                <a:solidFill>
                  <a:srgbClr val="002060"/>
                </a:solidFill>
              </a:rPr>
              <a:t>: “Em </a:t>
            </a:r>
            <a:r>
              <a:rPr lang="vi-VN" sz="2800" dirty="0" err="1">
                <a:solidFill>
                  <a:srgbClr val="002060"/>
                </a:solidFill>
              </a:rPr>
              <a:t>đã</a:t>
            </a:r>
            <a:r>
              <a:rPr lang="vi-VN" sz="2800" dirty="0">
                <a:solidFill>
                  <a:srgbClr val="002060"/>
                </a:solidFill>
              </a:rPr>
              <a:t> </a:t>
            </a:r>
            <a:r>
              <a:rPr lang="vi-VN" sz="2800" dirty="0" err="1">
                <a:solidFill>
                  <a:srgbClr val="002060"/>
                </a:solidFill>
              </a:rPr>
              <a:t>làm</a:t>
            </a:r>
            <a:r>
              <a:rPr lang="vi-VN" sz="2800" dirty="0">
                <a:solidFill>
                  <a:srgbClr val="002060"/>
                </a:solidFill>
              </a:rPr>
              <a:t> </a:t>
            </a:r>
            <a:r>
              <a:rPr lang="vi-VN" sz="2800" dirty="0" err="1">
                <a:solidFill>
                  <a:srgbClr val="002060"/>
                </a:solidFill>
              </a:rPr>
              <a:t>gì</a:t>
            </a:r>
            <a:r>
              <a:rPr lang="vi-VN" sz="2800" dirty="0">
                <a:solidFill>
                  <a:srgbClr val="002060"/>
                </a:solidFill>
              </a:rPr>
              <a:t> </a:t>
            </a:r>
            <a:r>
              <a:rPr lang="vi-VN" sz="2800" dirty="0" err="1">
                <a:solidFill>
                  <a:srgbClr val="002060"/>
                </a:solidFill>
              </a:rPr>
              <a:t>để</a:t>
            </a:r>
            <a:r>
              <a:rPr lang="vi-VN" sz="2800" dirty="0">
                <a:solidFill>
                  <a:srgbClr val="002060"/>
                </a:solidFill>
              </a:rPr>
              <a:t> </a:t>
            </a:r>
            <a:r>
              <a:rPr lang="vi-VN" sz="2800" dirty="0" err="1">
                <a:solidFill>
                  <a:srgbClr val="002060"/>
                </a:solidFill>
              </a:rPr>
              <a:t>giúp</a:t>
            </a:r>
            <a:r>
              <a:rPr lang="vi-VN" sz="2800" dirty="0">
                <a:solidFill>
                  <a:srgbClr val="002060"/>
                </a:solidFill>
              </a:rPr>
              <a:t> </a:t>
            </a:r>
            <a:r>
              <a:rPr lang="vi-VN" sz="2800" dirty="0" err="1">
                <a:solidFill>
                  <a:srgbClr val="002060"/>
                </a:solidFill>
              </a:rPr>
              <a:t>đỡ</a:t>
            </a:r>
            <a:r>
              <a:rPr lang="vi-VN" sz="2800" dirty="0">
                <a:solidFill>
                  <a:srgbClr val="002060"/>
                </a:solidFill>
              </a:rPr>
              <a:t> </a:t>
            </a:r>
            <a:r>
              <a:rPr lang="vi-VN" sz="2800" dirty="0" err="1">
                <a:solidFill>
                  <a:srgbClr val="002060"/>
                </a:solidFill>
              </a:rPr>
              <a:t>mẹ</a:t>
            </a:r>
            <a:r>
              <a:rPr lang="vi-VN" sz="2800" dirty="0">
                <a:solidFill>
                  <a:srgbClr val="002060"/>
                </a:solidFill>
              </a:rPr>
              <a:t>?”</a:t>
            </a:r>
          </a:p>
          <a:p>
            <a:pPr algn="just">
              <a:spcAft>
                <a:spcPts val="600"/>
              </a:spcAft>
            </a:pPr>
            <a:r>
              <a:rPr lang="en-US" sz="2800" dirty="0">
                <a:solidFill>
                  <a:srgbClr val="002060"/>
                </a:solidFill>
              </a:rPr>
              <a:t>   </a:t>
            </a:r>
            <a:r>
              <a:rPr lang="vi-VN" sz="2800" dirty="0">
                <a:solidFill>
                  <a:srgbClr val="002060"/>
                </a:solidFill>
              </a:rPr>
              <a:t>Tôi loay hoay </a:t>
            </a:r>
            <a:r>
              <a:rPr lang="vi-VN" sz="2800" dirty="0" err="1">
                <a:solidFill>
                  <a:srgbClr val="002060"/>
                </a:solidFill>
              </a:rPr>
              <a:t>mất</a:t>
            </a:r>
            <a:r>
              <a:rPr lang="vi-VN" sz="2800" dirty="0">
                <a:solidFill>
                  <a:srgbClr val="002060"/>
                </a:solidFill>
              </a:rPr>
              <a:t> </a:t>
            </a:r>
            <a:r>
              <a:rPr lang="vi-VN" sz="2800" dirty="0" err="1">
                <a:solidFill>
                  <a:srgbClr val="002060"/>
                </a:solidFill>
              </a:rPr>
              <a:t>một</a:t>
            </a:r>
            <a:r>
              <a:rPr lang="vi-VN" sz="2800" dirty="0">
                <a:solidFill>
                  <a:srgbClr val="002060"/>
                </a:solidFill>
              </a:rPr>
              <a:t> </a:t>
            </a:r>
            <a:r>
              <a:rPr lang="vi-VN" sz="2800" dirty="0" err="1">
                <a:solidFill>
                  <a:srgbClr val="002060"/>
                </a:solidFill>
              </a:rPr>
              <a:t>lúc</a:t>
            </a:r>
            <a:r>
              <a:rPr lang="vi-VN" sz="2800" dirty="0">
                <a:solidFill>
                  <a:srgbClr val="002060"/>
                </a:solidFill>
              </a:rPr>
              <a:t>, </a:t>
            </a:r>
            <a:r>
              <a:rPr lang="vi-VN" sz="2800" dirty="0" err="1">
                <a:solidFill>
                  <a:srgbClr val="002060"/>
                </a:solidFill>
              </a:rPr>
              <a:t>rồi</a:t>
            </a:r>
            <a:r>
              <a:rPr lang="vi-VN" sz="2800" dirty="0">
                <a:solidFill>
                  <a:srgbClr val="002060"/>
                </a:solidFill>
              </a:rPr>
              <a:t> </a:t>
            </a:r>
            <a:r>
              <a:rPr lang="vi-VN" sz="2800" dirty="0" err="1">
                <a:solidFill>
                  <a:srgbClr val="002060"/>
                </a:solidFill>
              </a:rPr>
              <a:t>cầm</a:t>
            </a:r>
            <a:r>
              <a:rPr lang="vi-VN" sz="2800" dirty="0">
                <a:solidFill>
                  <a:srgbClr val="002060"/>
                </a:solidFill>
              </a:rPr>
              <a:t> </a:t>
            </a:r>
            <a:r>
              <a:rPr lang="vi-VN" sz="2800" dirty="0" err="1">
                <a:solidFill>
                  <a:srgbClr val="002060"/>
                </a:solidFill>
              </a:rPr>
              <a:t>bút</a:t>
            </a:r>
            <a:r>
              <a:rPr lang="vi-VN" sz="2800" dirty="0">
                <a:solidFill>
                  <a:srgbClr val="002060"/>
                </a:solidFill>
              </a:rPr>
              <a:t> </a:t>
            </a:r>
            <a:r>
              <a:rPr lang="vi-VN" sz="2800" dirty="0" err="1">
                <a:solidFill>
                  <a:srgbClr val="002060"/>
                </a:solidFill>
              </a:rPr>
              <a:t>và</a:t>
            </a:r>
            <a:r>
              <a:rPr lang="vi-VN" sz="2800" dirty="0">
                <a:solidFill>
                  <a:srgbClr val="002060"/>
                </a:solidFill>
              </a:rPr>
              <a:t> </a:t>
            </a:r>
            <a:r>
              <a:rPr lang="vi-VN" sz="2800" dirty="0" err="1">
                <a:solidFill>
                  <a:srgbClr val="002060"/>
                </a:solidFill>
              </a:rPr>
              <a:t>bắt</a:t>
            </a:r>
            <a:r>
              <a:rPr lang="vi-VN" sz="2800" dirty="0">
                <a:solidFill>
                  <a:srgbClr val="002060"/>
                </a:solidFill>
              </a:rPr>
              <a:t> </a:t>
            </a:r>
            <a:r>
              <a:rPr lang="vi-VN" sz="2800" dirty="0" err="1">
                <a:solidFill>
                  <a:srgbClr val="002060"/>
                </a:solidFill>
              </a:rPr>
              <a:t>đầu</a:t>
            </a:r>
            <a:r>
              <a:rPr lang="vi-VN" sz="2800" dirty="0">
                <a:solidFill>
                  <a:srgbClr val="002060"/>
                </a:solidFill>
              </a:rPr>
              <a:t> </a:t>
            </a:r>
            <a:r>
              <a:rPr lang="vi-VN" sz="2800" dirty="0" err="1">
                <a:solidFill>
                  <a:srgbClr val="002060"/>
                </a:solidFill>
              </a:rPr>
              <a:t>viết</a:t>
            </a:r>
            <a:r>
              <a:rPr lang="vi-VN" sz="2800" dirty="0">
                <a:solidFill>
                  <a:srgbClr val="002060"/>
                </a:solidFill>
              </a:rPr>
              <a:t>: “Em </a:t>
            </a:r>
            <a:r>
              <a:rPr lang="vi-VN" sz="2800" dirty="0" err="1">
                <a:solidFill>
                  <a:srgbClr val="002060"/>
                </a:solidFill>
              </a:rPr>
              <a:t>đã</a:t>
            </a:r>
            <a:r>
              <a:rPr lang="vi-VN" sz="2800" dirty="0">
                <a:solidFill>
                  <a:srgbClr val="002060"/>
                </a:solidFill>
              </a:rPr>
              <a:t> </a:t>
            </a:r>
            <a:r>
              <a:rPr lang="vi-VN" sz="2800" dirty="0" err="1">
                <a:solidFill>
                  <a:srgbClr val="002060"/>
                </a:solidFill>
              </a:rPr>
              <a:t>nhiều</a:t>
            </a:r>
            <a:r>
              <a:rPr lang="vi-VN" sz="2800" dirty="0">
                <a:solidFill>
                  <a:srgbClr val="002060"/>
                </a:solidFill>
              </a:rPr>
              <a:t> </a:t>
            </a:r>
            <a:r>
              <a:rPr lang="vi-VN" sz="2800" dirty="0" err="1">
                <a:solidFill>
                  <a:srgbClr val="002060"/>
                </a:solidFill>
              </a:rPr>
              <a:t>lần</a:t>
            </a:r>
            <a:r>
              <a:rPr lang="vi-VN" sz="2800" dirty="0">
                <a:solidFill>
                  <a:srgbClr val="002060"/>
                </a:solidFill>
              </a:rPr>
              <a:t> </a:t>
            </a:r>
            <a:r>
              <a:rPr lang="vi-VN" sz="2800" dirty="0" err="1">
                <a:solidFill>
                  <a:srgbClr val="002060"/>
                </a:solidFill>
              </a:rPr>
              <a:t>giúp</a:t>
            </a:r>
            <a:r>
              <a:rPr lang="vi-VN" sz="2800" dirty="0">
                <a:solidFill>
                  <a:srgbClr val="002060"/>
                </a:solidFill>
              </a:rPr>
              <a:t> </a:t>
            </a:r>
            <a:r>
              <a:rPr lang="vi-VN" sz="2800" dirty="0" err="1">
                <a:solidFill>
                  <a:srgbClr val="002060"/>
                </a:solidFill>
              </a:rPr>
              <a:t>đỡ</a:t>
            </a:r>
            <a:r>
              <a:rPr lang="vi-VN" sz="2800" dirty="0">
                <a:solidFill>
                  <a:srgbClr val="002060"/>
                </a:solidFill>
              </a:rPr>
              <a:t> </a:t>
            </a:r>
            <a:r>
              <a:rPr lang="vi-VN" sz="2800" dirty="0" err="1">
                <a:solidFill>
                  <a:srgbClr val="002060"/>
                </a:solidFill>
              </a:rPr>
              <a:t>mẹ</a:t>
            </a:r>
            <a:r>
              <a:rPr lang="vi-VN" sz="2800" dirty="0">
                <a:solidFill>
                  <a:srgbClr val="002060"/>
                </a:solidFill>
              </a:rPr>
              <a:t>. Em </a:t>
            </a:r>
            <a:r>
              <a:rPr lang="vi-VN" sz="2800" dirty="0" err="1">
                <a:solidFill>
                  <a:srgbClr val="002060"/>
                </a:solidFill>
              </a:rPr>
              <a:t>quét</a:t>
            </a:r>
            <a:r>
              <a:rPr lang="vi-VN" sz="2800" dirty="0">
                <a:solidFill>
                  <a:srgbClr val="002060"/>
                </a:solidFill>
              </a:rPr>
              <a:t> </a:t>
            </a:r>
            <a:r>
              <a:rPr lang="vi-VN" sz="2800" dirty="0" err="1">
                <a:solidFill>
                  <a:srgbClr val="002060"/>
                </a:solidFill>
              </a:rPr>
              <a:t>nhà</a:t>
            </a:r>
            <a:r>
              <a:rPr lang="vi-VN" sz="2800" dirty="0">
                <a:solidFill>
                  <a:srgbClr val="002060"/>
                </a:solidFill>
              </a:rPr>
              <a:t> </a:t>
            </a:r>
            <a:r>
              <a:rPr lang="vi-VN" sz="2800" dirty="0" err="1">
                <a:solidFill>
                  <a:srgbClr val="002060"/>
                </a:solidFill>
              </a:rPr>
              <a:t>và</a:t>
            </a:r>
            <a:r>
              <a:rPr lang="vi-VN" sz="2800" dirty="0">
                <a:solidFill>
                  <a:srgbClr val="002060"/>
                </a:solidFill>
              </a:rPr>
              <a:t> </a:t>
            </a:r>
            <a:r>
              <a:rPr lang="vi-VN" sz="2800" dirty="0" err="1">
                <a:solidFill>
                  <a:srgbClr val="002060"/>
                </a:solidFill>
              </a:rPr>
              <a:t>rửa</a:t>
            </a:r>
            <a:r>
              <a:rPr lang="vi-VN" sz="2800" dirty="0">
                <a:solidFill>
                  <a:srgbClr val="002060"/>
                </a:solidFill>
              </a:rPr>
              <a:t> </a:t>
            </a:r>
            <a:r>
              <a:rPr lang="vi-VN" sz="2800" dirty="0" err="1">
                <a:solidFill>
                  <a:srgbClr val="002060"/>
                </a:solidFill>
              </a:rPr>
              <a:t>bát</a:t>
            </a:r>
            <a:r>
              <a:rPr lang="vi-VN" sz="2800" dirty="0">
                <a:solidFill>
                  <a:srgbClr val="002060"/>
                </a:solidFill>
              </a:rPr>
              <a:t> </a:t>
            </a:r>
            <a:r>
              <a:rPr lang="vi-VN" sz="2800" dirty="0" err="1">
                <a:solidFill>
                  <a:srgbClr val="002060"/>
                </a:solidFill>
              </a:rPr>
              <a:t>đĩa</a:t>
            </a:r>
            <a:r>
              <a:rPr lang="vi-VN" sz="2800" dirty="0">
                <a:solidFill>
                  <a:srgbClr val="002060"/>
                </a:solidFill>
              </a:rPr>
              <a:t>. Đôi khi, em </a:t>
            </a:r>
            <a:r>
              <a:rPr lang="vi-VN" sz="2800" dirty="0" err="1">
                <a:solidFill>
                  <a:srgbClr val="002060"/>
                </a:solidFill>
              </a:rPr>
              <a:t>giặt</a:t>
            </a:r>
            <a:r>
              <a:rPr lang="vi-VN" sz="2800" dirty="0">
                <a:solidFill>
                  <a:srgbClr val="002060"/>
                </a:solidFill>
              </a:rPr>
              <a:t> khăn </a:t>
            </a:r>
            <a:r>
              <a:rPr lang="vi-VN" sz="2800" dirty="0" err="1">
                <a:solidFill>
                  <a:srgbClr val="002060"/>
                </a:solidFill>
              </a:rPr>
              <a:t>mùi</a:t>
            </a:r>
            <a:r>
              <a:rPr lang="vi-VN" sz="2800" dirty="0">
                <a:solidFill>
                  <a:srgbClr val="002060"/>
                </a:solidFill>
              </a:rPr>
              <a:t> soa”</a:t>
            </a:r>
          </a:p>
        </p:txBody>
      </p:sp>
      <p:grpSp>
        <p:nvGrpSpPr>
          <p:cNvPr id="10" name="Group 9"/>
          <p:cNvGrpSpPr/>
          <p:nvPr/>
        </p:nvGrpSpPr>
        <p:grpSpPr>
          <a:xfrm>
            <a:off x="685800" y="1905000"/>
            <a:ext cx="914801" cy="584333"/>
            <a:chOff x="104615" y="807451"/>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397437" y="853301"/>
              <a:ext cx="3289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1</a:t>
              </a:r>
            </a:p>
          </p:txBody>
        </p:sp>
      </p:grpSp>
      <p:sp>
        <p:nvSpPr>
          <p:cNvPr id="21" name="TextBox 20">
            <a:extLst>
              <a:ext uri="{FF2B5EF4-FFF2-40B4-BE49-F238E27FC236}">
                <a16:creationId xmlns:a16="http://schemas.microsoft.com/office/drawing/2014/main" id="{874923DD-2CD3-2D7E-2162-E433FE8F2CFE}"/>
              </a:ext>
            </a:extLst>
          </p:cNvPr>
          <p:cNvSpPr txBox="1"/>
          <p:nvPr/>
        </p:nvSpPr>
        <p:spPr>
          <a:xfrm>
            <a:off x="4046214" y="572214"/>
            <a:ext cx="3446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8AF9B7FA-3EE5-0B46-CC29-76913D52C4C7}"/>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9217221"/>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026" name="Picture 2" descr="Khăn mùi xoa đẹp - mềm mại thấm hút mồ hôi giá tố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2938" y="444853"/>
            <a:ext cx="5517223" cy="4758915"/>
          </a:xfrm>
          <a:prstGeom prst="rect">
            <a:avLst/>
          </a:prstGeom>
          <a:solidFill>
            <a:srgbClr val="C00000"/>
          </a:solidFill>
        </p:spPr>
      </p:pic>
      <p:sp>
        <p:nvSpPr>
          <p:cNvPr id="5" name="Title 1"/>
          <p:cNvSpPr>
            <a:spLocks noGrp="1"/>
          </p:cNvSpPr>
          <p:nvPr>
            <p:ph type="title"/>
          </p:nvPr>
        </p:nvSpPr>
        <p:spPr>
          <a:xfrm>
            <a:off x="2662989" y="5428358"/>
            <a:ext cx="7587915" cy="931884"/>
          </a:xfrm>
          <a:prstGeom prst="round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p>
            <a:r>
              <a:rPr lang="en-US" sz="2400" dirty="0" err="1">
                <a:solidFill>
                  <a:srgbClr val="FF0000"/>
                </a:solidFill>
                <a:latin typeface="Arial" panose="020B0604020202020204" pitchFamily="34" charset="0"/>
                <a:cs typeface="Arial" panose="020B0604020202020204" pitchFamily="34" charset="0"/>
              </a:rPr>
              <a:t>Khăn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mùi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soa</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loại</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khăn</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nhỏ</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và</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mỏng</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thường</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bỏ</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túi</a:t>
            </a:r>
            <a:r>
              <a:rPr lang="en-US" sz="2400" dirty="0">
                <a:solidFill>
                  <a:srgbClr val="0000FF"/>
                </a:solidFill>
                <a:latin typeface="Arial" panose="020B0604020202020204" pitchFamily="34" charset="0"/>
                <a:cs typeface="Arial" panose="020B0604020202020204" pitchFamily="34" charset="0"/>
              </a:rPr>
              <a:t> </a:t>
            </a:r>
            <a:br>
              <a:rPr lang="en-US" sz="2400" dirty="0">
                <a:solidFill>
                  <a:srgbClr val="0000FF"/>
                </a:solidFill>
                <a:latin typeface="Arial" panose="020B0604020202020204" pitchFamily="34" charset="0"/>
                <a:cs typeface="Arial" panose="020B0604020202020204" pitchFamily="34" charset="0"/>
              </a:rPr>
            </a:br>
            <a:r>
              <a:rPr lang="en-US" sz="2400" dirty="0" err="1">
                <a:solidFill>
                  <a:srgbClr val="0000FF"/>
                </a:solidFill>
                <a:latin typeface="Arial" panose="020B0604020202020204" pitchFamily="34" charset="0"/>
                <a:cs typeface="Arial" panose="020B0604020202020204" pitchFamily="34" charset="0"/>
              </a:rPr>
              <a:t>dùng</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để</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lau</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mặt</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lau</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tay</a:t>
            </a:r>
            <a:endParaRPr lang="en-US" sz="24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59955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874008" y="1593235"/>
            <a:ext cx="10606123" cy="3363048"/>
          </a:xfrm>
          <a:prstGeom prst="roundRect">
            <a:avLst/>
          </a:prstGeom>
          <a:solidFill>
            <a:schemeClr val="accent6">
              <a:lumMod val="20000"/>
              <a:lumOff val="80000"/>
            </a:schemeClr>
          </a:solidFill>
          <a:ln w="28575">
            <a:noFill/>
            <a:prstDash val="sysDash"/>
          </a:ln>
        </p:spPr>
        <p:txBody>
          <a:bodyPr wrap="square">
            <a:spAutoFit/>
          </a:bodyPr>
          <a:lstStyle/>
          <a:p>
            <a:pPr>
              <a:lnSpc>
                <a:spcPct val="114000"/>
              </a:lnSpc>
              <a:buNone/>
            </a:pPr>
            <a:r>
              <a:rPr lang="en-US" sz="2800" dirty="0">
                <a:solidFill>
                  <a:schemeClr val="accent6">
                    <a:lumMod val="50000"/>
                  </a:schemeClr>
                </a:solidFill>
                <a:latin typeface="Nunito Black" pitchFamily="2" charset="0"/>
              </a:rPr>
              <a:t>	</a:t>
            </a:r>
            <a:r>
              <a:rPr lang="vi-VN" sz="2800" dirty="0">
                <a:solidFill>
                  <a:srgbClr val="002060"/>
                </a:solidFill>
                <a:cs typeface="Arial" panose="020B0604020202020204" pitchFamily="34" charset="0"/>
              </a:rPr>
              <a:t>Đến đây, tôi bỗng thấy bí. Quả thật, ở nhà, mẹ thường làm mọi việc. Thỉnh thoảng, mẹ bận, định </a:t>
            </a:r>
            <a:r>
              <a:rPr lang="en-US" sz="2800" dirty="0" err="1">
                <a:solidFill>
                  <a:srgbClr val="002060"/>
                </a:solidFill>
                <a:latin typeface="Arial" panose="020B0604020202020204" pitchFamily="34" charset="0"/>
                <a:cs typeface="Arial" panose="020B0604020202020204" pitchFamily="34" charset="0"/>
              </a:rPr>
              <a:t>bảo</a:t>
            </a:r>
            <a:r>
              <a:rPr lang="en-US" sz="2800" dirty="0">
                <a:solidFill>
                  <a:srgbClr val="002060"/>
                </a:solidFill>
                <a:latin typeface="Arial" panose="020B0604020202020204" pitchFamily="34" charset="0"/>
                <a:cs typeface="Arial" panose="020B0604020202020204" pitchFamily="34" charset="0"/>
              </a:rPr>
              <a:t> </a:t>
            </a:r>
            <a:r>
              <a:rPr lang="vi-VN" sz="2800" dirty="0">
                <a:solidFill>
                  <a:srgbClr val="002060"/>
                </a:solidFill>
                <a:cs typeface="Arial" panose="020B0604020202020204" pitchFamily="34" charset="0"/>
              </a:rPr>
              <a:t>tôi giúp việc này việc kia, nhưng thấy tôi đang học, mẹ lại thôi.</a:t>
            </a:r>
          </a:p>
          <a:p>
            <a:pPr>
              <a:lnSpc>
                <a:spcPct val="114000"/>
              </a:lnSpc>
              <a:buNone/>
            </a:pPr>
            <a:r>
              <a:rPr lang="en-US" sz="2800" dirty="0">
                <a:solidFill>
                  <a:srgbClr val="002060"/>
                </a:solidFill>
                <a:latin typeface="Arial" panose="020B0604020202020204" pitchFamily="34" charset="0"/>
                <a:cs typeface="Arial" panose="020B0604020202020204" pitchFamily="34" charset="0"/>
              </a:rPr>
              <a:t>      </a:t>
            </a:r>
            <a:r>
              <a:rPr lang="vi-VN" sz="2800" dirty="0">
                <a:solidFill>
                  <a:srgbClr val="002060"/>
                </a:solidFill>
                <a:cs typeface="Arial" panose="020B0604020202020204" pitchFamily="34" charset="0"/>
              </a:rPr>
              <a:t>Tôi nhìn sang Liu-xi-a, thấy bạn ấy đang</a:t>
            </a:r>
            <a:r>
              <a:rPr lang="en-US" sz="2800" dirty="0">
                <a:solidFill>
                  <a:srgbClr val="002060"/>
                </a:solidFill>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viết</a:t>
            </a:r>
            <a:r>
              <a:rPr lang="en-US" sz="2800" dirty="0">
                <a:solidFill>
                  <a:srgbClr val="002060"/>
                </a:solidFill>
                <a:latin typeface="Arial" panose="020B0604020202020204" pitchFamily="34" charset="0"/>
                <a:cs typeface="Arial" panose="020B0604020202020204" pitchFamily="34" charset="0"/>
              </a:rPr>
              <a:t>    </a:t>
            </a:r>
            <a:r>
              <a:rPr lang="en-US" sz="2800" dirty="0">
                <a:solidFill>
                  <a:srgbClr val="002060"/>
                </a:solidFill>
                <a:cs typeface="Arial" panose="020B0604020202020204" pitchFamily="34" charset="0"/>
              </a:rPr>
              <a:t>       </a:t>
            </a:r>
            <a:r>
              <a:rPr lang="vi-VN" sz="2800" dirty="0">
                <a:solidFill>
                  <a:srgbClr val="002060"/>
                </a:solidFill>
                <a:cs typeface="Arial" panose="020B0604020202020204" pitchFamily="34" charset="0"/>
              </a:rPr>
              <a:t>. Thế là tôi bỗng nh</a:t>
            </a:r>
            <a:r>
              <a:rPr lang="en-US" sz="2800" dirty="0">
                <a:solidFill>
                  <a:srgbClr val="002060"/>
                </a:solidFill>
                <a:latin typeface="Arial" panose="020B0604020202020204" pitchFamily="34" charset="0"/>
                <a:cs typeface="Arial" panose="020B0604020202020204" pitchFamily="34" charset="0"/>
              </a:rPr>
              <a:t>ớ</a:t>
            </a:r>
            <a:r>
              <a:rPr lang="vi-VN" sz="2800" dirty="0">
                <a:solidFill>
                  <a:srgbClr val="002060"/>
                </a:solidFill>
                <a:cs typeface="Arial" panose="020B0604020202020204" pitchFamily="34" charset="0"/>
              </a:rPr>
              <a:t> có lần tôi </a:t>
            </a:r>
            <a:r>
              <a:rPr lang="en-US" sz="2800" dirty="0" err="1">
                <a:solidFill>
                  <a:srgbClr val="002060"/>
                </a:solidFill>
                <a:latin typeface="Arial" panose="020B0604020202020204" pitchFamily="34" charset="0"/>
                <a:cs typeface="Arial" panose="020B0604020202020204" pitchFamily="34" charset="0"/>
              </a:rPr>
              <a:t>gi</a:t>
            </a:r>
            <a:r>
              <a:rPr lang="vi-VN" sz="2800" dirty="0">
                <a:solidFill>
                  <a:srgbClr val="002060"/>
                </a:solidFill>
                <a:cs typeface="Arial" panose="020B0604020202020204" pitchFamily="34" charset="0"/>
              </a:rPr>
              <a:t>ặt bít tất của mình, bèn viết thêm : "Em còn giặt bít tất."</a:t>
            </a:r>
            <a:endParaRPr lang="en-US" sz="2800" dirty="0">
              <a:solidFill>
                <a:srgbClr val="002060"/>
              </a:solidFill>
            </a:endParaRPr>
          </a:p>
        </p:txBody>
      </p:sp>
      <p:grpSp>
        <p:nvGrpSpPr>
          <p:cNvPr id="10" name="Group 9"/>
          <p:cNvGrpSpPr/>
          <p:nvPr/>
        </p:nvGrpSpPr>
        <p:grpSpPr>
          <a:xfrm>
            <a:off x="685800" y="1487906"/>
            <a:ext cx="914801" cy="584333"/>
            <a:chOff x="104615" y="807451"/>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397437" y="853301"/>
              <a:ext cx="35077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2</a:t>
              </a:r>
            </a:p>
          </p:txBody>
        </p:sp>
      </p:grpSp>
      <p:sp>
        <p:nvSpPr>
          <p:cNvPr id="21" name="TextBox 20">
            <a:extLst>
              <a:ext uri="{FF2B5EF4-FFF2-40B4-BE49-F238E27FC236}">
                <a16:creationId xmlns:a16="http://schemas.microsoft.com/office/drawing/2014/main" id="{874923DD-2CD3-2D7E-2162-E433FE8F2CFE}"/>
              </a:ext>
            </a:extLst>
          </p:cNvPr>
          <p:cNvSpPr txBox="1"/>
          <p:nvPr/>
        </p:nvSpPr>
        <p:spPr>
          <a:xfrm>
            <a:off x="4046214" y="572214"/>
            <a:ext cx="3446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8AF9B7FA-3EE5-0B46-CC29-76913D52C4C7}"/>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744201" y="3231572"/>
            <a:ext cx="1009399" cy="523220"/>
          </a:xfrm>
          <a:prstGeom prst="rect">
            <a:avLst/>
          </a:prstGeom>
          <a:noFill/>
        </p:spPr>
        <p:txBody>
          <a:bodyPr wrap="square" rtlCol="0">
            <a:spAutoFit/>
          </a:bodyPr>
          <a:lstStyle/>
          <a:p>
            <a:r>
              <a:rPr lang="vi-VN" sz="2800" dirty="0">
                <a:solidFill>
                  <a:srgbClr val="002060"/>
                </a:solidFill>
                <a:latin typeface="Arial" panose="020B0604020202020204" pitchFamily="34" charset="0"/>
                <a:cs typeface="Arial" panose="020B0604020202020204" pitchFamily="34" charset="0"/>
              </a:rPr>
              <a:t>lia lịa</a:t>
            </a:r>
            <a:endParaRPr lang="en-US" sz="2800" dirty="0">
              <a:solidFill>
                <a:srgbClr val="002060"/>
              </a:solidFill>
              <a:latin typeface="Arial" panose="020B0604020202020204" pitchFamily="34" charset="0"/>
              <a:cs typeface="Arial" panose="020B0604020202020204" pitchFamily="34" charset="0"/>
            </a:endParaRPr>
          </a:p>
        </p:txBody>
      </p:sp>
      <p:sp>
        <p:nvSpPr>
          <p:cNvPr id="11" name="Title 1"/>
          <p:cNvSpPr txBox="1">
            <a:spLocks/>
          </p:cNvSpPr>
          <p:nvPr/>
        </p:nvSpPr>
        <p:spPr>
          <a:xfrm>
            <a:off x="1600601" y="5437286"/>
            <a:ext cx="9083442" cy="554417"/>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algn="ctr" defTabSz="609630" rtl="0" eaLnBrk="1" latinLnBrk="0" hangingPunct="1">
              <a:spcBef>
                <a:spcPct val="0"/>
              </a:spcBef>
              <a:buNone/>
              <a:defRPr sz="2933"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400" dirty="0" err="1">
                <a:solidFill>
                  <a:srgbClr val="FF0000"/>
                </a:solidFill>
                <a:latin typeface="Arial" panose="020B0604020202020204" pitchFamily="34" charset="0"/>
                <a:cs typeface="Arial" panose="020B0604020202020204" pitchFamily="34" charset="0"/>
              </a:rPr>
              <a:t>lia</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lịa</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nhanh</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và</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liên</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tiếp</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không</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ngừng</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trong</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một</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thời</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gian</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ngắn</a:t>
            </a:r>
            <a:endParaRPr lang="en-US" sz="24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6301797"/>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grpId="0" nodeType="clickEffect">
                                  <p:stCondLst>
                                    <p:cond delay="0"/>
                                  </p:stCondLst>
                                  <p:childTnLst>
                                    <p:set>
                                      <p:cBhvr override="childStyle">
                                        <p:cTn id="6" dur="indefinite"/>
                                        <p:tgtEl>
                                          <p:spTgt spid="9"/>
                                        </p:tgtEl>
                                        <p:attrNameLst>
                                          <p:attrName>style.color</p:attrName>
                                        </p:attrNameLst>
                                      </p:cBhvr>
                                      <p:to>
                                        <p:clrVal>
                                          <a:srgbClr val="FF3300"/>
                                        </p:clrVal>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874008" y="1593235"/>
            <a:ext cx="10606123" cy="2819567"/>
          </a:xfrm>
          <a:prstGeom prst="roundRect">
            <a:avLst/>
          </a:prstGeom>
          <a:solidFill>
            <a:schemeClr val="accent6">
              <a:lumMod val="20000"/>
              <a:lumOff val="80000"/>
            </a:schemeClr>
          </a:solidFill>
          <a:ln w="28575">
            <a:noFill/>
            <a:prstDash val="sysDash"/>
          </a:ln>
        </p:spPr>
        <p:txBody>
          <a:bodyPr wrap="square">
            <a:spAutoFit/>
          </a:bodyPr>
          <a:lstStyle/>
          <a:p>
            <a:pPr algn="just">
              <a:lnSpc>
                <a:spcPct val="114000"/>
              </a:lnSpc>
              <a:buNone/>
            </a:pPr>
            <a:r>
              <a:rPr lang="en-US" sz="2800" dirty="0">
                <a:solidFill>
                  <a:schemeClr val="accent6">
                    <a:lumMod val="50000"/>
                  </a:schemeClr>
                </a:solidFill>
                <a:latin typeface="Nunito Black" pitchFamily="2"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endParaRPr lang="en-US" sz="2800" dirty="0">
              <a:solidFill>
                <a:srgbClr val="002060"/>
              </a:solidFill>
              <a:latin typeface="Arial" panose="020B0604020202020204" pitchFamily="34" charset="0"/>
              <a:cs typeface="Arial" panose="020B0604020202020204" pitchFamily="34" charset="0"/>
            </a:endParaRPr>
          </a:p>
        </p:txBody>
      </p:sp>
      <p:grpSp>
        <p:nvGrpSpPr>
          <p:cNvPr id="10" name="Group 9"/>
          <p:cNvGrpSpPr/>
          <p:nvPr/>
        </p:nvGrpSpPr>
        <p:grpSpPr>
          <a:xfrm>
            <a:off x="685800" y="1487906"/>
            <a:ext cx="914801" cy="584333"/>
            <a:chOff x="104615" y="807451"/>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397437" y="853301"/>
              <a:ext cx="347787"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3</a:t>
              </a:r>
            </a:p>
          </p:txBody>
        </p:sp>
      </p:grpSp>
      <p:sp>
        <p:nvSpPr>
          <p:cNvPr id="21" name="TextBox 20">
            <a:extLst>
              <a:ext uri="{FF2B5EF4-FFF2-40B4-BE49-F238E27FC236}">
                <a16:creationId xmlns:a16="http://schemas.microsoft.com/office/drawing/2014/main" id="{874923DD-2CD3-2D7E-2162-E433FE8F2CFE}"/>
              </a:ext>
            </a:extLst>
          </p:cNvPr>
          <p:cNvSpPr txBox="1"/>
          <p:nvPr/>
        </p:nvSpPr>
        <p:spPr>
          <a:xfrm>
            <a:off x="4046214" y="572214"/>
            <a:ext cx="3446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8AF9B7FA-3EE5-0B46-CC29-76913D52C4C7}"/>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7469788"/>
      </p:ext>
    </p:extLst>
  </p:cSld>
  <p:clrMapOvr>
    <a:overrideClrMapping bg1="lt1" tx1="dk1" bg2="lt2" tx2="dk2" accent1="accent1" accent2="accent2" accent3="accent3" accent4="accent4" accent5="accent5" accent6="accent6" hlink="hlink" folHlink="folHlink"/>
  </p:clrMapOvr>
  <p:transition spd="slow">
    <p:comb/>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874008" y="1487906"/>
            <a:ext cx="10606123" cy="2179320"/>
          </a:xfrm>
          <a:prstGeom prst="roundRect">
            <a:avLst/>
          </a:prstGeom>
          <a:solidFill>
            <a:schemeClr val="accent6">
              <a:lumMod val="20000"/>
              <a:lumOff val="80000"/>
            </a:schemeClr>
          </a:solidFill>
          <a:ln w="28575">
            <a:noFill/>
            <a:prstDash val="sysDash"/>
          </a:ln>
        </p:spPr>
        <p:txBody>
          <a:bodyPr wrap="square">
            <a:spAutoFit/>
          </a:bodyPr>
          <a:lstStyle/>
          <a:p>
            <a:pPr lvl="0" algn="just">
              <a:spcAft>
                <a:spcPts val="600"/>
              </a:spcAft>
              <a:defRPr/>
            </a:pPr>
            <a:r>
              <a:rPr lang="en-US" sz="2800" dirty="0">
                <a:solidFill>
                  <a:schemeClr val="accent6">
                    <a:lumMod val="50000"/>
                  </a:schemeClr>
                </a:solidFill>
                <a:latin typeface="Nunito Black" pitchFamily="2" charset="0"/>
              </a:rPr>
              <a:t>     </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Mấy hôm sau, sáng Chủ nhật, mẹ bảo tôi:</a:t>
            </a:r>
          </a:p>
          <a:p>
            <a:pPr lvl="0" algn="just">
              <a:spcAft>
                <a:spcPts val="600"/>
              </a:spcAft>
              <a:defRPr/>
            </a:pP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 Cô-li-a này! Hôm nay con giặt áo sơ mi và quần áo lót đi nhé!</a:t>
            </a:r>
          </a:p>
          <a:p>
            <a:pPr lvl="0" algn="just">
              <a:spcAft>
                <a:spcPts val="600"/>
              </a:spcAft>
              <a:defRPr/>
            </a:pP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Tôi tròn xoe mắt. Nhưng rồi tôi vui vẻ nhận lời, vì đó là việc làm mà tôi đã nói trong bài tập làm văn.</a:t>
            </a:r>
            <a:endParaRPr lang="en-US" sz="2800" dirty="0">
              <a:solidFill>
                <a:srgbClr val="002060"/>
              </a:solidFill>
              <a:latin typeface="Arial" panose="020B0604020202020204" pitchFamily="34" charset="0"/>
              <a:cs typeface="Arial" panose="020B0604020202020204" pitchFamily="34" charset="0"/>
            </a:endParaRPr>
          </a:p>
        </p:txBody>
      </p:sp>
      <p:grpSp>
        <p:nvGrpSpPr>
          <p:cNvPr id="10" name="Group 9"/>
          <p:cNvGrpSpPr/>
          <p:nvPr/>
        </p:nvGrpSpPr>
        <p:grpSpPr>
          <a:xfrm>
            <a:off x="685800" y="1382577"/>
            <a:ext cx="914801" cy="584333"/>
            <a:chOff x="104615" y="807451"/>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397437" y="853301"/>
              <a:ext cx="355245"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4</a:t>
              </a:r>
            </a:p>
          </p:txBody>
        </p:sp>
      </p:grpSp>
      <p:sp>
        <p:nvSpPr>
          <p:cNvPr id="21" name="TextBox 20">
            <a:extLst>
              <a:ext uri="{FF2B5EF4-FFF2-40B4-BE49-F238E27FC236}">
                <a16:creationId xmlns:a16="http://schemas.microsoft.com/office/drawing/2014/main" id="{874923DD-2CD3-2D7E-2162-E433FE8F2CFE}"/>
              </a:ext>
            </a:extLst>
          </p:cNvPr>
          <p:cNvSpPr txBox="1"/>
          <p:nvPr/>
        </p:nvSpPr>
        <p:spPr>
          <a:xfrm>
            <a:off x="4046214" y="572214"/>
            <a:ext cx="3446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8AF9B7FA-3EE5-0B46-CC29-76913D52C4C7}"/>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DB24986-4416-6B23-61B6-8649A40D56EF}"/>
              </a:ext>
            </a:extLst>
          </p:cNvPr>
          <p:cNvPicPr>
            <a:picLocks noChangeAspect="1"/>
          </p:cNvPicPr>
          <p:nvPr/>
        </p:nvPicPr>
        <p:blipFill rotWithShape="1">
          <a:blip r:embed="rId6"/>
          <a:srcRect t="26956" b="27971"/>
          <a:stretch/>
        </p:blipFill>
        <p:spPr>
          <a:xfrm>
            <a:off x="2334638" y="3772555"/>
            <a:ext cx="6570974" cy="2505876"/>
          </a:xfrm>
          <a:prstGeom prst="rect">
            <a:avLst/>
          </a:prstGeom>
        </p:spPr>
      </p:pic>
    </p:spTree>
    <p:extLst>
      <p:ext uri="{BB962C8B-B14F-4D97-AF65-F5344CB8AC3E}">
        <p14:creationId xmlns:p14="http://schemas.microsoft.com/office/powerpoint/2010/main" val="153213858"/>
      </p:ext>
    </p:extLst>
  </p:cSld>
  <p:clrMapOvr>
    <a:overrideClrMapping bg1="lt1" tx1="dk1" bg2="lt2" tx2="dk2" accent1="accent1" accent2="accent2" accent3="accent3" accent4="accent4" accent5="accent5" accent6="accent6" hlink="hlink" folHlink="folHlink"/>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70093CD-70F8-4258-84BD-50A037FE0232}"/>
              </a:ext>
            </a:extLst>
          </p:cNvPr>
          <p:cNvGrpSpPr/>
          <p:nvPr/>
        </p:nvGrpSpPr>
        <p:grpSpPr>
          <a:xfrm>
            <a:off x="311527" y="412872"/>
            <a:ext cx="11340929" cy="4198040"/>
            <a:chOff x="217756" y="65357"/>
            <a:chExt cx="11838777" cy="6473286"/>
          </a:xfrm>
          <a:noFill/>
        </p:grpSpPr>
        <p:sp>
          <p:nvSpPr>
            <p:cNvPr id="20" name="Rectangle: Rounded Corners 19">
              <a:extLst>
                <a:ext uri="{FF2B5EF4-FFF2-40B4-BE49-F238E27FC236}">
                  <a16:creationId xmlns:a16="http://schemas.microsoft.com/office/drawing/2014/main" id="{6061CFCD-CEE7-4EC3-8561-85FB707FB1D6}"/>
                </a:ext>
              </a:extLst>
            </p:cNvPr>
            <p:cNvSpPr/>
            <p:nvPr/>
          </p:nvSpPr>
          <p:spPr>
            <a:xfrm>
              <a:off x="254000" y="220134"/>
              <a:ext cx="11565467" cy="6163734"/>
            </a:xfrm>
            <a:custGeom>
              <a:avLst/>
              <a:gdLst>
                <a:gd name="connsiteX0" fmla="*/ 0 w 11565467"/>
                <a:gd name="connsiteY0" fmla="*/ 1027310 h 6163734"/>
                <a:gd name="connsiteX1" fmla="*/ 1027310 w 11565467"/>
                <a:gd name="connsiteY1" fmla="*/ 0 h 6163734"/>
                <a:gd name="connsiteX2" fmla="*/ 10538157 w 11565467"/>
                <a:gd name="connsiteY2" fmla="*/ 0 h 6163734"/>
                <a:gd name="connsiteX3" fmla="*/ 11565467 w 11565467"/>
                <a:gd name="connsiteY3" fmla="*/ 1027310 h 6163734"/>
                <a:gd name="connsiteX4" fmla="*/ 11565467 w 11565467"/>
                <a:gd name="connsiteY4" fmla="*/ 5136424 h 6163734"/>
                <a:gd name="connsiteX5" fmla="*/ 10538157 w 11565467"/>
                <a:gd name="connsiteY5" fmla="*/ 6163734 h 6163734"/>
                <a:gd name="connsiteX6" fmla="*/ 1027310 w 11565467"/>
                <a:gd name="connsiteY6" fmla="*/ 6163734 h 6163734"/>
                <a:gd name="connsiteX7" fmla="*/ 0 w 11565467"/>
                <a:gd name="connsiteY7" fmla="*/ 5136424 h 6163734"/>
                <a:gd name="connsiteX8" fmla="*/ 0 w 11565467"/>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5467" h="6163734" fill="none" extrusionOk="0">
                  <a:moveTo>
                    <a:pt x="0" y="1027310"/>
                  </a:moveTo>
                  <a:cubicBezTo>
                    <a:pt x="74804" y="461661"/>
                    <a:pt x="395065" y="66048"/>
                    <a:pt x="1027310" y="0"/>
                  </a:cubicBezTo>
                  <a:cubicBezTo>
                    <a:pt x="2456108" y="-149292"/>
                    <a:pt x="6172460" y="-15801"/>
                    <a:pt x="10538157" y="0"/>
                  </a:cubicBezTo>
                  <a:cubicBezTo>
                    <a:pt x="11095306" y="43553"/>
                    <a:pt x="11647388" y="457479"/>
                    <a:pt x="11565467" y="1027310"/>
                  </a:cubicBezTo>
                  <a:cubicBezTo>
                    <a:pt x="11492778" y="1764727"/>
                    <a:pt x="11657431" y="3092001"/>
                    <a:pt x="11565467" y="5136424"/>
                  </a:cubicBezTo>
                  <a:cubicBezTo>
                    <a:pt x="11530227" y="5706754"/>
                    <a:pt x="11094885" y="6170046"/>
                    <a:pt x="10538157" y="6163734"/>
                  </a:cubicBezTo>
                  <a:cubicBezTo>
                    <a:pt x="7860975" y="6133955"/>
                    <a:pt x="5539234" y="6071973"/>
                    <a:pt x="1027310" y="6163734"/>
                  </a:cubicBezTo>
                  <a:cubicBezTo>
                    <a:pt x="469192" y="6148488"/>
                    <a:pt x="-45324" y="5718171"/>
                    <a:pt x="0" y="5136424"/>
                  </a:cubicBezTo>
                  <a:cubicBezTo>
                    <a:pt x="-30974" y="4677568"/>
                    <a:pt x="-62159" y="3054072"/>
                    <a:pt x="0" y="1027310"/>
                  </a:cubicBezTo>
                  <a:close/>
                </a:path>
                <a:path w="11565467" h="6163734" stroke="0" extrusionOk="0">
                  <a:moveTo>
                    <a:pt x="0" y="1027310"/>
                  </a:moveTo>
                  <a:cubicBezTo>
                    <a:pt x="-32305" y="467790"/>
                    <a:pt x="535297" y="-74531"/>
                    <a:pt x="1027310" y="0"/>
                  </a:cubicBezTo>
                  <a:cubicBezTo>
                    <a:pt x="2353106" y="28352"/>
                    <a:pt x="8346839" y="106290"/>
                    <a:pt x="10538157" y="0"/>
                  </a:cubicBezTo>
                  <a:cubicBezTo>
                    <a:pt x="11176174" y="-66416"/>
                    <a:pt x="11544666" y="418924"/>
                    <a:pt x="11565467" y="1027310"/>
                  </a:cubicBezTo>
                  <a:cubicBezTo>
                    <a:pt x="11445870" y="2267528"/>
                    <a:pt x="11404459" y="4307684"/>
                    <a:pt x="11565467" y="5136424"/>
                  </a:cubicBezTo>
                  <a:cubicBezTo>
                    <a:pt x="11615829" y="5648271"/>
                    <a:pt x="11051185" y="6130587"/>
                    <a:pt x="10538157" y="6163734"/>
                  </a:cubicBezTo>
                  <a:cubicBezTo>
                    <a:pt x="6770783" y="6046505"/>
                    <a:pt x="2057539"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2A9F77BB-CBC1-4E7A-B8CC-0ABF64C16179}"/>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75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2" name="Oval 21">
              <a:extLst>
                <a:ext uri="{FF2B5EF4-FFF2-40B4-BE49-F238E27FC236}">
                  <a16:creationId xmlns:a16="http://schemas.microsoft.com/office/drawing/2014/main" id="{60FD3656-51A4-4ACE-BE4B-551A09524F25}"/>
                </a:ext>
              </a:extLst>
            </p:cNvPr>
            <p:cNvSpPr/>
            <p:nvPr/>
          </p:nvSpPr>
          <p:spPr>
            <a:xfrm>
              <a:off x="11284753" y="6074315"/>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3" name="Oval 22">
              <a:extLst>
                <a:ext uri="{FF2B5EF4-FFF2-40B4-BE49-F238E27FC236}">
                  <a16:creationId xmlns:a16="http://schemas.microsoft.com/office/drawing/2014/main" id="{6D2B22F3-1664-4761-89E4-7FBB46FA205B}"/>
                </a:ext>
              </a:extLst>
            </p:cNvPr>
            <p:cNvSpPr/>
            <p:nvPr/>
          </p:nvSpPr>
          <p:spPr>
            <a:xfrm>
              <a:off x="11609756" y="127646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4" name="Oval 23">
              <a:extLst>
                <a:ext uri="{FF2B5EF4-FFF2-40B4-BE49-F238E27FC236}">
                  <a16:creationId xmlns:a16="http://schemas.microsoft.com/office/drawing/2014/main" id="{0A548967-8DFD-4305-85CF-2707ED9BB7A3}"/>
                </a:ext>
              </a:extLst>
            </p:cNvPr>
            <p:cNvSpPr/>
            <p:nvPr/>
          </p:nvSpPr>
          <p:spPr>
            <a:xfrm>
              <a:off x="217756" y="96690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5" name="Oval 24">
              <a:extLst>
                <a:ext uri="{FF2B5EF4-FFF2-40B4-BE49-F238E27FC236}">
                  <a16:creationId xmlns:a16="http://schemas.microsoft.com/office/drawing/2014/main" id="{62410F8A-9F93-4AD7-A160-20D6159E63AC}"/>
                </a:ext>
              </a:extLst>
            </p:cNvPr>
            <p:cNvSpPr/>
            <p:nvPr/>
          </p:nvSpPr>
          <p:spPr>
            <a:xfrm>
              <a:off x="802603" y="6074314"/>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6" name="Oval 25">
              <a:extLst>
                <a:ext uri="{FF2B5EF4-FFF2-40B4-BE49-F238E27FC236}">
                  <a16:creationId xmlns:a16="http://schemas.microsoft.com/office/drawing/2014/main" id="{670DD6CD-8E1E-49E3-B8D1-A4783B7B36DC}"/>
                </a:ext>
              </a:extLst>
            </p:cNvPr>
            <p:cNvSpPr/>
            <p:nvPr/>
          </p:nvSpPr>
          <p:spPr>
            <a:xfrm>
              <a:off x="4184438" y="6535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7" name="Oval 26">
              <a:extLst>
                <a:ext uri="{FF2B5EF4-FFF2-40B4-BE49-F238E27FC236}">
                  <a16:creationId xmlns:a16="http://schemas.microsoft.com/office/drawing/2014/main" id="{D83F4160-114A-4808-93C4-8F771F4CE15F}"/>
                </a:ext>
              </a:extLst>
            </p:cNvPr>
            <p:cNvSpPr/>
            <p:nvPr/>
          </p:nvSpPr>
          <p:spPr>
            <a:xfrm>
              <a:off x="7980920" y="622909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8" name="Oval 27">
              <a:extLst>
                <a:ext uri="{FF2B5EF4-FFF2-40B4-BE49-F238E27FC236}">
                  <a16:creationId xmlns:a16="http://schemas.microsoft.com/office/drawing/2014/main" id="{790B67BD-1073-4752-BE29-4F2A1460073F}"/>
                </a:ext>
              </a:extLst>
            </p:cNvPr>
            <p:cNvSpPr/>
            <p:nvPr/>
          </p:nvSpPr>
          <p:spPr>
            <a:xfrm>
              <a:off x="267677" y="860323"/>
              <a:ext cx="204457" cy="204457"/>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grpSp>
      <p:sp>
        <p:nvSpPr>
          <p:cNvPr id="31" name="Rounded Rectangle 26">
            <a:extLst>
              <a:ext uri="{FF2B5EF4-FFF2-40B4-BE49-F238E27FC236}">
                <a16:creationId xmlns:a16="http://schemas.microsoft.com/office/drawing/2014/main" id="{D4EF7C00-844B-45A1-A4FA-7B0F38AABF55}"/>
              </a:ext>
            </a:extLst>
          </p:cNvPr>
          <p:cNvSpPr/>
          <p:nvPr/>
        </p:nvSpPr>
        <p:spPr>
          <a:xfrm>
            <a:off x="3712030" y="380981"/>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Luyện</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dài</a:t>
            </a:r>
            <a:endPar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0" name="Rectangle 39">
            <a:extLst>
              <a:ext uri="{FF2B5EF4-FFF2-40B4-BE49-F238E27FC236}">
                <a16:creationId xmlns:a16="http://schemas.microsoft.com/office/drawing/2014/main" id="{CBB1E51F-5C78-4519-ABD0-036FA6AD093A}"/>
              </a:ext>
            </a:extLst>
          </p:cNvPr>
          <p:cNvSpPr/>
          <p:nvPr/>
        </p:nvSpPr>
        <p:spPr>
          <a:xfrm>
            <a:off x="888308" y="1737796"/>
            <a:ext cx="10325990" cy="1754326"/>
          </a:xfrm>
          <a:prstGeom prst="rect">
            <a:avLst/>
          </a:prstGeom>
        </p:spPr>
        <p:txBody>
          <a:bodyPr wrap="square">
            <a:spAutoFit/>
          </a:bodyPr>
          <a:lstStyle/>
          <a:p>
            <a:pPr marL="44450" lvl="0" algn="just">
              <a:lnSpc>
                <a:spcPct val="150000"/>
              </a:lnSpc>
              <a:defRPr/>
            </a:pP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Nhưng rồi tôi vui vẻ nhận lời, vì đó là việc làm mà tôi đã nói trong bài tập làm văn.</a:t>
            </a:r>
          </a:p>
        </p:txBody>
      </p:sp>
      <p:cxnSp>
        <p:nvCxnSpPr>
          <p:cNvPr id="48" name="Straight Connector 47">
            <a:extLst>
              <a:ext uri="{FF2B5EF4-FFF2-40B4-BE49-F238E27FC236}">
                <a16:creationId xmlns:a16="http://schemas.microsoft.com/office/drawing/2014/main" id="{19091E85-D49B-455D-A508-AFB12CDFC036}"/>
              </a:ext>
            </a:extLst>
          </p:cNvPr>
          <p:cNvCxnSpPr>
            <a:cxnSpLocks/>
          </p:cNvCxnSpPr>
          <p:nvPr/>
        </p:nvCxnSpPr>
        <p:spPr>
          <a:xfrm flipH="1">
            <a:off x="11157978" y="1955560"/>
            <a:ext cx="190466" cy="5563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DBF50A26-98E3-49CB-9B62-4DB26B600F00}"/>
              </a:ext>
            </a:extLst>
          </p:cNvPr>
          <p:cNvGrpSpPr/>
          <p:nvPr/>
        </p:nvGrpSpPr>
        <p:grpSpPr>
          <a:xfrm>
            <a:off x="8166395" y="2646796"/>
            <a:ext cx="285083" cy="597009"/>
            <a:chOff x="8450520" y="2615893"/>
            <a:chExt cx="278585" cy="820844"/>
          </a:xfrm>
        </p:grpSpPr>
        <p:cxnSp>
          <p:nvCxnSpPr>
            <p:cNvPr id="50" name="Straight Connector 49">
              <a:extLst>
                <a:ext uri="{FF2B5EF4-FFF2-40B4-BE49-F238E27FC236}">
                  <a16:creationId xmlns:a16="http://schemas.microsoft.com/office/drawing/2014/main" id="{8336DF80-107E-40AF-869E-BAC1DFAF4536}"/>
                </a:ext>
              </a:extLst>
            </p:cNvPr>
            <p:cNvCxnSpPr>
              <a:cxnSpLocks/>
            </p:cNvCxnSpPr>
            <p:nvPr/>
          </p:nvCxnSpPr>
          <p:spPr>
            <a:xfrm flipH="1">
              <a:off x="8450520" y="2615893"/>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88C7840-63DB-4975-850F-858BDC5D8E0A}"/>
                </a:ext>
              </a:extLst>
            </p:cNvPr>
            <p:cNvCxnSpPr>
              <a:cxnSpLocks/>
            </p:cNvCxnSpPr>
            <p:nvPr/>
          </p:nvCxnSpPr>
          <p:spPr>
            <a:xfrm flipH="1">
              <a:off x="8538638" y="2637722"/>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5127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70093CD-70F8-4258-84BD-50A037FE0232}"/>
              </a:ext>
            </a:extLst>
          </p:cNvPr>
          <p:cNvGrpSpPr/>
          <p:nvPr/>
        </p:nvGrpSpPr>
        <p:grpSpPr>
          <a:xfrm>
            <a:off x="162147" y="412871"/>
            <a:ext cx="11623304" cy="6124115"/>
            <a:chOff x="217756" y="65357"/>
            <a:chExt cx="11838777" cy="6473286"/>
          </a:xfrm>
          <a:noFill/>
        </p:grpSpPr>
        <p:sp>
          <p:nvSpPr>
            <p:cNvPr id="20" name="Rectangle: Rounded Corners 19">
              <a:extLst>
                <a:ext uri="{FF2B5EF4-FFF2-40B4-BE49-F238E27FC236}">
                  <a16:creationId xmlns:a16="http://schemas.microsoft.com/office/drawing/2014/main" id="{6061CFCD-CEE7-4EC3-8561-85FB707FB1D6}"/>
                </a:ext>
              </a:extLst>
            </p:cNvPr>
            <p:cNvSpPr/>
            <p:nvPr/>
          </p:nvSpPr>
          <p:spPr>
            <a:xfrm>
              <a:off x="254000" y="220134"/>
              <a:ext cx="11565467" cy="6163734"/>
            </a:xfrm>
            <a:custGeom>
              <a:avLst/>
              <a:gdLst>
                <a:gd name="connsiteX0" fmla="*/ 0 w 11565467"/>
                <a:gd name="connsiteY0" fmla="*/ 1027310 h 6163734"/>
                <a:gd name="connsiteX1" fmla="*/ 1027310 w 11565467"/>
                <a:gd name="connsiteY1" fmla="*/ 0 h 6163734"/>
                <a:gd name="connsiteX2" fmla="*/ 10538157 w 11565467"/>
                <a:gd name="connsiteY2" fmla="*/ 0 h 6163734"/>
                <a:gd name="connsiteX3" fmla="*/ 11565467 w 11565467"/>
                <a:gd name="connsiteY3" fmla="*/ 1027310 h 6163734"/>
                <a:gd name="connsiteX4" fmla="*/ 11565467 w 11565467"/>
                <a:gd name="connsiteY4" fmla="*/ 5136424 h 6163734"/>
                <a:gd name="connsiteX5" fmla="*/ 10538157 w 11565467"/>
                <a:gd name="connsiteY5" fmla="*/ 6163734 h 6163734"/>
                <a:gd name="connsiteX6" fmla="*/ 1027310 w 11565467"/>
                <a:gd name="connsiteY6" fmla="*/ 6163734 h 6163734"/>
                <a:gd name="connsiteX7" fmla="*/ 0 w 11565467"/>
                <a:gd name="connsiteY7" fmla="*/ 5136424 h 6163734"/>
                <a:gd name="connsiteX8" fmla="*/ 0 w 11565467"/>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5467" h="6163734" fill="none" extrusionOk="0">
                  <a:moveTo>
                    <a:pt x="0" y="1027310"/>
                  </a:moveTo>
                  <a:cubicBezTo>
                    <a:pt x="74804" y="461661"/>
                    <a:pt x="395065" y="66048"/>
                    <a:pt x="1027310" y="0"/>
                  </a:cubicBezTo>
                  <a:cubicBezTo>
                    <a:pt x="2456108" y="-149292"/>
                    <a:pt x="6172460" y="-15801"/>
                    <a:pt x="10538157" y="0"/>
                  </a:cubicBezTo>
                  <a:cubicBezTo>
                    <a:pt x="11095306" y="43553"/>
                    <a:pt x="11647388" y="457479"/>
                    <a:pt x="11565467" y="1027310"/>
                  </a:cubicBezTo>
                  <a:cubicBezTo>
                    <a:pt x="11492778" y="1764727"/>
                    <a:pt x="11657431" y="3092001"/>
                    <a:pt x="11565467" y="5136424"/>
                  </a:cubicBezTo>
                  <a:cubicBezTo>
                    <a:pt x="11530227" y="5706754"/>
                    <a:pt x="11094885" y="6170046"/>
                    <a:pt x="10538157" y="6163734"/>
                  </a:cubicBezTo>
                  <a:cubicBezTo>
                    <a:pt x="7860975" y="6133955"/>
                    <a:pt x="5539234" y="6071973"/>
                    <a:pt x="1027310" y="6163734"/>
                  </a:cubicBezTo>
                  <a:cubicBezTo>
                    <a:pt x="469192" y="6148488"/>
                    <a:pt x="-45324" y="5718171"/>
                    <a:pt x="0" y="5136424"/>
                  </a:cubicBezTo>
                  <a:cubicBezTo>
                    <a:pt x="-30974" y="4677568"/>
                    <a:pt x="-62159" y="3054072"/>
                    <a:pt x="0" y="1027310"/>
                  </a:cubicBezTo>
                  <a:close/>
                </a:path>
                <a:path w="11565467" h="6163734" stroke="0" extrusionOk="0">
                  <a:moveTo>
                    <a:pt x="0" y="1027310"/>
                  </a:moveTo>
                  <a:cubicBezTo>
                    <a:pt x="-32305" y="467790"/>
                    <a:pt x="535297" y="-74531"/>
                    <a:pt x="1027310" y="0"/>
                  </a:cubicBezTo>
                  <a:cubicBezTo>
                    <a:pt x="2353106" y="28352"/>
                    <a:pt x="8346839" y="106290"/>
                    <a:pt x="10538157" y="0"/>
                  </a:cubicBezTo>
                  <a:cubicBezTo>
                    <a:pt x="11176174" y="-66416"/>
                    <a:pt x="11544666" y="418924"/>
                    <a:pt x="11565467" y="1027310"/>
                  </a:cubicBezTo>
                  <a:cubicBezTo>
                    <a:pt x="11445870" y="2267528"/>
                    <a:pt x="11404459" y="4307684"/>
                    <a:pt x="11565467" y="5136424"/>
                  </a:cubicBezTo>
                  <a:cubicBezTo>
                    <a:pt x="11615829" y="5648271"/>
                    <a:pt x="11051185" y="6130587"/>
                    <a:pt x="10538157" y="6163734"/>
                  </a:cubicBezTo>
                  <a:cubicBezTo>
                    <a:pt x="6770783" y="6046505"/>
                    <a:pt x="2057539"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sp>
          <p:nvSpPr>
            <p:cNvPr id="21" name="Rectangle: Rounded Corners 20">
              <a:extLst>
                <a:ext uri="{FF2B5EF4-FFF2-40B4-BE49-F238E27FC236}">
                  <a16:creationId xmlns:a16="http://schemas.microsoft.com/office/drawing/2014/main" id="{2A9F77BB-CBC1-4E7A-B8CC-0ABF64C16179}"/>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75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sp>
          <p:nvSpPr>
            <p:cNvPr id="22" name="Oval 21">
              <a:extLst>
                <a:ext uri="{FF2B5EF4-FFF2-40B4-BE49-F238E27FC236}">
                  <a16:creationId xmlns:a16="http://schemas.microsoft.com/office/drawing/2014/main" id="{60FD3656-51A4-4ACE-BE4B-551A09524F25}"/>
                </a:ext>
              </a:extLst>
            </p:cNvPr>
            <p:cNvSpPr/>
            <p:nvPr/>
          </p:nvSpPr>
          <p:spPr>
            <a:xfrm>
              <a:off x="11284753" y="6074315"/>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sp>
          <p:nvSpPr>
            <p:cNvPr id="23" name="Oval 22">
              <a:extLst>
                <a:ext uri="{FF2B5EF4-FFF2-40B4-BE49-F238E27FC236}">
                  <a16:creationId xmlns:a16="http://schemas.microsoft.com/office/drawing/2014/main" id="{6D2B22F3-1664-4761-89E4-7FBB46FA205B}"/>
                </a:ext>
              </a:extLst>
            </p:cNvPr>
            <p:cNvSpPr/>
            <p:nvPr/>
          </p:nvSpPr>
          <p:spPr>
            <a:xfrm>
              <a:off x="11609756" y="127646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sp>
          <p:nvSpPr>
            <p:cNvPr id="24" name="Oval 23">
              <a:extLst>
                <a:ext uri="{FF2B5EF4-FFF2-40B4-BE49-F238E27FC236}">
                  <a16:creationId xmlns:a16="http://schemas.microsoft.com/office/drawing/2014/main" id="{0A548967-8DFD-4305-85CF-2707ED9BB7A3}"/>
                </a:ext>
              </a:extLst>
            </p:cNvPr>
            <p:cNvSpPr/>
            <p:nvPr/>
          </p:nvSpPr>
          <p:spPr>
            <a:xfrm>
              <a:off x="217756" y="96690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sp>
          <p:nvSpPr>
            <p:cNvPr id="25" name="Oval 24">
              <a:extLst>
                <a:ext uri="{FF2B5EF4-FFF2-40B4-BE49-F238E27FC236}">
                  <a16:creationId xmlns:a16="http://schemas.microsoft.com/office/drawing/2014/main" id="{62410F8A-9F93-4AD7-A160-20D6159E63AC}"/>
                </a:ext>
              </a:extLst>
            </p:cNvPr>
            <p:cNvSpPr/>
            <p:nvPr/>
          </p:nvSpPr>
          <p:spPr>
            <a:xfrm>
              <a:off x="802603" y="6074314"/>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sp>
          <p:nvSpPr>
            <p:cNvPr id="26" name="Oval 25">
              <a:extLst>
                <a:ext uri="{FF2B5EF4-FFF2-40B4-BE49-F238E27FC236}">
                  <a16:creationId xmlns:a16="http://schemas.microsoft.com/office/drawing/2014/main" id="{670DD6CD-8E1E-49E3-B8D1-A4783B7B36DC}"/>
                </a:ext>
              </a:extLst>
            </p:cNvPr>
            <p:cNvSpPr/>
            <p:nvPr/>
          </p:nvSpPr>
          <p:spPr>
            <a:xfrm>
              <a:off x="4184438" y="6535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sp>
          <p:nvSpPr>
            <p:cNvPr id="27" name="Oval 26">
              <a:extLst>
                <a:ext uri="{FF2B5EF4-FFF2-40B4-BE49-F238E27FC236}">
                  <a16:creationId xmlns:a16="http://schemas.microsoft.com/office/drawing/2014/main" id="{D83F4160-114A-4808-93C4-8F771F4CE15F}"/>
                </a:ext>
              </a:extLst>
            </p:cNvPr>
            <p:cNvSpPr/>
            <p:nvPr/>
          </p:nvSpPr>
          <p:spPr>
            <a:xfrm>
              <a:off x="7980920" y="622909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sp>
          <p:nvSpPr>
            <p:cNvPr id="28" name="Oval 27">
              <a:extLst>
                <a:ext uri="{FF2B5EF4-FFF2-40B4-BE49-F238E27FC236}">
                  <a16:creationId xmlns:a16="http://schemas.microsoft.com/office/drawing/2014/main" id="{790B67BD-1073-4752-BE29-4F2A1460073F}"/>
                </a:ext>
              </a:extLst>
            </p:cNvPr>
            <p:cNvSpPr/>
            <p:nvPr/>
          </p:nvSpPr>
          <p:spPr>
            <a:xfrm>
              <a:off x="267677" y="860323"/>
              <a:ext cx="204457" cy="204457"/>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grpSp>
      <p:pic>
        <p:nvPicPr>
          <p:cNvPr id="29" name="图片 1" descr="图片包含 浅色, 天空&#10;&#10;描述已自动生成">
            <a:extLst>
              <a:ext uri="{FF2B5EF4-FFF2-40B4-BE49-F238E27FC236}">
                <a16:creationId xmlns:a16="http://schemas.microsoft.com/office/drawing/2014/main" id="{23D7EE4F-7997-4B7E-91C1-6F69B1FF95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0044" t="-1676" r="-236" b="75904"/>
          <a:stretch/>
        </p:blipFill>
        <p:spPr>
          <a:xfrm>
            <a:off x="-2742962" y="6536986"/>
            <a:ext cx="6683135" cy="1380281"/>
          </a:xfrm>
          <a:prstGeom prst="rect">
            <a:avLst/>
          </a:prstGeom>
        </p:spPr>
      </p:pic>
      <p:grpSp>
        <p:nvGrpSpPr>
          <p:cNvPr id="31" name="Group 30">
            <a:extLst>
              <a:ext uri="{FF2B5EF4-FFF2-40B4-BE49-F238E27FC236}">
                <a16:creationId xmlns:a16="http://schemas.microsoft.com/office/drawing/2014/main" id="{4BDD299E-A957-4647-805A-5BF110662A5E}"/>
              </a:ext>
            </a:extLst>
          </p:cNvPr>
          <p:cNvGrpSpPr/>
          <p:nvPr/>
        </p:nvGrpSpPr>
        <p:grpSpPr>
          <a:xfrm>
            <a:off x="2264994" y="663230"/>
            <a:ext cx="4803522" cy="748989"/>
            <a:chOff x="1013021" y="141769"/>
            <a:chExt cx="2921096" cy="503813"/>
          </a:xfrm>
        </p:grpSpPr>
        <p:sp>
          <p:nvSpPr>
            <p:cNvPr id="32" name="Rectangle: Rounded Corners 43">
              <a:extLst>
                <a:ext uri="{FF2B5EF4-FFF2-40B4-BE49-F238E27FC236}">
                  <a16:creationId xmlns:a16="http://schemas.microsoft.com/office/drawing/2014/main" id="{2CE9F41B-8842-4A4E-9029-CA984F3E595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bg2">
                <a:lumMod val="20000"/>
                <a:lumOff val="80000"/>
              </a:schemeClr>
            </a:solidFill>
            <a:ln w="12700" cap="flat" cmpd="sng" algn="ctr">
              <a:solidFill>
                <a:schemeClr val="bg2">
                  <a:lumMod val="20000"/>
                  <a:lumOff val="8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1219170" fontAlgn="base">
                <a:spcBef>
                  <a:spcPct val="0"/>
                </a:spcBef>
                <a:spcAft>
                  <a:spcPct val="0"/>
                </a:spcAft>
                <a:defRPr/>
              </a:pPr>
              <a:endParaRPr lang="en-US" sz="2400" kern="0">
                <a:solidFill>
                  <a:prstClr val="white"/>
                </a:solidFill>
                <a:latin typeface="Calibri" panose="020F0502020204030204" pitchFamily="34" charset="0"/>
                <a:ea typeface="宋体" pitchFamily="2" charset="-122"/>
                <a:cs typeface="Calibri" panose="020F0502020204030204" pitchFamily="34" charset="0"/>
              </a:endParaRPr>
            </a:p>
          </p:txBody>
        </p:sp>
        <p:sp>
          <p:nvSpPr>
            <p:cNvPr id="33" name="Rectangle 32">
              <a:extLst>
                <a:ext uri="{FF2B5EF4-FFF2-40B4-BE49-F238E27FC236}">
                  <a16:creationId xmlns:a16="http://schemas.microsoft.com/office/drawing/2014/main" id="{6D583E7D-3A9A-46E8-9976-5DCC11B5C6FC}"/>
                </a:ext>
              </a:extLst>
            </p:cNvPr>
            <p:cNvSpPr/>
            <p:nvPr/>
          </p:nvSpPr>
          <p:spPr>
            <a:xfrm>
              <a:off x="1013021" y="141769"/>
              <a:ext cx="2880723" cy="503813"/>
            </a:xfrm>
            <a:prstGeom prst="rect">
              <a:avLst/>
            </a:prstGeom>
          </p:spPr>
          <p:txBody>
            <a:bodyPr wrap="square">
              <a:spAutoFit/>
            </a:bodyPr>
            <a:lstStyle/>
            <a:p>
              <a:pPr algn="ctr" defTabSz="1219170" fontAlgn="base">
                <a:spcBef>
                  <a:spcPct val="0"/>
                </a:spcBef>
                <a:spcAft>
                  <a:spcPct val="0"/>
                </a:spcAft>
                <a:defRPr/>
              </a:pPr>
              <a:r>
                <a:rPr lang="en-US" sz="4267" b="1" dirty="0" err="1">
                  <a:solidFill>
                    <a:prstClr val="black"/>
                  </a:solidFill>
                  <a:latin typeface="Calibri" panose="020F0502020204030204" pitchFamily="34" charset="0"/>
                  <a:ea typeface="宋体" pitchFamily="2" charset="-122"/>
                  <a:cs typeface="Calibri" panose="020F0502020204030204" pitchFamily="34" charset="0"/>
                  <a:sym typeface="Arial"/>
                </a:rPr>
                <a:t>Luyện</a:t>
              </a:r>
              <a:r>
                <a:rPr lang="en-US" sz="4267" b="1" dirty="0">
                  <a:solidFill>
                    <a:prstClr val="black"/>
                  </a:solidFill>
                  <a:latin typeface="Calibri" panose="020F0502020204030204" pitchFamily="34" charset="0"/>
                  <a:ea typeface="宋体" pitchFamily="2" charset="-122"/>
                  <a:cs typeface="Calibri" panose="020F0502020204030204" pitchFamily="34" charset="0"/>
                  <a:sym typeface="Arial"/>
                </a:rPr>
                <a:t> </a:t>
              </a:r>
              <a:r>
                <a:rPr lang="en-US" sz="4267" b="1" dirty="0" err="1">
                  <a:solidFill>
                    <a:prstClr val="black"/>
                  </a:solidFill>
                  <a:latin typeface="Calibri" panose="020F0502020204030204" pitchFamily="34" charset="0"/>
                  <a:ea typeface="宋体" pitchFamily="2" charset="-122"/>
                  <a:cs typeface="Calibri" panose="020F0502020204030204" pitchFamily="34" charset="0"/>
                  <a:sym typeface="Arial"/>
                </a:rPr>
                <a:t>đọc</a:t>
              </a:r>
              <a:r>
                <a:rPr lang="en-US" sz="4267" b="1" dirty="0">
                  <a:solidFill>
                    <a:prstClr val="black"/>
                  </a:solidFill>
                  <a:latin typeface="Calibri" panose="020F0502020204030204" pitchFamily="34" charset="0"/>
                  <a:ea typeface="宋体" pitchFamily="2" charset="-122"/>
                  <a:cs typeface="Calibri" panose="020F0502020204030204" pitchFamily="34" charset="0"/>
                  <a:sym typeface="Arial"/>
                </a:rPr>
                <a:t> </a:t>
              </a:r>
              <a:r>
                <a:rPr lang="en-US" sz="4267" b="1" dirty="0" err="1">
                  <a:solidFill>
                    <a:prstClr val="black"/>
                  </a:solidFill>
                  <a:latin typeface="Calibri" panose="020F0502020204030204" pitchFamily="34" charset="0"/>
                  <a:ea typeface="宋体" pitchFamily="2" charset="-122"/>
                  <a:cs typeface="Calibri" panose="020F0502020204030204" pitchFamily="34" charset="0"/>
                  <a:sym typeface="Arial"/>
                </a:rPr>
                <a:t>nhóm</a:t>
              </a:r>
              <a:endParaRPr lang="en-US" sz="4267" b="1" dirty="0">
                <a:solidFill>
                  <a:prstClr val="black"/>
                </a:solidFill>
                <a:latin typeface="Calibri" panose="020F0502020204030204" pitchFamily="34" charset="0"/>
                <a:ea typeface="宋体" pitchFamily="2" charset="-122"/>
                <a:cs typeface="Calibri" panose="020F0502020204030204" pitchFamily="34" charset="0"/>
                <a:sym typeface="Arial"/>
              </a:endParaRPr>
            </a:p>
          </p:txBody>
        </p:sp>
      </p:grpSp>
      <p:pic>
        <p:nvPicPr>
          <p:cNvPr id="34" name="Picture 33">
            <a:extLst>
              <a:ext uri="{FF2B5EF4-FFF2-40B4-BE49-F238E27FC236}">
                <a16:creationId xmlns:a16="http://schemas.microsoft.com/office/drawing/2014/main" id="{B08134A1-7682-4685-B145-D13CA053282E}"/>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1599335" y="706014"/>
            <a:ext cx="665659" cy="743060"/>
          </a:xfrm>
          <a:prstGeom prst="rect">
            <a:avLst/>
          </a:prstGeom>
        </p:spPr>
      </p:pic>
      <p:pic>
        <p:nvPicPr>
          <p:cNvPr id="44" name="图片 1" descr="图片包含 浅色, 天空&#10;&#10;描述已自动生成">
            <a:extLst>
              <a:ext uri="{FF2B5EF4-FFF2-40B4-BE49-F238E27FC236}">
                <a16:creationId xmlns:a16="http://schemas.microsoft.com/office/drawing/2014/main" id="{C7040C5A-2B3A-4E62-B92F-4434320783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697" t="-1676" r="-236" b="75904"/>
          <a:stretch/>
        </p:blipFill>
        <p:spPr>
          <a:xfrm>
            <a:off x="602604" y="3020064"/>
            <a:ext cx="7858680" cy="1380281"/>
          </a:xfrm>
          <a:prstGeom prst="rect">
            <a:avLst/>
          </a:prstGeom>
        </p:spPr>
      </p:pic>
      <p:grpSp>
        <p:nvGrpSpPr>
          <p:cNvPr id="2" name="组合 1"/>
          <p:cNvGrpSpPr/>
          <p:nvPr/>
        </p:nvGrpSpPr>
        <p:grpSpPr>
          <a:xfrm>
            <a:off x="4577388" y="4063205"/>
            <a:ext cx="7193893" cy="2304600"/>
            <a:chOff x="-53293" y="2190760"/>
            <a:chExt cx="9211855" cy="2951064"/>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8310" y="3185627"/>
              <a:ext cx="4910252" cy="1956197"/>
            </a:xfrm>
            <a:prstGeom prst="rect">
              <a:avLst/>
            </a:prstGeom>
          </p:spPr>
        </p:pic>
        <p:pic>
          <p:nvPicPr>
            <p:cNvPr id="14"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6016" y="2190760"/>
              <a:ext cx="3208926" cy="2720031"/>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93" y="3185627"/>
              <a:ext cx="4910252" cy="1956197"/>
            </a:xfrm>
            <a:prstGeom prst="rect">
              <a:avLst/>
            </a:prstGeom>
          </p:spPr>
        </p:pic>
      </p:grpSp>
      <p:grpSp>
        <p:nvGrpSpPr>
          <p:cNvPr id="37" name="Group 36">
            <a:extLst>
              <a:ext uri="{FF2B5EF4-FFF2-40B4-BE49-F238E27FC236}">
                <a16:creationId xmlns:a16="http://schemas.microsoft.com/office/drawing/2014/main" id="{366E6CC0-FB6B-4963-84DE-5E2821C02A90}"/>
              </a:ext>
            </a:extLst>
          </p:cNvPr>
          <p:cNvGrpSpPr/>
          <p:nvPr/>
        </p:nvGrpSpPr>
        <p:grpSpPr>
          <a:xfrm rot="260226">
            <a:off x="934575" y="4010220"/>
            <a:ext cx="5027692" cy="2342945"/>
            <a:chOff x="561349" y="4544613"/>
            <a:chExt cx="4171068" cy="1648917"/>
          </a:xfrm>
        </p:grpSpPr>
        <p:pic>
          <p:nvPicPr>
            <p:cNvPr id="38" name="Picture 37">
              <a:extLst>
                <a:ext uri="{FF2B5EF4-FFF2-40B4-BE49-F238E27FC236}">
                  <a16:creationId xmlns:a16="http://schemas.microsoft.com/office/drawing/2014/main" id="{FB7BC9D8-419B-45CB-A500-86BA890D10A6}"/>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9" name="Picture 38">
              <a:extLst>
                <a:ext uri="{FF2B5EF4-FFF2-40B4-BE49-F238E27FC236}">
                  <a16:creationId xmlns:a16="http://schemas.microsoft.com/office/drawing/2014/main" id="{D114B64B-A008-4905-A951-0BAB340D585A}"/>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40" name="Picture 39">
              <a:extLst>
                <a:ext uri="{FF2B5EF4-FFF2-40B4-BE49-F238E27FC236}">
                  <a16:creationId xmlns:a16="http://schemas.microsoft.com/office/drawing/2014/main" id="{130D7E5E-922B-4677-BF4C-67915460EDC7}"/>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41" name="Picture 40">
              <a:extLst>
                <a:ext uri="{FF2B5EF4-FFF2-40B4-BE49-F238E27FC236}">
                  <a16:creationId xmlns:a16="http://schemas.microsoft.com/office/drawing/2014/main" id="{B9EC13F4-9B7E-4582-85C0-CF6BB435EE1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5453558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988DF2-1646-4BCE-EB43-4956A7926CF0}"/>
              </a:ext>
            </a:extLst>
          </p:cNvPr>
          <p:cNvPicPr>
            <a:picLocks noChangeAspect="1"/>
          </p:cNvPicPr>
          <p:nvPr/>
        </p:nvPicPr>
        <p:blipFill rotWithShape="1">
          <a:blip r:embed="rId4"/>
          <a:srcRect t="26956" b="27971"/>
          <a:stretch/>
        </p:blipFill>
        <p:spPr>
          <a:xfrm>
            <a:off x="84936" y="4199779"/>
            <a:ext cx="3643109" cy="1445647"/>
          </a:xfrm>
          <a:prstGeom prst="rect">
            <a:avLst/>
          </a:prstGeom>
        </p:spPr>
      </p:pic>
      <p:pic>
        <p:nvPicPr>
          <p:cNvPr id="3" name="Picture 2">
            <a:extLst>
              <a:ext uri="{FF2B5EF4-FFF2-40B4-BE49-F238E27FC236}">
                <a16:creationId xmlns:a16="http://schemas.microsoft.com/office/drawing/2014/main" id="{DC50A766-6A6D-E105-0CED-3FE8678F0EC8}"/>
              </a:ext>
            </a:extLst>
          </p:cNvPr>
          <p:cNvPicPr>
            <a:picLocks noChangeAspect="1"/>
          </p:cNvPicPr>
          <p:nvPr/>
        </p:nvPicPr>
        <p:blipFill rotWithShape="1">
          <a:blip r:embed="rId5"/>
          <a:srcRect l="35698" t="3768" r="29562" b="90145"/>
          <a:stretch/>
        </p:blipFill>
        <p:spPr>
          <a:xfrm>
            <a:off x="6534078" y="160266"/>
            <a:ext cx="2325757" cy="417444"/>
          </a:xfrm>
          <a:prstGeom prst="rect">
            <a:avLst/>
          </a:prstGeom>
        </p:spPr>
      </p:pic>
      <p:grpSp>
        <p:nvGrpSpPr>
          <p:cNvPr id="11" name="Group 10">
            <a:extLst>
              <a:ext uri="{FF2B5EF4-FFF2-40B4-BE49-F238E27FC236}">
                <a16:creationId xmlns:a16="http://schemas.microsoft.com/office/drawing/2014/main" id="{2024393A-8A60-A3CD-C44E-57A987BA151F}"/>
              </a:ext>
            </a:extLst>
          </p:cNvPr>
          <p:cNvGrpSpPr/>
          <p:nvPr/>
        </p:nvGrpSpPr>
        <p:grpSpPr>
          <a:xfrm>
            <a:off x="3742083" y="155922"/>
            <a:ext cx="7708665" cy="6608282"/>
            <a:chOff x="2056707" y="160266"/>
            <a:chExt cx="8116194" cy="6608282"/>
          </a:xfrm>
        </p:grpSpPr>
        <p:pic>
          <p:nvPicPr>
            <p:cNvPr id="4" name="Picture 3">
              <a:extLst>
                <a:ext uri="{FF2B5EF4-FFF2-40B4-BE49-F238E27FC236}">
                  <a16:creationId xmlns:a16="http://schemas.microsoft.com/office/drawing/2014/main" id="{D2E28249-0B48-1184-9D83-2F7F6FE6DB55}"/>
                </a:ext>
              </a:extLst>
            </p:cNvPr>
            <p:cNvPicPr>
              <a:picLocks noChangeAspect="1"/>
            </p:cNvPicPr>
            <p:nvPr/>
          </p:nvPicPr>
          <p:blipFill rotWithShape="1">
            <a:blip r:embed="rId5"/>
            <a:srcRect l="2969" t="57561" r="463" b="356"/>
            <a:stretch/>
          </p:blipFill>
          <p:spPr>
            <a:xfrm>
              <a:off x="2589646" y="500653"/>
              <a:ext cx="7325890" cy="3059439"/>
            </a:xfrm>
            <a:prstGeom prst="rect">
              <a:avLst/>
            </a:prstGeom>
          </p:spPr>
        </p:pic>
        <p:pic>
          <p:nvPicPr>
            <p:cNvPr id="7" name="Picture 6">
              <a:extLst>
                <a:ext uri="{FF2B5EF4-FFF2-40B4-BE49-F238E27FC236}">
                  <a16:creationId xmlns:a16="http://schemas.microsoft.com/office/drawing/2014/main" id="{336B83F7-B09A-368F-DD4E-E6C83FA766C1}"/>
                </a:ext>
              </a:extLst>
            </p:cNvPr>
            <p:cNvPicPr>
              <a:picLocks noChangeAspect="1"/>
            </p:cNvPicPr>
            <p:nvPr/>
          </p:nvPicPr>
          <p:blipFill rotWithShape="1">
            <a:blip r:embed="rId4"/>
            <a:srcRect t="73188"/>
            <a:stretch/>
          </p:blipFill>
          <p:spPr>
            <a:xfrm>
              <a:off x="2056707" y="4953945"/>
              <a:ext cx="7976754" cy="1743789"/>
            </a:xfrm>
            <a:prstGeom prst="rect">
              <a:avLst/>
            </a:prstGeom>
          </p:spPr>
        </p:pic>
        <p:pic>
          <p:nvPicPr>
            <p:cNvPr id="9" name="Picture 8">
              <a:extLst>
                <a:ext uri="{FF2B5EF4-FFF2-40B4-BE49-F238E27FC236}">
                  <a16:creationId xmlns:a16="http://schemas.microsoft.com/office/drawing/2014/main" id="{00E96997-BFDD-9401-9B05-BBBB43E7300E}"/>
                </a:ext>
              </a:extLst>
            </p:cNvPr>
            <p:cNvPicPr>
              <a:picLocks noChangeAspect="1"/>
            </p:cNvPicPr>
            <p:nvPr/>
          </p:nvPicPr>
          <p:blipFill rotWithShape="1">
            <a:blip r:embed="rId6"/>
            <a:srcRect t="6708"/>
            <a:stretch/>
          </p:blipFill>
          <p:spPr>
            <a:xfrm>
              <a:off x="2460941" y="3552274"/>
              <a:ext cx="7463462" cy="1465645"/>
            </a:xfrm>
            <a:prstGeom prst="rect">
              <a:avLst/>
            </a:prstGeom>
          </p:spPr>
        </p:pic>
        <p:sp>
          <p:nvSpPr>
            <p:cNvPr id="10" name="Rectangle: Rounded Corners 9">
              <a:extLst>
                <a:ext uri="{FF2B5EF4-FFF2-40B4-BE49-F238E27FC236}">
                  <a16:creationId xmlns:a16="http://schemas.microsoft.com/office/drawing/2014/main" id="{47E59A75-4DB1-F617-30D1-AC2B882FC7C9}"/>
                </a:ext>
              </a:extLst>
            </p:cNvPr>
            <p:cNvSpPr/>
            <p:nvPr/>
          </p:nvSpPr>
          <p:spPr bwMode="auto">
            <a:xfrm>
              <a:off x="2056707" y="160266"/>
              <a:ext cx="8116194" cy="6608282"/>
            </a:xfrm>
            <a:prstGeom prst="roundRect">
              <a:avLst/>
            </a:prstGeom>
            <a:noFill/>
            <a:ln w="28575" cap="flat" cmpd="sng" algn="ctr">
              <a:solidFill>
                <a:srgbClr val="0070C0"/>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grpSp>
      <p:pic>
        <p:nvPicPr>
          <p:cNvPr id="12" name="Picture 11">
            <a:extLst>
              <a:ext uri="{FF2B5EF4-FFF2-40B4-BE49-F238E27FC236}">
                <a16:creationId xmlns:a16="http://schemas.microsoft.com/office/drawing/2014/main" id="{EB5EA7C7-405D-FD8E-AC70-74C2E3574B36}"/>
              </a:ext>
            </a:extLst>
          </p:cNvPr>
          <p:cNvPicPr>
            <a:picLocks noChangeAspect="1"/>
          </p:cNvPicPr>
          <p:nvPr/>
        </p:nvPicPr>
        <p:blipFill rotWithShape="1">
          <a:blip r:embed="rId5"/>
          <a:srcRect l="11647" t="8406" b="43188"/>
          <a:stretch/>
        </p:blipFill>
        <p:spPr>
          <a:xfrm>
            <a:off x="98437" y="1795211"/>
            <a:ext cx="3534652" cy="1983771"/>
          </a:xfrm>
          <a:prstGeom prst="rect">
            <a:avLst/>
          </a:prstGeom>
        </p:spPr>
      </p:pic>
      <p:grpSp>
        <p:nvGrpSpPr>
          <p:cNvPr id="24" name="Group 23">
            <a:extLst>
              <a:ext uri="{FF2B5EF4-FFF2-40B4-BE49-F238E27FC236}">
                <a16:creationId xmlns:a16="http://schemas.microsoft.com/office/drawing/2014/main" id="{859A9368-30C7-2C3A-5FF9-7559B4CA432F}"/>
              </a:ext>
            </a:extLst>
          </p:cNvPr>
          <p:cNvGrpSpPr/>
          <p:nvPr/>
        </p:nvGrpSpPr>
        <p:grpSpPr>
          <a:xfrm>
            <a:off x="195721" y="197789"/>
            <a:ext cx="2917131" cy="824315"/>
            <a:chOff x="195721" y="227607"/>
            <a:chExt cx="2917131" cy="824315"/>
          </a:xfrm>
        </p:grpSpPr>
        <p:pic>
          <p:nvPicPr>
            <p:cNvPr id="22" name="Picture 21">
              <a:extLst>
                <a:ext uri="{FF2B5EF4-FFF2-40B4-BE49-F238E27FC236}">
                  <a16:creationId xmlns:a16="http://schemas.microsoft.com/office/drawing/2014/main" id="{06A28A89-C05E-9FB0-B22F-111CA1239C3F}"/>
                </a:ext>
              </a:extLst>
            </p:cNvPr>
            <p:cNvPicPr>
              <a:picLocks noChangeAspect="1"/>
            </p:cNvPicPr>
            <p:nvPr/>
          </p:nvPicPr>
          <p:blipFill rotWithShape="1">
            <a:blip r:embed="rId5"/>
            <a:srcRect l="532" t="1024" r="88631" b="89826"/>
            <a:stretch/>
          </p:blipFill>
          <p:spPr>
            <a:xfrm>
              <a:off x="195721" y="227607"/>
              <a:ext cx="913567" cy="790112"/>
            </a:xfrm>
            <a:prstGeom prst="rect">
              <a:avLst/>
            </a:prstGeom>
          </p:spPr>
        </p:pic>
        <p:grpSp>
          <p:nvGrpSpPr>
            <p:cNvPr id="23" name="Group 22">
              <a:extLst>
                <a:ext uri="{FF2B5EF4-FFF2-40B4-BE49-F238E27FC236}">
                  <a16:creationId xmlns:a16="http://schemas.microsoft.com/office/drawing/2014/main" id="{35B2BF7D-EDBA-D9D9-5D36-DC023048221A}"/>
                </a:ext>
              </a:extLst>
            </p:cNvPr>
            <p:cNvGrpSpPr/>
            <p:nvPr/>
          </p:nvGrpSpPr>
          <p:grpSpPr>
            <a:xfrm>
              <a:off x="954158" y="326611"/>
              <a:ext cx="2158694" cy="725311"/>
              <a:chOff x="954158" y="326611"/>
              <a:chExt cx="2158694" cy="725311"/>
            </a:xfrm>
          </p:grpSpPr>
          <p:sp>
            <p:nvSpPr>
              <p:cNvPr id="17" name="Cloud 16">
                <a:extLst>
                  <a:ext uri="{FF2B5EF4-FFF2-40B4-BE49-F238E27FC236}">
                    <a16:creationId xmlns:a16="http://schemas.microsoft.com/office/drawing/2014/main" id="{DB54785F-1220-60D9-ABF5-CEC2311282EF}"/>
                  </a:ext>
                </a:extLst>
              </p:cNvPr>
              <p:cNvSpPr/>
              <p:nvPr/>
            </p:nvSpPr>
            <p:spPr>
              <a:xfrm>
                <a:off x="954158" y="326611"/>
                <a:ext cx="2158694" cy="725311"/>
              </a:xfrm>
              <a:prstGeom prst="cloud">
                <a:avLst/>
              </a:prstGeom>
              <a:solidFill>
                <a:srgbClr val="F7943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0" name="TextBox 3">
                <a:extLst>
                  <a:ext uri="{FF2B5EF4-FFF2-40B4-BE49-F238E27FC236}">
                    <a16:creationId xmlns:a16="http://schemas.microsoft.com/office/drawing/2014/main" id="{1EB41E4B-B5E2-FE19-FF20-92543BA23828}"/>
                  </a:ext>
                </a:extLst>
              </p:cNvPr>
              <p:cNvSpPr txBox="1">
                <a:spLocks noChangeArrowheads="1"/>
              </p:cNvSpPr>
              <p:nvPr/>
            </p:nvSpPr>
            <p:spPr bwMode="auto">
              <a:xfrm>
                <a:off x="1067478" y="384221"/>
                <a:ext cx="2045374" cy="45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Rounded" panose="020B0500000000000000" pitchFamily="34" charset="0"/>
                    <a:cs typeface="Arial-Rounded" panose="020B0500000000000000"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Rounded" panose="020B0500000000000000" pitchFamily="34" charset="0"/>
                    <a:cs typeface="Arial-Rounded" panose="020B0500000000000000"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Rounded" panose="020B0500000000000000" pitchFamily="34" charset="0"/>
                    <a:cs typeface="Arial-Rounded" panose="020B0500000000000000"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9pPr>
              </a:lstStyle>
              <a:p>
                <a:pPr algn="ctr" eaLnBrk="1" hangingPunct="1">
                  <a:lnSpc>
                    <a:spcPct val="150000"/>
                  </a:lnSpc>
                  <a:spcBef>
                    <a:spcPct val="0"/>
                  </a:spcBef>
                  <a:buFontTx/>
                  <a:buNone/>
                </a:pPr>
                <a:r>
                  <a:rPr lang="en-US" altLang="en-US" sz="1800" b="1" dirty="0">
                    <a:solidFill>
                      <a:srgbClr val="002060"/>
                    </a:solidFill>
                    <a:latin typeface="Arial" panose="020B0604020202020204" pitchFamily="34" charset="0"/>
                    <a:cs typeface="Arial" panose="020B0604020202020204" pitchFamily="34" charset="0"/>
                  </a:rPr>
                  <a:t>ĐỌC NỐI TIẾP</a:t>
                </a:r>
              </a:p>
            </p:txBody>
          </p:sp>
        </p:grpSp>
      </p:grpSp>
      <p:sp>
        <p:nvSpPr>
          <p:cNvPr id="28" name="Teardrop 27">
            <a:extLst>
              <a:ext uri="{FF2B5EF4-FFF2-40B4-BE49-F238E27FC236}">
                <a16:creationId xmlns:a16="http://schemas.microsoft.com/office/drawing/2014/main" id="{688025F1-4768-6D3E-3EA0-F8054B2F2E71}"/>
              </a:ext>
            </a:extLst>
          </p:cNvPr>
          <p:cNvSpPr/>
          <p:nvPr/>
        </p:nvSpPr>
        <p:spPr>
          <a:xfrm>
            <a:off x="4290164" y="542496"/>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1</a:t>
            </a:r>
          </a:p>
        </p:txBody>
      </p:sp>
      <p:sp>
        <p:nvSpPr>
          <p:cNvPr id="29" name="Teardrop 28">
            <a:extLst>
              <a:ext uri="{FF2B5EF4-FFF2-40B4-BE49-F238E27FC236}">
                <a16:creationId xmlns:a16="http://schemas.microsoft.com/office/drawing/2014/main" id="{3C6A80AF-D47D-09F2-BEBC-5DC48663C542}"/>
              </a:ext>
            </a:extLst>
          </p:cNvPr>
          <p:cNvSpPr/>
          <p:nvPr/>
        </p:nvSpPr>
        <p:spPr>
          <a:xfrm>
            <a:off x="4221743" y="1880546"/>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2</a:t>
            </a:r>
          </a:p>
        </p:txBody>
      </p:sp>
      <p:sp>
        <p:nvSpPr>
          <p:cNvPr id="30" name="Teardrop 29">
            <a:extLst>
              <a:ext uri="{FF2B5EF4-FFF2-40B4-BE49-F238E27FC236}">
                <a16:creationId xmlns:a16="http://schemas.microsoft.com/office/drawing/2014/main" id="{4C0AE359-EA3B-40F4-5276-2902ED601BE7}"/>
              </a:ext>
            </a:extLst>
          </p:cNvPr>
          <p:cNvSpPr/>
          <p:nvPr/>
        </p:nvSpPr>
        <p:spPr>
          <a:xfrm>
            <a:off x="4125150" y="3545777"/>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3</a:t>
            </a:r>
          </a:p>
        </p:txBody>
      </p:sp>
      <p:sp>
        <p:nvSpPr>
          <p:cNvPr id="31" name="Teardrop 30">
            <a:extLst>
              <a:ext uri="{FF2B5EF4-FFF2-40B4-BE49-F238E27FC236}">
                <a16:creationId xmlns:a16="http://schemas.microsoft.com/office/drawing/2014/main" id="{6381B1C3-261B-C3E6-4255-BE077261C04B}"/>
              </a:ext>
            </a:extLst>
          </p:cNvPr>
          <p:cNvSpPr/>
          <p:nvPr/>
        </p:nvSpPr>
        <p:spPr>
          <a:xfrm>
            <a:off x="4125150" y="5053024"/>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1184445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988DF2-1646-4BCE-EB43-4956A7926CF0}"/>
              </a:ext>
            </a:extLst>
          </p:cNvPr>
          <p:cNvPicPr>
            <a:picLocks noChangeAspect="1"/>
          </p:cNvPicPr>
          <p:nvPr/>
        </p:nvPicPr>
        <p:blipFill rotWithShape="1">
          <a:blip r:embed="rId4"/>
          <a:srcRect t="26956" b="27971"/>
          <a:stretch/>
        </p:blipFill>
        <p:spPr>
          <a:xfrm>
            <a:off x="84936" y="4199779"/>
            <a:ext cx="3643109" cy="1445647"/>
          </a:xfrm>
          <a:prstGeom prst="rect">
            <a:avLst/>
          </a:prstGeom>
        </p:spPr>
      </p:pic>
      <p:pic>
        <p:nvPicPr>
          <p:cNvPr id="3" name="Picture 2">
            <a:extLst>
              <a:ext uri="{FF2B5EF4-FFF2-40B4-BE49-F238E27FC236}">
                <a16:creationId xmlns:a16="http://schemas.microsoft.com/office/drawing/2014/main" id="{DC50A766-6A6D-E105-0CED-3FE8678F0EC8}"/>
              </a:ext>
            </a:extLst>
          </p:cNvPr>
          <p:cNvPicPr>
            <a:picLocks noChangeAspect="1"/>
          </p:cNvPicPr>
          <p:nvPr/>
        </p:nvPicPr>
        <p:blipFill rotWithShape="1">
          <a:blip r:embed="rId5"/>
          <a:srcRect l="35698" t="3768" r="29562" b="90145"/>
          <a:stretch/>
        </p:blipFill>
        <p:spPr>
          <a:xfrm>
            <a:off x="6534078" y="160266"/>
            <a:ext cx="2325757" cy="417444"/>
          </a:xfrm>
          <a:prstGeom prst="rect">
            <a:avLst/>
          </a:prstGeom>
        </p:spPr>
      </p:pic>
      <p:grpSp>
        <p:nvGrpSpPr>
          <p:cNvPr id="11" name="Group 10">
            <a:extLst>
              <a:ext uri="{FF2B5EF4-FFF2-40B4-BE49-F238E27FC236}">
                <a16:creationId xmlns:a16="http://schemas.microsoft.com/office/drawing/2014/main" id="{2024393A-8A60-A3CD-C44E-57A987BA151F}"/>
              </a:ext>
            </a:extLst>
          </p:cNvPr>
          <p:cNvGrpSpPr/>
          <p:nvPr/>
        </p:nvGrpSpPr>
        <p:grpSpPr>
          <a:xfrm>
            <a:off x="3742083" y="155922"/>
            <a:ext cx="7708665" cy="6608282"/>
            <a:chOff x="2056707" y="160266"/>
            <a:chExt cx="8116194" cy="6608282"/>
          </a:xfrm>
        </p:grpSpPr>
        <p:pic>
          <p:nvPicPr>
            <p:cNvPr id="4" name="Picture 3">
              <a:extLst>
                <a:ext uri="{FF2B5EF4-FFF2-40B4-BE49-F238E27FC236}">
                  <a16:creationId xmlns:a16="http://schemas.microsoft.com/office/drawing/2014/main" id="{D2E28249-0B48-1184-9D83-2F7F6FE6DB55}"/>
                </a:ext>
              </a:extLst>
            </p:cNvPr>
            <p:cNvPicPr>
              <a:picLocks noChangeAspect="1"/>
            </p:cNvPicPr>
            <p:nvPr/>
          </p:nvPicPr>
          <p:blipFill rotWithShape="1">
            <a:blip r:embed="rId5"/>
            <a:srcRect l="2969" t="57561" r="463" b="356"/>
            <a:stretch/>
          </p:blipFill>
          <p:spPr>
            <a:xfrm>
              <a:off x="2589646" y="500653"/>
              <a:ext cx="7325890" cy="3059439"/>
            </a:xfrm>
            <a:prstGeom prst="rect">
              <a:avLst/>
            </a:prstGeom>
          </p:spPr>
        </p:pic>
        <p:pic>
          <p:nvPicPr>
            <p:cNvPr id="7" name="Picture 6">
              <a:extLst>
                <a:ext uri="{FF2B5EF4-FFF2-40B4-BE49-F238E27FC236}">
                  <a16:creationId xmlns:a16="http://schemas.microsoft.com/office/drawing/2014/main" id="{336B83F7-B09A-368F-DD4E-E6C83FA766C1}"/>
                </a:ext>
              </a:extLst>
            </p:cNvPr>
            <p:cNvPicPr>
              <a:picLocks noChangeAspect="1"/>
            </p:cNvPicPr>
            <p:nvPr/>
          </p:nvPicPr>
          <p:blipFill rotWithShape="1">
            <a:blip r:embed="rId4"/>
            <a:srcRect t="73188"/>
            <a:stretch/>
          </p:blipFill>
          <p:spPr>
            <a:xfrm>
              <a:off x="2056707" y="4953945"/>
              <a:ext cx="7976754" cy="1743789"/>
            </a:xfrm>
            <a:prstGeom prst="rect">
              <a:avLst/>
            </a:prstGeom>
          </p:spPr>
        </p:pic>
        <p:pic>
          <p:nvPicPr>
            <p:cNvPr id="9" name="Picture 8">
              <a:extLst>
                <a:ext uri="{FF2B5EF4-FFF2-40B4-BE49-F238E27FC236}">
                  <a16:creationId xmlns:a16="http://schemas.microsoft.com/office/drawing/2014/main" id="{00E96997-BFDD-9401-9B05-BBBB43E7300E}"/>
                </a:ext>
              </a:extLst>
            </p:cNvPr>
            <p:cNvPicPr>
              <a:picLocks noChangeAspect="1"/>
            </p:cNvPicPr>
            <p:nvPr/>
          </p:nvPicPr>
          <p:blipFill rotWithShape="1">
            <a:blip r:embed="rId6"/>
            <a:srcRect t="6708"/>
            <a:stretch/>
          </p:blipFill>
          <p:spPr>
            <a:xfrm>
              <a:off x="2460941" y="3552274"/>
              <a:ext cx="7463462" cy="1465645"/>
            </a:xfrm>
            <a:prstGeom prst="rect">
              <a:avLst/>
            </a:prstGeom>
          </p:spPr>
        </p:pic>
        <p:sp>
          <p:nvSpPr>
            <p:cNvPr id="10" name="Rectangle: Rounded Corners 9">
              <a:extLst>
                <a:ext uri="{FF2B5EF4-FFF2-40B4-BE49-F238E27FC236}">
                  <a16:creationId xmlns:a16="http://schemas.microsoft.com/office/drawing/2014/main" id="{47E59A75-4DB1-F617-30D1-AC2B882FC7C9}"/>
                </a:ext>
              </a:extLst>
            </p:cNvPr>
            <p:cNvSpPr/>
            <p:nvPr/>
          </p:nvSpPr>
          <p:spPr bwMode="auto">
            <a:xfrm>
              <a:off x="2056707" y="160266"/>
              <a:ext cx="8116194" cy="6608282"/>
            </a:xfrm>
            <a:prstGeom prst="roundRect">
              <a:avLst/>
            </a:prstGeom>
            <a:noFill/>
            <a:ln w="28575" cap="flat" cmpd="sng" algn="ctr">
              <a:solidFill>
                <a:srgbClr val="0070C0"/>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grpSp>
      <p:pic>
        <p:nvPicPr>
          <p:cNvPr id="12" name="Picture 11">
            <a:extLst>
              <a:ext uri="{FF2B5EF4-FFF2-40B4-BE49-F238E27FC236}">
                <a16:creationId xmlns:a16="http://schemas.microsoft.com/office/drawing/2014/main" id="{EB5EA7C7-405D-FD8E-AC70-74C2E3574B36}"/>
              </a:ext>
            </a:extLst>
          </p:cNvPr>
          <p:cNvPicPr>
            <a:picLocks noChangeAspect="1"/>
          </p:cNvPicPr>
          <p:nvPr/>
        </p:nvPicPr>
        <p:blipFill rotWithShape="1">
          <a:blip r:embed="rId5"/>
          <a:srcRect l="11647" t="8406" b="43188"/>
          <a:stretch/>
        </p:blipFill>
        <p:spPr>
          <a:xfrm>
            <a:off x="98437" y="1795211"/>
            <a:ext cx="3534652" cy="1983771"/>
          </a:xfrm>
          <a:prstGeom prst="rect">
            <a:avLst/>
          </a:prstGeom>
        </p:spPr>
      </p:pic>
      <p:grpSp>
        <p:nvGrpSpPr>
          <p:cNvPr id="24" name="Group 23">
            <a:extLst>
              <a:ext uri="{FF2B5EF4-FFF2-40B4-BE49-F238E27FC236}">
                <a16:creationId xmlns:a16="http://schemas.microsoft.com/office/drawing/2014/main" id="{859A9368-30C7-2C3A-5FF9-7559B4CA432F}"/>
              </a:ext>
            </a:extLst>
          </p:cNvPr>
          <p:cNvGrpSpPr/>
          <p:nvPr/>
        </p:nvGrpSpPr>
        <p:grpSpPr>
          <a:xfrm>
            <a:off x="195721" y="197789"/>
            <a:ext cx="2917131" cy="824315"/>
            <a:chOff x="195721" y="227607"/>
            <a:chExt cx="2917131" cy="824315"/>
          </a:xfrm>
        </p:grpSpPr>
        <p:pic>
          <p:nvPicPr>
            <p:cNvPr id="22" name="Picture 21">
              <a:extLst>
                <a:ext uri="{FF2B5EF4-FFF2-40B4-BE49-F238E27FC236}">
                  <a16:creationId xmlns:a16="http://schemas.microsoft.com/office/drawing/2014/main" id="{06A28A89-C05E-9FB0-B22F-111CA1239C3F}"/>
                </a:ext>
              </a:extLst>
            </p:cNvPr>
            <p:cNvPicPr>
              <a:picLocks noChangeAspect="1"/>
            </p:cNvPicPr>
            <p:nvPr/>
          </p:nvPicPr>
          <p:blipFill rotWithShape="1">
            <a:blip r:embed="rId5"/>
            <a:srcRect l="532" t="1024" r="88631" b="89826"/>
            <a:stretch/>
          </p:blipFill>
          <p:spPr>
            <a:xfrm>
              <a:off x="195721" y="227607"/>
              <a:ext cx="913567" cy="790112"/>
            </a:xfrm>
            <a:prstGeom prst="rect">
              <a:avLst/>
            </a:prstGeom>
          </p:spPr>
        </p:pic>
        <p:grpSp>
          <p:nvGrpSpPr>
            <p:cNvPr id="23" name="Group 22">
              <a:extLst>
                <a:ext uri="{FF2B5EF4-FFF2-40B4-BE49-F238E27FC236}">
                  <a16:creationId xmlns:a16="http://schemas.microsoft.com/office/drawing/2014/main" id="{35B2BF7D-EDBA-D9D9-5D36-DC023048221A}"/>
                </a:ext>
              </a:extLst>
            </p:cNvPr>
            <p:cNvGrpSpPr/>
            <p:nvPr/>
          </p:nvGrpSpPr>
          <p:grpSpPr>
            <a:xfrm>
              <a:off x="954158" y="326611"/>
              <a:ext cx="2158694" cy="725311"/>
              <a:chOff x="954158" y="326611"/>
              <a:chExt cx="2158694" cy="725311"/>
            </a:xfrm>
          </p:grpSpPr>
          <p:sp>
            <p:nvSpPr>
              <p:cNvPr id="17" name="Cloud 16">
                <a:extLst>
                  <a:ext uri="{FF2B5EF4-FFF2-40B4-BE49-F238E27FC236}">
                    <a16:creationId xmlns:a16="http://schemas.microsoft.com/office/drawing/2014/main" id="{DB54785F-1220-60D9-ABF5-CEC2311282EF}"/>
                  </a:ext>
                </a:extLst>
              </p:cNvPr>
              <p:cNvSpPr/>
              <p:nvPr/>
            </p:nvSpPr>
            <p:spPr>
              <a:xfrm>
                <a:off x="954158" y="326611"/>
                <a:ext cx="2158694" cy="725311"/>
              </a:xfrm>
              <a:prstGeom prst="cloud">
                <a:avLst/>
              </a:prstGeom>
              <a:solidFill>
                <a:srgbClr val="F7943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0" name="TextBox 3">
                <a:extLst>
                  <a:ext uri="{FF2B5EF4-FFF2-40B4-BE49-F238E27FC236}">
                    <a16:creationId xmlns:a16="http://schemas.microsoft.com/office/drawing/2014/main" id="{1EB41E4B-B5E2-FE19-FF20-92543BA23828}"/>
                  </a:ext>
                </a:extLst>
              </p:cNvPr>
              <p:cNvSpPr txBox="1">
                <a:spLocks noChangeArrowheads="1"/>
              </p:cNvSpPr>
              <p:nvPr/>
            </p:nvSpPr>
            <p:spPr bwMode="auto">
              <a:xfrm>
                <a:off x="1067478" y="384221"/>
                <a:ext cx="204537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Rounded" panose="020B0500000000000000" pitchFamily="34" charset="0"/>
                    <a:cs typeface="Arial-Rounded" panose="020B0500000000000000"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Rounded" panose="020B0500000000000000" pitchFamily="34" charset="0"/>
                    <a:cs typeface="Arial-Rounded" panose="020B0500000000000000"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Rounded" panose="020B0500000000000000" pitchFamily="34" charset="0"/>
                    <a:cs typeface="Arial-Rounded" panose="020B0500000000000000"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9pPr>
              </a:lstStyle>
              <a:p>
                <a:pPr algn="ctr" eaLnBrk="1" hangingPunct="1">
                  <a:lnSpc>
                    <a:spcPct val="150000"/>
                  </a:lnSpc>
                  <a:spcBef>
                    <a:spcPct val="0"/>
                  </a:spcBef>
                  <a:buFontTx/>
                  <a:buNone/>
                </a:pPr>
                <a:r>
                  <a:rPr lang="en-US" altLang="en-US" sz="1800" b="1" dirty="0">
                    <a:solidFill>
                      <a:srgbClr val="002060"/>
                    </a:solidFill>
                    <a:latin typeface="Arial" panose="020B0604020202020204" pitchFamily="34" charset="0"/>
                    <a:cs typeface="Arial" panose="020B0604020202020204" pitchFamily="34" charset="0"/>
                  </a:rPr>
                  <a:t>ĐỌC TOÀN BÀI</a:t>
                </a:r>
              </a:p>
            </p:txBody>
          </p:sp>
        </p:grpSp>
      </p:grpSp>
      <p:sp>
        <p:nvSpPr>
          <p:cNvPr id="28" name="Teardrop 27">
            <a:extLst>
              <a:ext uri="{FF2B5EF4-FFF2-40B4-BE49-F238E27FC236}">
                <a16:creationId xmlns:a16="http://schemas.microsoft.com/office/drawing/2014/main" id="{688025F1-4768-6D3E-3EA0-F8054B2F2E71}"/>
              </a:ext>
            </a:extLst>
          </p:cNvPr>
          <p:cNvSpPr/>
          <p:nvPr/>
        </p:nvSpPr>
        <p:spPr>
          <a:xfrm>
            <a:off x="4290164" y="542496"/>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1</a:t>
            </a:r>
          </a:p>
        </p:txBody>
      </p:sp>
      <p:sp>
        <p:nvSpPr>
          <p:cNvPr id="29" name="Teardrop 28">
            <a:extLst>
              <a:ext uri="{FF2B5EF4-FFF2-40B4-BE49-F238E27FC236}">
                <a16:creationId xmlns:a16="http://schemas.microsoft.com/office/drawing/2014/main" id="{3C6A80AF-D47D-09F2-BEBC-5DC48663C542}"/>
              </a:ext>
            </a:extLst>
          </p:cNvPr>
          <p:cNvSpPr/>
          <p:nvPr/>
        </p:nvSpPr>
        <p:spPr>
          <a:xfrm>
            <a:off x="4221743" y="1880546"/>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2</a:t>
            </a:r>
          </a:p>
        </p:txBody>
      </p:sp>
      <p:sp>
        <p:nvSpPr>
          <p:cNvPr id="30" name="Teardrop 29">
            <a:extLst>
              <a:ext uri="{FF2B5EF4-FFF2-40B4-BE49-F238E27FC236}">
                <a16:creationId xmlns:a16="http://schemas.microsoft.com/office/drawing/2014/main" id="{4C0AE359-EA3B-40F4-5276-2902ED601BE7}"/>
              </a:ext>
            </a:extLst>
          </p:cNvPr>
          <p:cNvSpPr/>
          <p:nvPr/>
        </p:nvSpPr>
        <p:spPr>
          <a:xfrm>
            <a:off x="4125150" y="3545777"/>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3</a:t>
            </a:r>
          </a:p>
        </p:txBody>
      </p:sp>
      <p:sp>
        <p:nvSpPr>
          <p:cNvPr id="31" name="Teardrop 30">
            <a:extLst>
              <a:ext uri="{FF2B5EF4-FFF2-40B4-BE49-F238E27FC236}">
                <a16:creationId xmlns:a16="http://schemas.microsoft.com/office/drawing/2014/main" id="{6381B1C3-261B-C3E6-4255-BE077261C04B}"/>
              </a:ext>
            </a:extLst>
          </p:cNvPr>
          <p:cNvSpPr/>
          <p:nvPr/>
        </p:nvSpPr>
        <p:spPr>
          <a:xfrm>
            <a:off x="4125150" y="5053024"/>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33677835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71806933-7BE4-4FC7-B7CD-05A878D94898}"/>
              </a:ext>
            </a:extLst>
          </p:cNvPr>
          <p:cNvSpPr/>
          <p:nvPr/>
        </p:nvSpPr>
        <p:spPr bwMode="auto">
          <a:xfrm>
            <a:off x="19416" y="1"/>
            <a:ext cx="2419080" cy="129702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solidFill>
                <a:srgbClr val="000000"/>
              </a:solidFill>
              <a:latin typeface="Arial" pitchFamily="34" charset="0"/>
              <a:ea typeface="宋体" pitchFamily="2" charset="-122"/>
            </a:endParaRPr>
          </a:p>
        </p:txBody>
      </p:sp>
      <p:sp>
        <p:nvSpPr>
          <p:cNvPr id="5" name="Rectangle: Rounded Corners 4">
            <a:extLst>
              <a:ext uri="{FF2B5EF4-FFF2-40B4-BE49-F238E27FC236}">
                <a16:creationId xmlns:a16="http://schemas.microsoft.com/office/drawing/2014/main" id="{AB869FF9-8104-4C9E-BEA2-0B0888FA44F9}"/>
              </a:ext>
            </a:extLst>
          </p:cNvPr>
          <p:cNvSpPr/>
          <p:nvPr/>
        </p:nvSpPr>
        <p:spPr bwMode="auto">
          <a:xfrm>
            <a:off x="1625718" y="506908"/>
            <a:ext cx="4063893" cy="790112"/>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solidFill>
                <a:srgbClr val="000000"/>
              </a:solidFill>
              <a:latin typeface="Arial" pitchFamily="34" charset="0"/>
              <a:ea typeface="宋体" pitchFamily="2" charset="-122"/>
            </a:endParaRPr>
          </a:p>
        </p:txBody>
      </p:sp>
      <p:pic>
        <p:nvPicPr>
          <p:cNvPr id="52" name="图片 4">
            <a:extLst>
              <a:ext uri="{FF2B5EF4-FFF2-40B4-BE49-F238E27FC236}">
                <a16:creationId xmlns:a16="http://schemas.microsoft.com/office/drawing/2014/main" id="{03DB5488-CA91-4134-BD91-CE02038CC4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535" y="7317"/>
            <a:ext cx="11093804" cy="2165120"/>
          </a:xfrm>
          <a:prstGeom prst="rect">
            <a:avLst/>
          </a:prstGeom>
        </p:spPr>
      </p:pic>
      <p:pic>
        <p:nvPicPr>
          <p:cNvPr id="4" name="Picture 3" descr="A picture containing toy, doll&#10;&#10;Description automatically generated">
            <a:extLst>
              <a:ext uri="{FF2B5EF4-FFF2-40B4-BE49-F238E27FC236}">
                <a16:creationId xmlns:a16="http://schemas.microsoft.com/office/drawing/2014/main" id="{978DF266-E5C7-4DF7-A1E6-929C5E3513E7}"/>
              </a:ext>
            </a:extLst>
          </p:cNvPr>
          <p:cNvPicPr>
            <a:picLocks noChangeAspect="1"/>
          </p:cNvPicPr>
          <p:nvPr/>
        </p:nvPicPr>
        <p:blipFill>
          <a:blip r:embed="rId3"/>
          <a:stretch>
            <a:fillRect/>
          </a:stretch>
        </p:blipFill>
        <p:spPr>
          <a:xfrm>
            <a:off x="236197" y="2354389"/>
            <a:ext cx="4304995" cy="4304995"/>
          </a:xfrm>
          <a:prstGeom prst="rect">
            <a:avLst/>
          </a:prstGeom>
        </p:spPr>
      </p:pic>
      <p:grpSp>
        <p:nvGrpSpPr>
          <p:cNvPr id="7" name="Group 6">
            <a:extLst>
              <a:ext uri="{FF2B5EF4-FFF2-40B4-BE49-F238E27FC236}">
                <a16:creationId xmlns:a16="http://schemas.microsoft.com/office/drawing/2014/main" id="{765E3C3A-CAEA-4848-8B0E-A21843191D2F}"/>
              </a:ext>
            </a:extLst>
          </p:cNvPr>
          <p:cNvGrpSpPr/>
          <p:nvPr/>
        </p:nvGrpSpPr>
        <p:grpSpPr>
          <a:xfrm>
            <a:off x="3341274" y="198616"/>
            <a:ext cx="8212549" cy="3995859"/>
            <a:chOff x="2505956" y="385728"/>
            <a:chExt cx="4648078" cy="2760128"/>
          </a:xfrm>
        </p:grpSpPr>
        <p:pic>
          <p:nvPicPr>
            <p:cNvPr id="2" name="图片 2">
              <a:extLst>
                <a:ext uri="{FF2B5EF4-FFF2-40B4-BE49-F238E27FC236}">
                  <a16:creationId xmlns:a16="http://schemas.microsoft.com/office/drawing/2014/main" id="{146F4BD0-077C-4D1B-9CCF-7C8445B5D4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5956" y="385728"/>
              <a:ext cx="4648078" cy="2760128"/>
            </a:xfrm>
            <a:prstGeom prst="rect">
              <a:avLst/>
            </a:prstGeom>
          </p:spPr>
        </p:pic>
        <p:pic>
          <p:nvPicPr>
            <p:cNvPr id="3" name="Picture 2">
              <a:extLst>
                <a:ext uri="{FF2B5EF4-FFF2-40B4-BE49-F238E27FC236}">
                  <a16:creationId xmlns:a16="http://schemas.microsoft.com/office/drawing/2014/main" id="{D6BEE422-BDB7-4526-8641-B9BF6BE651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7836" y="777404"/>
              <a:ext cx="3256236" cy="761072"/>
            </a:xfrm>
            <a:prstGeom prst="rect">
              <a:avLst/>
            </a:prstGeom>
          </p:spPr>
        </p:pic>
        <p:sp>
          <p:nvSpPr>
            <p:cNvPr id="6" name="TextBox 5">
              <a:extLst>
                <a:ext uri="{FF2B5EF4-FFF2-40B4-BE49-F238E27FC236}">
                  <a16:creationId xmlns:a16="http://schemas.microsoft.com/office/drawing/2014/main" id="{4B27E670-4A37-48ED-B3E7-4941A849D2DC}"/>
                </a:ext>
              </a:extLst>
            </p:cNvPr>
            <p:cNvSpPr txBox="1"/>
            <p:nvPr/>
          </p:nvSpPr>
          <p:spPr>
            <a:xfrm>
              <a:off x="3073630" y="1507460"/>
              <a:ext cx="3451592" cy="992579"/>
            </a:xfrm>
            <a:prstGeom prst="rect">
              <a:avLst/>
            </a:prstGeom>
            <a:noFill/>
          </p:spPr>
          <p:txBody>
            <a:bodyPr wrap="square" rtlCol="0">
              <a:spAutoFit/>
            </a:bodyPr>
            <a:lstStyle/>
            <a:p>
              <a:pPr algn="ctr" defTabSz="1219170" fontAlgn="base">
                <a:spcBef>
                  <a:spcPct val="0"/>
                </a:spcBef>
                <a:spcAft>
                  <a:spcPct val="0"/>
                </a:spcAft>
              </a:pPr>
              <a:r>
                <a:rPr lang="vi-VN" sz="4000" b="0" i="0" dirty="0">
                  <a:solidFill>
                    <a:srgbClr val="000000"/>
                  </a:solidFill>
                  <a:effectLst/>
                  <a:latin typeface="+mj-lt"/>
                </a:rPr>
                <a:t>Em thích đề văn nào dưới đây? Vì sao?</a:t>
              </a:r>
              <a:endParaRPr lang="en-US" sz="3733" dirty="0">
                <a:solidFill>
                  <a:srgbClr val="000000"/>
                </a:solidFill>
                <a:latin typeface="+mj-lt"/>
                <a:ea typeface="宋体" pitchFamily="2" charset="-122"/>
                <a:cs typeface="Calibri" panose="020F0502020204030204" pitchFamily="34" charset="0"/>
              </a:endParaRPr>
            </a:p>
          </p:txBody>
        </p:sp>
      </p:grpSp>
      <p:grpSp>
        <p:nvGrpSpPr>
          <p:cNvPr id="13" name="Group 12">
            <a:extLst>
              <a:ext uri="{FF2B5EF4-FFF2-40B4-BE49-F238E27FC236}">
                <a16:creationId xmlns:a16="http://schemas.microsoft.com/office/drawing/2014/main" id="{EA8A7581-3B48-48D1-AE31-E18D662E22FE}"/>
              </a:ext>
            </a:extLst>
          </p:cNvPr>
          <p:cNvGrpSpPr/>
          <p:nvPr/>
        </p:nvGrpSpPr>
        <p:grpSpPr>
          <a:xfrm>
            <a:off x="3829049" y="4285391"/>
            <a:ext cx="7724775" cy="643093"/>
            <a:chOff x="1079860" y="206467"/>
            <a:chExt cx="2880723" cy="432581"/>
          </a:xfrm>
        </p:grpSpPr>
        <p:sp>
          <p:nvSpPr>
            <p:cNvPr id="14" name="Rectangle: Rounded Corners 43">
              <a:extLst>
                <a:ext uri="{FF2B5EF4-FFF2-40B4-BE49-F238E27FC236}">
                  <a16:creationId xmlns:a16="http://schemas.microsoft.com/office/drawing/2014/main" id="{BEBCD011-FD63-42AA-9DF6-7BCF5C3F6B3A}"/>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US" sz="2400" kern="0">
                <a:solidFill>
                  <a:prstClr val="white"/>
                </a:solidFill>
                <a:latin typeface="Calibri" panose="020F0502020204030204" pitchFamily="34" charset="0"/>
                <a:ea typeface="宋体" pitchFamily="2" charset="-122"/>
                <a:cs typeface="Calibri" panose="020F0502020204030204" pitchFamily="34" charset="0"/>
              </a:endParaRPr>
            </a:p>
          </p:txBody>
        </p:sp>
        <p:sp>
          <p:nvSpPr>
            <p:cNvPr id="15" name="Rectangle 14">
              <a:extLst>
                <a:ext uri="{FF2B5EF4-FFF2-40B4-BE49-F238E27FC236}">
                  <a16:creationId xmlns:a16="http://schemas.microsoft.com/office/drawing/2014/main" id="{1C503969-80C5-40C6-97A6-B4A86E419B2A}"/>
                </a:ext>
              </a:extLst>
            </p:cNvPr>
            <p:cNvSpPr/>
            <p:nvPr/>
          </p:nvSpPr>
          <p:spPr>
            <a:xfrm>
              <a:off x="1079860" y="219606"/>
              <a:ext cx="2880723" cy="393353"/>
            </a:xfrm>
            <a:prstGeom prst="rect">
              <a:avLst/>
            </a:prstGeom>
          </p:spPr>
          <p:txBody>
            <a:bodyPr wrap="square">
              <a:spAutoFit/>
            </a:bodyPr>
            <a:lstStyle/>
            <a:p>
              <a:pPr algn="ctr" defTabSz="1219170" fontAlgn="base">
                <a:spcBef>
                  <a:spcPct val="0"/>
                </a:spcBef>
                <a:spcAft>
                  <a:spcPct val="0"/>
                </a:spcAft>
                <a:defRPr/>
              </a:pPr>
              <a:r>
                <a:rPr lang="en-US" sz="3200" b="0" i="0" dirty="0">
                  <a:solidFill>
                    <a:srgbClr val="002060"/>
                  </a:solidFill>
                  <a:effectLst/>
                  <a:latin typeface="+mj-lt"/>
                </a:rPr>
                <a:t>1. </a:t>
              </a:r>
              <a:r>
                <a:rPr lang="en-US" sz="3200" b="0" i="0" dirty="0" err="1">
                  <a:solidFill>
                    <a:srgbClr val="002060"/>
                  </a:solidFill>
                  <a:effectLst/>
                  <a:latin typeface="+mj-lt"/>
                </a:rPr>
                <a:t>Kể</a:t>
              </a:r>
              <a:r>
                <a:rPr lang="en-US" sz="3200" b="0" i="0" dirty="0">
                  <a:solidFill>
                    <a:srgbClr val="002060"/>
                  </a:solidFill>
                  <a:effectLst/>
                  <a:latin typeface="+mj-lt"/>
                </a:rPr>
                <a:t> </a:t>
              </a:r>
              <a:r>
                <a:rPr lang="en-US" sz="3200" b="0" i="0" dirty="0" err="1">
                  <a:solidFill>
                    <a:srgbClr val="002060"/>
                  </a:solidFill>
                  <a:effectLst/>
                  <a:latin typeface="+mj-lt"/>
                </a:rPr>
                <a:t>về</a:t>
              </a:r>
              <a:r>
                <a:rPr lang="en-US" sz="3200" b="0" i="0" dirty="0">
                  <a:solidFill>
                    <a:srgbClr val="002060"/>
                  </a:solidFill>
                  <a:effectLst/>
                  <a:latin typeface="+mj-lt"/>
                </a:rPr>
                <a:t> </a:t>
              </a:r>
              <a:r>
                <a:rPr lang="en-US" sz="3200" b="0" i="0" dirty="0" err="1">
                  <a:solidFill>
                    <a:srgbClr val="002060"/>
                  </a:solidFill>
                  <a:effectLst/>
                  <a:latin typeface="+mj-lt"/>
                </a:rPr>
                <a:t>một</a:t>
              </a:r>
              <a:r>
                <a:rPr lang="en-US" sz="3200" b="0" i="0" dirty="0">
                  <a:solidFill>
                    <a:srgbClr val="002060"/>
                  </a:solidFill>
                  <a:effectLst/>
                  <a:latin typeface="+mj-lt"/>
                </a:rPr>
                <a:t> </a:t>
              </a:r>
              <a:r>
                <a:rPr lang="en-US" sz="3200" b="0" i="0" dirty="0" err="1">
                  <a:solidFill>
                    <a:srgbClr val="002060"/>
                  </a:solidFill>
                  <a:effectLst/>
                  <a:latin typeface="+mj-lt"/>
                </a:rPr>
                <a:t>việc</a:t>
              </a:r>
              <a:r>
                <a:rPr lang="en-US" sz="3200" b="0" i="0" dirty="0">
                  <a:solidFill>
                    <a:srgbClr val="002060"/>
                  </a:solidFill>
                  <a:effectLst/>
                  <a:latin typeface="+mj-lt"/>
                </a:rPr>
                <a:t> </a:t>
              </a:r>
              <a:r>
                <a:rPr lang="en-US" sz="3200" b="0" i="0" dirty="0" err="1">
                  <a:solidFill>
                    <a:srgbClr val="002060"/>
                  </a:solidFill>
                  <a:effectLst/>
                  <a:latin typeface="+mj-lt"/>
                </a:rPr>
                <a:t>em</a:t>
              </a:r>
              <a:r>
                <a:rPr lang="en-US" sz="3200" b="0" i="0" dirty="0">
                  <a:solidFill>
                    <a:srgbClr val="002060"/>
                  </a:solidFill>
                  <a:effectLst/>
                  <a:latin typeface="+mj-lt"/>
                </a:rPr>
                <a:t> </a:t>
              </a:r>
              <a:r>
                <a:rPr lang="en-US" sz="3200" b="0" i="0" dirty="0" err="1">
                  <a:solidFill>
                    <a:srgbClr val="002060"/>
                  </a:solidFill>
                  <a:effectLst/>
                  <a:latin typeface="+mj-lt"/>
                </a:rPr>
                <a:t>từng</a:t>
              </a:r>
              <a:r>
                <a:rPr lang="en-US" sz="3200" b="0" i="0" dirty="0">
                  <a:solidFill>
                    <a:srgbClr val="002060"/>
                  </a:solidFill>
                  <a:effectLst/>
                  <a:latin typeface="+mj-lt"/>
                </a:rPr>
                <a:t> </a:t>
              </a:r>
              <a:r>
                <a:rPr lang="en-US" sz="3200" b="0" i="0" dirty="0" err="1">
                  <a:solidFill>
                    <a:srgbClr val="002060"/>
                  </a:solidFill>
                  <a:effectLst/>
                  <a:latin typeface="+mj-lt"/>
                </a:rPr>
                <a:t>làm</a:t>
              </a:r>
              <a:r>
                <a:rPr lang="en-US" sz="3200" b="0" i="0" dirty="0">
                  <a:solidFill>
                    <a:srgbClr val="002060"/>
                  </a:solidFill>
                  <a:effectLst/>
                  <a:latin typeface="+mj-lt"/>
                </a:rPr>
                <a:t> ở </a:t>
              </a:r>
              <a:r>
                <a:rPr lang="en-US" sz="3200" b="0" i="0" dirty="0" err="1">
                  <a:solidFill>
                    <a:srgbClr val="002060"/>
                  </a:solidFill>
                  <a:effectLst/>
                  <a:latin typeface="+mj-lt"/>
                </a:rPr>
                <a:t>nhà</a:t>
              </a:r>
              <a:endParaRPr lang="en-US" sz="3200" b="1" dirty="0">
                <a:solidFill>
                  <a:srgbClr val="002060"/>
                </a:solidFill>
                <a:latin typeface="+mj-lt"/>
                <a:ea typeface="宋体" pitchFamily="2" charset="-122"/>
                <a:cs typeface="Calibri" panose="020F0502020204030204" pitchFamily="34" charset="0"/>
                <a:sym typeface="Arial"/>
              </a:endParaRPr>
            </a:p>
          </p:txBody>
        </p:sp>
      </p:grpSp>
      <p:grpSp>
        <p:nvGrpSpPr>
          <p:cNvPr id="16" name="Group 15">
            <a:extLst>
              <a:ext uri="{FF2B5EF4-FFF2-40B4-BE49-F238E27FC236}">
                <a16:creationId xmlns:a16="http://schemas.microsoft.com/office/drawing/2014/main" id="{6B78D737-50EA-48B7-BF19-9A9FBE61627B}"/>
              </a:ext>
            </a:extLst>
          </p:cNvPr>
          <p:cNvGrpSpPr/>
          <p:nvPr/>
        </p:nvGrpSpPr>
        <p:grpSpPr>
          <a:xfrm>
            <a:off x="3867149" y="5368571"/>
            <a:ext cx="7724775" cy="643093"/>
            <a:chOff x="1079860" y="206467"/>
            <a:chExt cx="2880723" cy="432581"/>
          </a:xfrm>
        </p:grpSpPr>
        <p:sp>
          <p:nvSpPr>
            <p:cNvPr id="17" name="Rectangle: Rounded Corners 43">
              <a:extLst>
                <a:ext uri="{FF2B5EF4-FFF2-40B4-BE49-F238E27FC236}">
                  <a16:creationId xmlns:a16="http://schemas.microsoft.com/office/drawing/2014/main" id="{04749D19-00C0-4B15-BD6A-53D1ABA9A96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US" sz="2400" kern="0">
                <a:solidFill>
                  <a:prstClr val="white"/>
                </a:solidFill>
                <a:latin typeface="Calibri" panose="020F0502020204030204" pitchFamily="34" charset="0"/>
                <a:ea typeface="宋体" pitchFamily="2" charset="-122"/>
                <a:cs typeface="Calibri" panose="020F0502020204030204" pitchFamily="34" charset="0"/>
              </a:endParaRPr>
            </a:p>
          </p:txBody>
        </p:sp>
        <p:sp>
          <p:nvSpPr>
            <p:cNvPr id="18" name="Rectangle 17">
              <a:extLst>
                <a:ext uri="{FF2B5EF4-FFF2-40B4-BE49-F238E27FC236}">
                  <a16:creationId xmlns:a16="http://schemas.microsoft.com/office/drawing/2014/main" id="{D43E6B16-B2D6-44AE-A98A-FD0995C1CA32}"/>
                </a:ext>
              </a:extLst>
            </p:cNvPr>
            <p:cNvSpPr/>
            <p:nvPr/>
          </p:nvSpPr>
          <p:spPr>
            <a:xfrm>
              <a:off x="1079860" y="219606"/>
              <a:ext cx="2880723" cy="393353"/>
            </a:xfrm>
            <a:prstGeom prst="rect">
              <a:avLst/>
            </a:prstGeom>
          </p:spPr>
          <p:txBody>
            <a:bodyPr wrap="square">
              <a:spAutoFit/>
            </a:bodyPr>
            <a:lstStyle/>
            <a:p>
              <a:pPr algn="ctr" defTabSz="1219170" fontAlgn="base">
                <a:spcBef>
                  <a:spcPct val="0"/>
                </a:spcBef>
                <a:spcAft>
                  <a:spcPct val="0"/>
                </a:spcAft>
                <a:defRPr/>
              </a:pPr>
              <a:r>
                <a:rPr lang="en-US" sz="3200" b="0" i="0" dirty="0">
                  <a:solidFill>
                    <a:srgbClr val="002060"/>
                  </a:solidFill>
                  <a:effectLst/>
                  <a:latin typeface="+mj-lt"/>
                </a:rPr>
                <a:t>2. </a:t>
              </a:r>
              <a:r>
                <a:rPr lang="en-US" sz="3200" b="0" i="0" dirty="0" err="1">
                  <a:solidFill>
                    <a:srgbClr val="002060"/>
                  </a:solidFill>
                  <a:effectLst/>
                  <a:latin typeface="+mj-lt"/>
                </a:rPr>
                <a:t>Kể</a:t>
              </a:r>
              <a:r>
                <a:rPr lang="en-US" sz="3200" b="0" i="0" dirty="0">
                  <a:solidFill>
                    <a:srgbClr val="002060"/>
                  </a:solidFill>
                  <a:effectLst/>
                  <a:latin typeface="+mj-lt"/>
                </a:rPr>
                <a:t> </a:t>
              </a:r>
              <a:r>
                <a:rPr lang="en-US" sz="3200" b="0" i="0" dirty="0" err="1">
                  <a:solidFill>
                    <a:srgbClr val="002060"/>
                  </a:solidFill>
                  <a:effectLst/>
                  <a:latin typeface="+mj-lt"/>
                </a:rPr>
                <a:t>một</a:t>
              </a:r>
              <a:r>
                <a:rPr lang="en-US" sz="3200" b="0" i="0" dirty="0">
                  <a:solidFill>
                    <a:srgbClr val="002060"/>
                  </a:solidFill>
                  <a:effectLst/>
                  <a:latin typeface="+mj-lt"/>
                </a:rPr>
                <a:t> </a:t>
              </a:r>
              <a:r>
                <a:rPr lang="en-US" sz="3200" b="0" i="0" dirty="0" err="1">
                  <a:solidFill>
                    <a:srgbClr val="002060"/>
                  </a:solidFill>
                  <a:effectLst/>
                  <a:latin typeface="+mj-lt"/>
                </a:rPr>
                <a:t>việc</a:t>
              </a:r>
              <a:r>
                <a:rPr lang="en-US" sz="3200" b="0" i="0" dirty="0">
                  <a:solidFill>
                    <a:srgbClr val="002060"/>
                  </a:solidFill>
                  <a:effectLst/>
                  <a:latin typeface="+mj-lt"/>
                </a:rPr>
                <a:t> </a:t>
              </a:r>
              <a:r>
                <a:rPr lang="en-US" sz="3200" b="0" i="0" dirty="0" err="1">
                  <a:solidFill>
                    <a:srgbClr val="002060"/>
                  </a:solidFill>
                  <a:effectLst/>
                  <a:latin typeface="+mj-lt"/>
                </a:rPr>
                <a:t>theo</a:t>
              </a:r>
              <a:r>
                <a:rPr lang="en-US" sz="3200" b="0" i="0" dirty="0">
                  <a:solidFill>
                    <a:srgbClr val="002060"/>
                  </a:solidFill>
                  <a:effectLst/>
                  <a:latin typeface="+mj-lt"/>
                </a:rPr>
                <a:t> </a:t>
              </a:r>
              <a:r>
                <a:rPr lang="en-US" sz="3200" b="0" i="0" dirty="0" err="1">
                  <a:solidFill>
                    <a:srgbClr val="002060"/>
                  </a:solidFill>
                  <a:effectLst/>
                  <a:latin typeface="+mj-lt"/>
                </a:rPr>
                <a:t>tưởng</a:t>
              </a:r>
              <a:r>
                <a:rPr lang="en-US" sz="3200" b="0" i="0" dirty="0">
                  <a:solidFill>
                    <a:srgbClr val="002060"/>
                  </a:solidFill>
                  <a:effectLst/>
                  <a:latin typeface="+mj-lt"/>
                </a:rPr>
                <a:t> </a:t>
              </a:r>
              <a:r>
                <a:rPr lang="en-US" sz="3200" b="0" i="0" dirty="0" err="1">
                  <a:solidFill>
                    <a:srgbClr val="002060"/>
                  </a:solidFill>
                  <a:effectLst/>
                  <a:latin typeface="+mj-lt"/>
                </a:rPr>
                <a:t>tượng</a:t>
              </a:r>
              <a:r>
                <a:rPr lang="en-US" sz="3200" b="0" i="0" dirty="0">
                  <a:solidFill>
                    <a:srgbClr val="002060"/>
                  </a:solidFill>
                  <a:effectLst/>
                  <a:latin typeface="+mj-lt"/>
                </a:rPr>
                <a:t> </a:t>
              </a:r>
              <a:r>
                <a:rPr lang="en-US" sz="3200" b="0" i="0" dirty="0" err="1">
                  <a:solidFill>
                    <a:srgbClr val="002060"/>
                  </a:solidFill>
                  <a:effectLst/>
                  <a:latin typeface="+mj-lt"/>
                </a:rPr>
                <a:t>của</a:t>
              </a:r>
              <a:r>
                <a:rPr lang="en-US" sz="3200" b="0" i="0" dirty="0">
                  <a:solidFill>
                    <a:srgbClr val="002060"/>
                  </a:solidFill>
                  <a:effectLst/>
                  <a:latin typeface="+mj-lt"/>
                </a:rPr>
                <a:t> </a:t>
              </a:r>
              <a:r>
                <a:rPr lang="en-US" sz="3200" b="0" i="0" dirty="0" err="1">
                  <a:solidFill>
                    <a:srgbClr val="002060"/>
                  </a:solidFill>
                  <a:effectLst/>
                  <a:latin typeface="+mj-lt"/>
                </a:rPr>
                <a:t>em</a:t>
              </a:r>
              <a:endParaRPr lang="en-US" sz="3200" b="1" dirty="0">
                <a:solidFill>
                  <a:srgbClr val="002060"/>
                </a:solidFill>
                <a:latin typeface="+mj-lt"/>
                <a:ea typeface="宋体" pitchFamily="2" charset="-122"/>
                <a:cs typeface="Calibri" panose="020F0502020204030204" pitchFamily="34" charset="0"/>
                <a:sym typeface="Arial"/>
              </a:endParaRPr>
            </a:p>
          </p:txBody>
        </p:sp>
      </p:grpSp>
    </p:spTree>
    <p:extLst>
      <p:ext uri="{BB962C8B-B14F-4D97-AF65-F5344CB8AC3E}">
        <p14:creationId xmlns:p14="http://schemas.microsoft.com/office/powerpoint/2010/main" val="22106844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25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1706219" y="3103069"/>
            <a:ext cx="2147560" cy="2151904"/>
            <a:chOff x="1627086" y="1705794"/>
            <a:chExt cx="1610670" cy="1613928"/>
          </a:xfrm>
        </p:grpSpPr>
        <p:sp>
          <p:nvSpPr>
            <p:cNvPr id="23" name="任意多边形 82"/>
            <p:cNvSpPr/>
            <p:nvPr/>
          </p:nvSpPr>
          <p:spPr bwMode="auto">
            <a:xfrm rot="3738964">
              <a:off x="1625457" y="1707423"/>
              <a:ext cx="1613928" cy="161067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bg2">
                <a:lumMod val="20000"/>
                <a:lumOff val="80000"/>
              </a:schemeClr>
            </a:solidFill>
            <a:ln w="25400" cap="flat" cmpd="sng" algn="ctr">
              <a:noFill/>
              <a:prstDash val="solid"/>
            </a:ln>
            <a:effectLst/>
          </p:spPr>
          <p:txBody>
            <a:bodyPr anchor="ctr"/>
            <a:lstStyle/>
            <a:p>
              <a:pPr algn="ctr" defTabSz="1219170" fontAlgn="base">
                <a:spcBef>
                  <a:spcPct val="0"/>
                </a:spcBef>
                <a:spcAft>
                  <a:spcPct val="0"/>
                </a:spcAft>
                <a:defRPr/>
              </a:pPr>
              <a:endParaRPr lang="zh-CN" altLang="en-US" sz="2400" kern="0">
                <a:solidFill>
                  <a:srgbClr val="FFFFFF"/>
                </a:solidFill>
                <a:latin typeface="Arial"/>
                <a:ea typeface="微软雅黑 Light" panose="020B0502040204020203" pitchFamily="34" charset="-122"/>
              </a:endParaRPr>
            </a:p>
          </p:txBody>
        </p:sp>
        <p:sp>
          <p:nvSpPr>
            <p:cNvPr id="24" name="椭圆 80"/>
            <p:cNvSpPr/>
            <p:nvPr/>
          </p:nvSpPr>
          <p:spPr bwMode="auto">
            <a:xfrm>
              <a:off x="1850445" y="1929603"/>
              <a:ext cx="1163953" cy="1166311"/>
            </a:xfrm>
            <a:prstGeom prst="ellipse">
              <a:avLst/>
            </a:prstGeom>
            <a:solidFill>
              <a:schemeClr val="bg2">
                <a:lumMod val="60000"/>
                <a:lumOff val="40000"/>
              </a:schemeClr>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9170" eaLnBrk="1" fontAlgn="base" hangingPunct="1">
                <a:spcBef>
                  <a:spcPct val="0"/>
                </a:spcBef>
                <a:spcAft>
                  <a:spcPct val="0"/>
                </a:spcAft>
                <a:defRPr/>
              </a:pPr>
              <a:endParaRPr lang="zh-CN" altLang="en-US" sz="2400" kern="0">
                <a:solidFill>
                  <a:srgbClr val="FFFFFF"/>
                </a:solidFill>
                <a:ea typeface="微软雅黑 Light" panose="020B0502040204020203" pitchFamily="34" charset="-122"/>
              </a:endParaRPr>
            </a:p>
          </p:txBody>
        </p:sp>
        <p:sp>
          <p:nvSpPr>
            <p:cNvPr id="25" name="TextBox 57"/>
            <p:cNvSpPr txBox="1"/>
            <p:nvPr/>
          </p:nvSpPr>
          <p:spPr>
            <a:xfrm>
              <a:off x="1960176" y="2051093"/>
              <a:ext cx="898323" cy="900247"/>
            </a:xfrm>
            <a:prstGeom prst="rect">
              <a:avLst/>
            </a:prstGeom>
            <a:noFill/>
          </p:spPr>
          <p:txBody>
            <a:bodyPr wrap="none" rtlCol="0">
              <a:spAutoFit/>
            </a:bodyPr>
            <a:lstStyle/>
            <a:p>
              <a:pPr marL="0" lvl="1" defTabSz="1219170">
                <a:defRPr/>
              </a:pPr>
              <a:r>
                <a:rPr lang="en-US" altLang="zh-CN" sz="7200" spc="300">
                  <a:solidFill>
                    <a:srgbClr val="FFFFFF"/>
                  </a:solidFill>
                  <a:latin typeface="Calibri"/>
                  <a:ea typeface="微软雅黑 Light" panose="020B0502040204020203" pitchFamily="34" charset="-122"/>
                </a:rPr>
                <a:t>02</a:t>
              </a:r>
              <a:endParaRPr lang="zh-CN" altLang="en-US" sz="7200" spc="300" dirty="0">
                <a:solidFill>
                  <a:srgbClr val="FFFFFF"/>
                </a:solidFill>
                <a:latin typeface="Calibri"/>
                <a:ea typeface="微软雅黑 Light" panose="020B0502040204020203" pitchFamily="34" charset="-122"/>
              </a:endParaRPr>
            </a:p>
          </p:txBody>
        </p:sp>
      </p:grpSp>
      <p:grpSp>
        <p:nvGrpSpPr>
          <p:cNvPr id="2" name="组合 1"/>
          <p:cNvGrpSpPr/>
          <p:nvPr/>
        </p:nvGrpSpPr>
        <p:grpSpPr>
          <a:xfrm>
            <a:off x="252920" y="35711"/>
            <a:ext cx="12191999" cy="6858000"/>
            <a:chOff x="152517" y="0"/>
            <a:chExt cx="8790796" cy="5143500"/>
          </a:xfrm>
        </p:grpSpPr>
        <p:pic>
          <p:nvPicPr>
            <p:cNvPr id="57" name="图片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17" y="1"/>
              <a:ext cx="8320353" cy="1623840"/>
            </a:xfrm>
            <a:prstGeom prst="rect">
              <a:avLst/>
            </a:prstGeom>
          </p:spPr>
        </p:pic>
        <p:pic>
          <p:nvPicPr>
            <p:cNvPr id="58" name="图片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1306" y="0"/>
              <a:ext cx="1632007" cy="5143500"/>
            </a:xfrm>
            <a:prstGeom prst="rect">
              <a:avLst/>
            </a:prstGeom>
          </p:spPr>
        </p:pic>
      </p:grpSp>
      <p:sp>
        <p:nvSpPr>
          <p:cNvPr id="10" name="TextBox 9">
            <a:extLst>
              <a:ext uri="{FF2B5EF4-FFF2-40B4-BE49-F238E27FC236}">
                <a16:creationId xmlns:a16="http://schemas.microsoft.com/office/drawing/2014/main" id="{7FFC9A5A-0751-768A-94EC-B7D60D5B2CF0}"/>
              </a:ext>
            </a:extLst>
          </p:cNvPr>
          <p:cNvSpPr txBox="1"/>
          <p:nvPr/>
        </p:nvSpPr>
        <p:spPr>
          <a:xfrm>
            <a:off x="3932926" y="3429001"/>
            <a:ext cx="5926028" cy="1107996"/>
          </a:xfrm>
          <a:prstGeom prst="rect">
            <a:avLst/>
          </a:prstGeom>
          <a:noFill/>
        </p:spPr>
        <p:txBody>
          <a:bodyPr wrap="square" rtlCol="0">
            <a:spAutoFit/>
          </a:bodyPr>
          <a:lstStyle/>
          <a:p>
            <a:r>
              <a:rPr lang="en-US" sz="6600" b="1" dirty="0">
                <a:solidFill>
                  <a:srgbClr val="5B1F21"/>
                </a:solidFill>
                <a:effectLst>
                  <a:outerShdw blurRad="38100" dist="38100" dir="2700000" algn="tl">
                    <a:srgbClr val="000000">
                      <a:alpha val="43137"/>
                    </a:srgbClr>
                  </a:outerShdw>
                </a:effectLst>
                <a:latin typeface="#9Slide03 Sofia Pro Soft Bold" panose="020B0000000000000000" pitchFamily="34" charset="0"/>
              </a:rPr>
              <a:t>TÌM HIỂU BÀI</a:t>
            </a:r>
          </a:p>
        </p:txBody>
      </p:sp>
      <p:grpSp>
        <p:nvGrpSpPr>
          <p:cNvPr id="11" name="Group 10">
            <a:extLst>
              <a:ext uri="{FF2B5EF4-FFF2-40B4-BE49-F238E27FC236}">
                <a16:creationId xmlns:a16="http://schemas.microsoft.com/office/drawing/2014/main" id="{270093CD-70F8-4258-84BD-50A037FE0232}"/>
              </a:ext>
            </a:extLst>
          </p:cNvPr>
          <p:cNvGrpSpPr/>
          <p:nvPr/>
        </p:nvGrpSpPr>
        <p:grpSpPr>
          <a:xfrm>
            <a:off x="1104764" y="2094844"/>
            <a:ext cx="8749033" cy="4015142"/>
            <a:chOff x="217756" y="65357"/>
            <a:chExt cx="11838777" cy="6473286"/>
          </a:xfrm>
          <a:noFill/>
        </p:grpSpPr>
        <p:sp>
          <p:nvSpPr>
            <p:cNvPr id="12" name="Rectangle: Rounded Corners 19">
              <a:extLst>
                <a:ext uri="{FF2B5EF4-FFF2-40B4-BE49-F238E27FC236}">
                  <a16:creationId xmlns:a16="http://schemas.microsoft.com/office/drawing/2014/main" id="{6061CFCD-CEE7-4EC3-8561-85FB707FB1D6}"/>
                </a:ext>
              </a:extLst>
            </p:cNvPr>
            <p:cNvSpPr/>
            <p:nvPr/>
          </p:nvSpPr>
          <p:spPr>
            <a:xfrm>
              <a:off x="254000" y="220134"/>
              <a:ext cx="11565467" cy="6163734"/>
            </a:xfrm>
            <a:custGeom>
              <a:avLst/>
              <a:gdLst>
                <a:gd name="connsiteX0" fmla="*/ 0 w 11565467"/>
                <a:gd name="connsiteY0" fmla="*/ 1027310 h 6163734"/>
                <a:gd name="connsiteX1" fmla="*/ 1027310 w 11565467"/>
                <a:gd name="connsiteY1" fmla="*/ 0 h 6163734"/>
                <a:gd name="connsiteX2" fmla="*/ 10538157 w 11565467"/>
                <a:gd name="connsiteY2" fmla="*/ 0 h 6163734"/>
                <a:gd name="connsiteX3" fmla="*/ 11565467 w 11565467"/>
                <a:gd name="connsiteY3" fmla="*/ 1027310 h 6163734"/>
                <a:gd name="connsiteX4" fmla="*/ 11565467 w 11565467"/>
                <a:gd name="connsiteY4" fmla="*/ 5136424 h 6163734"/>
                <a:gd name="connsiteX5" fmla="*/ 10538157 w 11565467"/>
                <a:gd name="connsiteY5" fmla="*/ 6163734 h 6163734"/>
                <a:gd name="connsiteX6" fmla="*/ 1027310 w 11565467"/>
                <a:gd name="connsiteY6" fmla="*/ 6163734 h 6163734"/>
                <a:gd name="connsiteX7" fmla="*/ 0 w 11565467"/>
                <a:gd name="connsiteY7" fmla="*/ 5136424 h 6163734"/>
                <a:gd name="connsiteX8" fmla="*/ 0 w 11565467"/>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5467" h="6163734" fill="none" extrusionOk="0">
                  <a:moveTo>
                    <a:pt x="0" y="1027310"/>
                  </a:moveTo>
                  <a:cubicBezTo>
                    <a:pt x="74804" y="461661"/>
                    <a:pt x="395065" y="66048"/>
                    <a:pt x="1027310" y="0"/>
                  </a:cubicBezTo>
                  <a:cubicBezTo>
                    <a:pt x="2456108" y="-149292"/>
                    <a:pt x="6172460" y="-15801"/>
                    <a:pt x="10538157" y="0"/>
                  </a:cubicBezTo>
                  <a:cubicBezTo>
                    <a:pt x="11095306" y="43553"/>
                    <a:pt x="11647388" y="457479"/>
                    <a:pt x="11565467" y="1027310"/>
                  </a:cubicBezTo>
                  <a:cubicBezTo>
                    <a:pt x="11492778" y="1764727"/>
                    <a:pt x="11657431" y="3092001"/>
                    <a:pt x="11565467" y="5136424"/>
                  </a:cubicBezTo>
                  <a:cubicBezTo>
                    <a:pt x="11530227" y="5706754"/>
                    <a:pt x="11094885" y="6170046"/>
                    <a:pt x="10538157" y="6163734"/>
                  </a:cubicBezTo>
                  <a:cubicBezTo>
                    <a:pt x="7860975" y="6133955"/>
                    <a:pt x="5539234" y="6071973"/>
                    <a:pt x="1027310" y="6163734"/>
                  </a:cubicBezTo>
                  <a:cubicBezTo>
                    <a:pt x="469192" y="6148488"/>
                    <a:pt x="-45324" y="5718171"/>
                    <a:pt x="0" y="5136424"/>
                  </a:cubicBezTo>
                  <a:cubicBezTo>
                    <a:pt x="-30974" y="4677568"/>
                    <a:pt x="-62159" y="3054072"/>
                    <a:pt x="0" y="1027310"/>
                  </a:cubicBezTo>
                  <a:close/>
                </a:path>
                <a:path w="11565467" h="6163734" stroke="0" extrusionOk="0">
                  <a:moveTo>
                    <a:pt x="0" y="1027310"/>
                  </a:moveTo>
                  <a:cubicBezTo>
                    <a:pt x="-32305" y="467790"/>
                    <a:pt x="535297" y="-74531"/>
                    <a:pt x="1027310" y="0"/>
                  </a:cubicBezTo>
                  <a:cubicBezTo>
                    <a:pt x="2353106" y="28352"/>
                    <a:pt x="8346839" y="106290"/>
                    <a:pt x="10538157" y="0"/>
                  </a:cubicBezTo>
                  <a:cubicBezTo>
                    <a:pt x="11176174" y="-66416"/>
                    <a:pt x="11544666" y="418924"/>
                    <a:pt x="11565467" y="1027310"/>
                  </a:cubicBezTo>
                  <a:cubicBezTo>
                    <a:pt x="11445870" y="2267528"/>
                    <a:pt x="11404459" y="4307684"/>
                    <a:pt x="11565467" y="5136424"/>
                  </a:cubicBezTo>
                  <a:cubicBezTo>
                    <a:pt x="11615829" y="5648271"/>
                    <a:pt x="11051185" y="6130587"/>
                    <a:pt x="10538157" y="6163734"/>
                  </a:cubicBezTo>
                  <a:cubicBezTo>
                    <a:pt x="6770783" y="6046505"/>
                    <a:pt x="2057539"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14" name="Rectangle: Rounded Corners 20">
              <a:extLst>
                <a:ext uri="{FF2B5EF4-FFF2-40B4-BE49-F238E27FC236}">
                  <a16:creationId xmlns:a16="http://schemas.microsoft.com/office/drawing/2014/main" id="{2A9F77BB-CBC1-4E7A-B8CC-0ABF64C16179}"/>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75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15" name="Oval 14">
              <a:extLst>
                <a:ext uri="{FF2B5EF4-FFF2-40B4-BE49-F238E27FC236}">
                  <a16:creationId xmlns:a16="http://schemas.microsoft.com/office/drawing/2014/main" id="{60FD3656-51A4-4ACE-BE4B-551A09524F25}"/>
                </a:ext>
              </a:extLst>
            </p:cNvPr>
            <p:cNvSpPr/>
            <p:nvPr/>
          </p:nvSpPr>
          <p:spPr>
            <a:xfrm>
              <a:off x="11284753" y="6074315"/>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16" name="Oval 15">
              <a:extLst>
                <a:ext uri="{FF2B5EF4-FFF2-40B4-BE49-F238E27FC236}">
                  <a16:creationId xmlns:a16="http://schemas.microsoft.com/office/drawing/2014/main" id="{6D2B22F3-1664-4761-89E4-7FBB46FA205B}"/>
                </a:ext>
              </a:extLst>
            </p:cNvPr>
            <p:cNvSpPr/>
            <p:nvPr/>
          </p:nvSpPr>
          <p:spPr>
            <a:xfrm>
              <a:off x="11609756" y="127646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17" name="Oval 16">
              <a:extLst>
                <a:ext uri="{FF2B5EF4-FFF2-40B4-BE49-F238E27FC236}">
                  <a16:creationId xmlns:a16="http://schemas.microsoft.com/office/drawing/2014/main" id="{0A548967-8DFD-4305-85CF-2707ED9BB7A3}"/>
                </a:ext>
              </a:extLst>
            </p:cNvPr>
            <p:cNvSpPr/>
            <p:nvPr/>
          </p:nvSpPr>
          <p:spPr>
            <a:xfrm>
              <a:off x="217756" y="96690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18" name="Oval 17">
              <a:extLst>
                <a:ext uri="{FF2B5EF4-FFF2-40B4-BE49-F238E27FC236}">
                  <a16:creationId xmlns:a16="http://schemas.microsoft.com/office/drawing/2014/main" id="{62410F8A-9F93-4AD7-A160-20D6159E63AC}"/>
                </a:ext>
              </a:extLst>
            </p:cNvPr>
            <p:cNvSpPr/>
            <p:nvPr/>
          </p:nvSpPr>
          <p:spPr>
            <a:xfrm>
              <a:off x="802603" y="6074314"/>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19" name="Oval 18">
              <a:extLst>
                <a:ext uri="{FF2B5EF4-FFF2-40B4-BE49-F238E27FC236}">
                  <a16:creationId xmlns:a16="http://schemas.microsoft.com/office/drawing/2014/main" id="{670DD6CD-8E1E-49E3-B8D1-A4783B7B36DC}"/>
                </a:ext>
              </a:extLst>
            </p:cNvPr>
            <p:cNvSpPr/>
            <p:nvPr/>
          </p:nvSpPr>
          <p:spPr>
            <a:xfrm>
              <a:off x="4184438" y="6535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0" name="Oval 19">
              <a:extLst>
                <a:ext uri="{FF2B5EF4-FFF2-40B4-BE49-F238E27FC236}">
                  <a16:creationId xmlns:a16="http://schemas.microsoft.com/office/drawing/2014/main" id="{D83F4160-114A-4808-93C4-8F771F4CE15F}"/>
                </a:ext>
              </a:extLst>
            </p:cNvPr>
            <p:cNvSpPr/>
            <p:nvPr/>
          </p:nvSpPr>
          <p:spPr>
            <a:xfrm>
              <a:off x="7980920" y="622909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1" name="Oval 20">
              <a:extLst>
                <a:ext uri="{FF2B5EF4-FFF2-40B4-BE49-F238E27FC236}">
                  <a16:creationId xmlns:a16="http://schemas.microsoft.com/office/drawing/2014/main" id="{790B67BD-1073-4752-BE29-4F2A1460073F}"/>
                </a:ext>
              </a:extLst>
            </p:cNvPr>
            <p:cNvSpPr/>
            <p:nvPr/>
          </p:nvSpPr>
          <p:spPr>
            <a:xfrm>
              <a:off x="267677" y="860323"/>
              <a:ext cx="204457" cy="204457"/>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grpSp>
    </p:spTree>
    <p:extLst>
      <p:ext uri="{BB962C8B-B14F-4D97-AF65-F5344CB8AC3E}">
        <p14:creationId xmlns:p14="http://schemas.microsoft.com/office/powerpoint/2010/main" val="4772631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DF56F263-D43B-4D32-B836-F7AD6CD653CA}"/>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sp>
        <p:nvSpPr>
          <p:cNvPr id="31" name="Rectangle: Rounded Corners 43">
            <a:extLst>
              <a:ext uri="{FF2B5EF4-FFF2-40B4-BE49-F238E27FC236}">
                <a16:creationId xmlns:a16="http://schemas.microsoft.com/office/drawing/2014/main" id="{E2DEFBE1-71D5-463C-96F2-243CAF1955CF}"/>
              </a:ext>
            </a:extLst>
          </p:cNvPr>
          <p:cNvSpPr/>
          <p:nvPr/>
        </p:nvSpPr>
        <p:spPr>
          <a:xfrm>
            <a:off x="1525723" y="3401041"/>
            <a:ext cx="9897716" cy="970934"/>
          </a:xfrm>
          <a:custGeom>
            <a:avLst/>
            <a:gdLst>
              <a:gd name="connsiteX0" fmla="*/ 0 w 9897716"/>
              <a:gd name="connsiteY0" fmla="*/ 161826 h 970934"/>
              <a:gd name="connsiteX1" fmla="*/ 161826 w 9897716"/>
              <a:gd name="connsiteY1" fmla="*/ 0 h 970934"/>
              <a:gd name="connsiteX2" fmla="*/ 568724 w 9897716"/>
              <a:gd name="connsiteY2" fmla="*/ 0 h 970934"/>
              <a:gd name="connsiteX3" fmla="*/ 975621 w 9897716"/>
              <a:gd name="connsiteY3" fmla="*/ 0 h 970934"/>
              <a:gd name="connsiteX4" fmla="*/ 1669741 w 9897716"/>
              <a:gd name="connsiteY4" fmla="*/ 0 h 970934"/>
              <a:gd name="connsiteX5" fmla="*/ 1980898 w 9897716"/>
              <a:gd name="connsiteY5" fmla="*/ 0 h 970934"/>
              <a:gd name="connsiteX6" fmla="*/ 2483537 w 9897716"/>
              <a:gd name="connsiteY6" fmla="*/ 0 h 970934"/>
              <a:gd name="connsiteX7" fmla="*/ 2890434 w 9897716"/>
              <a:gd name="connsiteY7" fmla="*/ 0 h 970934"/>
              <a:gd name="connsiteX8" fmla="*/ 3393073 w 9897716"/>
              <a:gd name="connsiteY8" fmla="*/ 0 h 970934"/>
              <a:gd name="connsiteX9" fmla="*/ 3799970 w 9897716"/>
              <a:gd name="connsiteY9" fmla="*/ 0 h 970934"/>
              <a:gd name="connsiteX10" fmla="*/ 4398349 w 9897716"/>
              <a:gd name="connsiteY10" fmla="*/ 0 h 970934"/>
              <a:gd name="connsiteX11" fmla="*/ 4805247 w 9897716"/>
              <a:gd name="connsiteY11" fmla="*/ 0 h 970934"/>
              <a:gd name="connsiteX12" fmla="*/ 5307885 w 9897716"/>
              <a:gd name="connsiteY12" fmla="*/ 0 h 970934"/>
              <a:gd name="connsiteX13" fmla="*/ 5906264 w 9897716"/>
              <a:gd name="connsiteY13" fmla="*/ 0 h 970934"/>
              <a:gd name="connsiteX14" fmla="*/ 6504643 w 9897716"/>
              <a:gd name="connsiteY14" fmla="*/ 0 h 970934"/>
              <a:gd name="connsiteX15" fmla="*/ 7294504 w 9897716"/>
              <a:gd name="connsiteY15" fmla="*/ 0 h 970934"/>
              <a:gd name="connsiteX16" fmla="*/ 7988623 w 9897716"/>
              <a:gd name="connsiteY16" fmla="*/ 0 h 970934"/>
              <a:gd name="connsiteX17" fmla="*/ 8299780 w 9897716"/>
              <a:gd name="connsiteY17" fmla="*/ 0 h 970934"/>
              <a:gd name="connsiteX18" fmla="*/ 9089641 w 9897716"/>
              <a:gd name="connsiteY18" fmla="*/ 0 h 970934"/>
              <a:gd name="connsiteX19" fmla="*/ 9735890 w 9897716"/>
              <a:gd name="connsiteY19" fmla="*/ 0 h 970934"/>
              <a:gd name="connsiteX20" fmla="*/ 9897716 w 9897716"/>
              <a:gd name="connsiteY20" fmla="*/ 161826 h 970934"/>
              <a:gd name="connsiteX21" fmla="*/ 9897716 w 9897716"/>
              <a:gd name="connsiteY21" fmla="*/ 472521 h 970934"/>
              <a:gd name="connsiteX22" fmla="*/ 9897716 w 9897716"/>
              <a:gd name="connsiteY22" fmla="*/ 809108 h 970934"/>
              <a:gd name="connsiteX23" fmla="*/ 9735890 w 9897716"/>
              <a:gd name="connsiteY23" fmla="*/ 970934 h 970934"/>
              <a:gd name="connsiteX24" fmla="*/ 9041770 w 9897716"/>
              <a:gd name="connsiteY24" fmla="*/ 970934 h 970934"/>
              <a:gd name="connsiteX25" fmla="*/ 8251910 w 9897716"/>
              <a:gd name="connsiteY25" fmla="*/ 970934 h 970934"/>
              <a:gd name="connsiteX26" fmla="*/ 7653531 w 9897716"/>
              <a:gd name="connsiteY26" fmla="*/ 970934 h 970934"/>
              <a:gd name="connsiteX27" fmla="*/ 6959411 w 9897716"/>
              <a:gd name="connsiteY27" fmla="*/ 970934 h 970934"/>
              <a:gd name="connsiteX28" fmla="*/ 6456773 w 9897716"/>
              <a:gd name="connsiteY28" fmla="*/ 970934 h 970934"/>
              <a:gd name="connsiteX29" fmla="*/ 6145616 w 9897716"/>
              <a:gd name="connsiteY29" fmla="*/ 970934 h 970934"/>
              <a:gd name="connsiteX30" fmla="*/ 5834459 w 9897716"/>
              <a:gd name="connsiteY30" fmla="*/ 970934 h 970934"/>
              <a:gd name="connsiteX31" fmla="*/ 5427561 w 9897716"/>
              <a:gd name="connsiteY31" fmla="*/ 970934 h 970934"/>
              <a:gd name="connsiteX32" fmla="*/ 5020663 w 9897716"/>
              <a:gd name="connsiteY32" fmla="*/ 970934 h 970934"/>
              <a:gd name="connsiteX33" fmla="*/ 4613766 w 9897716"/>
              <a:gd name="connsiteY33" fmla="*/ 970934 h 970934"/>
              <a:gd name="connsiteX34" fmla="*/ 3823905 w 9897716"/>
              <a:gd name="connsiteY34" fmla="*/ 970934 h 970934"/>
              <a:gd name="connsiteX35" fmla="*/ 3129786 w 9897716"/>
              <a:gd name="connsiteY35" fmla="*/ 970934 h 970934"/>
              <a:gd name="connsiteX36" fmla="*/ 2627147 w 9897716"/>
              <a:gd name="connsiteY36" fmla="*/ 970934 h 970934"/>
              <a:gd name="connsiteX37" fmla="*/ 2124509 w 9897716"/>
              <a:gd name="connsiteY37" fmla="*/ 970934 h 970934"/>
              <a:gd name="connsiteX38" fmla="*/ 1813352 w 9897716"/>
              <a:gd name="connsiteY38" fmla="*/ 970934 h 970934"/>
              <a:gd name="connsiteX39" fmla="*/ 1119232 w 9897716"/>
              <a:gd name="connsiteY39" fmla="*/ 970934 h 970934"/>
              <a:gd name="connsiteX40" fmla="*/ 161826 w 9897716"/>
              <a:gd name="connsiteY40" fmla="*/ 970934 h 970934"/>
              <a:gd name="connsiteX41" fmla="*/ 0 w 9897716"/>
              <a:gd name="connsiteY41" fmla="*/ 809108 h 970934"/>
              <a:gd name="connsiteX42" fmla="*/ 0 w 9897716"/>
              <a:gd name="connsiteY42" fmla="*/ 491940 h 970934"/>
              <a:gd name="connsiteX43" fmla="*/ 0 w 9897716"/>
              <a:gd name="connsiteY43"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897716" h="970934" fill="none" extrusionOk="0">
                <a:moveTo>
                  <a:pt x="0" y="161826"/>
                </a:moveTo>
                <a:cubicBezTo>
                  <a:pt x="15951" y="86252"/>
                  <a:pt x="72482" y="-22645"/>
                  <a:pt x="161826" y="0"/>
                </a:cubicBezTo>
                <a:cubicBezTo>
                  <a:pt x="351273" y="-2380"/>
                  <a:pt x="395960" y="36979"/>
                  <a:pt x="568724" y="0"/>
                </a:cubicBezTo>
                <a:cubicBezTo>
                  <a:pt x="741488" y="-36979"/>
                  <a:pt x="844942" y="37196"/>
                  <a:pt x="975621" y="0"/>
                </a:cubicBezTo>
                <a:cubicBezTo>
                  <a:pt x="1106300" y="-37196"/>
                  <a:pt x="1398655" y="59983"/>
                  <a:pt x="1669741" y="0"/>
                </a:cubicBezTo>
                <a:cubicBezTo>
                  <a:pt x="1940827" y="-59983"/>
                  <a:pt x="1866094" y="22096"/>
                  <a:pt x="1980898" y="0"/>
                </a:cubicBezTo>
                <a:cubicBezTo>
                  <a:pt x="2095702" y="-22096"/>
                  <a:pt x="2352599" y="54859"/>
                  <a:pt x="2483537" y="0"/>
                </a:cubicBezTo>
                <a:cubicBezTo>
                  <a:pt x="2614475" y="-54859"/>
                  <a:pt x="2698121" y="48772"/>
                  <a:pt x="2890434" y="0"/>
                </a:cubicBezTo>
                <a:cubicBezTo>
                  <a:pt x="3082747" y="-48772"/>
                  <a:pt x="3263696" y="10603"/>
                  <a:pt x="3393073" y="0"/>
                </a:cubicBezTo>
                <a:cubicBezTo>
                  <a:pt x="3522450" y="-10603"/>
                  <a:pt x="3702333" y="6496"/>
                  <a:pt x="3799970" y="0"/>
                </a:cubicBezTo>
                <a:cubicBezTo>
                  <a:pt x="3897607" y="-6496"/>
                  <a:pt x="4237270" y="39242"/>
                  <a:pt x="4398349" y="0"/>
                </a:cubicBezTo>
                <a:cubicBezTo>
                  <a:pt x="4559428" y="-39242"/>
                  <a:pt x="4629964" y="35372"/>
                  <a:pt x="4805247" y="0"/>
                </a:cubicBezTo>
                <a:cubicBezTo>
                  <a:pt x="4980530" y="-35372"/>
                  <a:pt x="5202730" y="14853"/>
                  <a:pt x="5307885" y="0"/>
                </a:cubicBezTo>
                <a:cubicBezTo>
                  <a:pt x="5413040" y="-14853"/>
                  <a:pt x="5748993" y="1691"/>
                  <a:pt x="5906264" y="0"/>
                </a:cubicBezTo>
                <a:cubicBezTo>
                  <a:pt x="6063535" y="-1691"/>
                  <a:pt x="6281422" y="227"/>
                  <a:pt x="6504643" y="0"/>
                </a:cubicBezTo>
                <a:cubicBezTo>
                  <a:pt x="6727864" y="-227"/>
                  <a:pt x="7074698" y="44956"/>
                  <a:pt x="7294504" y="0"/>
                </a:cubicBezTo>
                <a:cubicBezTo>
                  <a:pt x="7514310" y="-44956"/>
                  <a:pt x="7812505" y="53036"/>
                  <a:pt x="7988623" y="0"/>
                </a:cubicBezTo>
                <a:cubicBezTo>
                  <a:pt x="8164741" y="-53036"/>
                  <a:pt x="8195993" y="5769"/>
                  <a:pt x="8299780" y="0"/>
                </a:cubicBezTo>
                <a:cubicBezTo>
                  <a:pt x="8403567" y="-5769"/>
                  <a:pt x="8812254" y="47319"/>
                  <a:pt x="9089641" y="0"/>
                </a:cubicBezTo>
                <a:cubicBezTo>
                  <a:pt x="9367028" y="-47319"/>
                  <a:pt x="9561669" y="65819"/>
                  <a:pt x="9735890" y="0"/>
                </a:cubicBezTo>
                <a:cubicBezTo>
                  <a:pt x="9820835" y="2486"/>
                  <a:pt x="9893960" y="74573"/>
                  <a:pt x="9897716" y="161826"/>
                </a:cubicBezTo>
                <a:cubicBezTo>
                  <a:pt x="9916149" y="250768"/>
                  <a:pt x="9875248" y="325260"/>
                  <a:pt x="9897716" y="472521"/>
                </a:cubicBezTo>
                <a:cubicBezTo>
                  <a:pt x="9920184" y="619782"/>
                  <a:pt x="9865385" y="678046"/>
                  <a:pt x="9897716" y="809108"/>
                </a:cubicBezTo>
                <a:cubicBezTo>
                  <a:pt x="9895356" y="898883"/>
                  <a:pt x="9822354" y="982291"/>
                  <a:pt x="9735890" y="970934"/>
                </a:cubicBezTo>
                <a:cubicBezTo>
                  <a:pt x="9569893" y="1011868"/>
                  <a:pt x="9335256" y="970105"/>
                  <a:pt x="9041770" y="970934"/>
                </a:cubicBezTo>
                <a:cubicBezTo>
                  <a:pt x="8748284" y="971763"/>
                  <a:pt x="8571402" y="941111"/>
                  <a:pt x="8251910" y="970934"/>
                </a:cubicBezTo>
                <a:cubicBezTo>
                  <a:pt x="7932418" y="1000757"/>
                  <a:pt x="7808563" y="914477"/>
                  <a:pt x="7653531" y="970934"/>
                </a:cubicBezTo>
                <a:cubicBezTo>
                  <a:pt x="7498499" y="1027391"/>
                  <a:pt x="7298521" y="955700"/>
                  <a:pt x="6959411" y="970934"/>
                </a:cubicBezTo>
                <a:cubicBezTo>
                  <a:pt x="6620301" y="986168"/>
                  <a:pt x="6675993" y="959988"/>
                  <a:pt x="6456773" y="970934"/>
                </a:cubicBezTo>
                <a:cubicBezTo>
                  <a:pt x="6237553" y="981880"/>
                  <a:pt x="6279829" y="954826"/>
                  <a:pt x="6145616" y="970934"/>
                </a:cubicBezTo>
                <a:cubicBezTo>
                  <a:pt x="6011403" y="987042"/>
                  <a:pt x="5966330" y="934364"/>
                  <a:pt x="5834459" y="970934"/>
                </a:cubicBezTo>
                <a:cubicBezTo>
                  <a:pt x="5702588" y="1007504"/>
                  <a:pt x="5537028" y="948781"/>
                  <a:pt x="5427561" y="970934"/>
                </a:cubicBezTo>
                <a:cubicBezTo>
                  <a:pt x="5318094" y="993087"/>
                  <a:pt x="5107330" y="937941"/>
                  <a:pt x="5020663" y="970934"/>
                </a:cubicBezTo>
                <a:cubicBezTo>
                  <a:pt x="4933996" y="1003927"/>
                  <a:pt x="4787368" y="927493"/>
                  <a:pt x="4613766" y="970934"/>
                </a:cubicBezTo>
                <a:cubicBezTo>
                  <a:pt x="4440164" y="1014375"/>
                  <a:pt x="4138398" y="961012"/>
                  <a:pt x="3823905" y="970934"/>
                </a:cubicBezTo>
                <a:cubicBezTo>
                  <a:pt x="3509412" y="980856"/>
                  <a:pt x="3398000" y="948422"/>
                  <a:pt x="3129786" y="970934"/>
                </a:cubicBezTo>
                <a:cubicBezTo>
                  <a:pt x="2861572" y="993446"/>
                  <a:pt x="2814309" y="968628"/>
                  <a:pt x="2627147" y="970934"/>
                </a:cubicBezTo>
                <a:cubicBezTo>
                  <a:pt x="2439985" y="973240"/>
                  <a:pt x="2243784" y="967958"/>
                  <a:pt x="2124509" y="970934"/>
                </a:cubicBezTo>
                <a:cubicBezTo>
                  <a:pt x="2005234" y="973910"/>
                  <a:pt x="1946866" y="941033"/>
                  <a:pt x="1813352" y="970934"/>
                </a:cubicBezTo>
                <a:cubicBezTo>
                  <a:pt x="1679838" y="1000835"/>
                  <a:pt x="1466196" y="892907"/>
                  <a:pt x="1119232" y="970934"/>
                </a:cubicBezTo>
                <a:cubicBezTo>
                  <a:pt x="772268" y="1048961"/>
                  <a:pt x="426612" y="884233"/>
                  <a:pt x="161826" y="970934"/>
                </a:cubicBezTo>
                <a:cubicBezTo>
                  <a:pt x="97788" y="973606"/>
                  <a:pt x="12258" y="877984"/>
                  <a:pt x="0" y="809108"/>
                </a:cubicBezTo>
                <a:cubicBezTo>
                  <a:pt x="-4121" y="708184"/>
                  <a:pt x="25452" y="623367"/>
                  <a:pt x="0" y="491940"/>
                </a:cubicBezTo>
                <a:cubicBezTo>
                  <a:pt x="-25452" y="360513"/>
                  <a:pt x="10024" y="286538"/>
                  <a:pt x="0" y="161826"/>
                </a:cubicBezTo>
                <a:close/>
              </a:path>
              <a:path w="9897716" h="970934" stroke="0" extrusionOk="0">
                <a:moveTo>
                  <a:pt x="0" y="161826"/>
                </a:moveTo>
                <a:cubicBezTo>
                  <a:pt x="-25386" y="64952"/>
                  <a:pt x="90027" y="13380"/>
                  <a:pt x="161826" y="0"/>
                </a:cubicBezTo>
                <a:cubicBezTo>
                  <a:pt x="391529" y="-77525"/>
                  <a:pt x="636814" y="71514"/>
                  <a:pt x="855946" y="0"/>
                </a:cubicBezTo>
                <a:cubicBezTo>
                  <a:pt x="1075078" y="-71514"/>
                  <a:pt x="1203691" y="69238"/>
                  <a:pt x="1550065" y="0"/>
                </a:cubicBezTo>
                <a:cubicBezTo>
                  <a:pt x="1896439" y="-69238"/>
                  <a:pt x="2007012" y="45736"/>
                  <a:pt x="2244185" y="0"/>
                </a:cubicBezTo>
                <a:cubicBezTo>
                  <a:pt x="2481358" y="-45736"/>
                  <a:pt x="2736817" y="25708"/>
                  <a:pt x="3034045" y="0"/>
                </a:cubicBezTo>
                <a:cubicBezTo>
                  <a:pt x="3331273" y="-25708"/>
                  <a:pt x="3268372" y="14750"/>
                  <a:pt x="3440943" y="0"/>
                </a:cubicBezTo>
                <a:cubicBezTo>
                  <a:pt x="3613514" y="-14750"/>
                  <a:pt x="3803579" y="21434"/>
                  <a:pt x="4039322" y="0"/>
                </a:cubicBezTo>
                <a:cubicBezTo>
                  <a:pt x="4275065" y="-21434"/>
                  <a:pt x="4358259" y="10762"/>
                  <a:pt x="4541960" y="0"/>
                </a:cubicBezTo>
                <a:cubicBezTo>
                  <a:pt x="4725661" y="-10762"/>
                  <a:pt x="4862691" y="19278"/>
                  <a:pt x="4948858" y="0"/>
                </a:cubicBezTo>
                <a:cubicBezTo>
                  <a:pt x="5035025" y="-19278"/>
                  <a:pt x="5494421" y="50079"/>
                  <a:pt x="5642978" y="0"/>
                </a:cubicBezTo>
                <a:cubicBezTo>
                  <a:pt x="5791535" y="-50079"/>
                  <a:pt x="5889886" y="26654"/>
                  <a:pt x="5954135" y="0"/>
                </a:cubicBezTo>
                <a:cubicBezTo>
                  <a:pt x="6018384" y="-26654"/>
                  <a:pt x="6119461" y="28668"/>
                  <a:pt x="6265292" y="0"/>
                </a:cubicBezTo>
                <a:cubicBezTo>
                  <a:pt x="6411123" y="-28668"/>
                  <a:pt x="6667535" y="41607"/>
                  <a:pt x="6959411" y="0"/>
                </a:cubicBezTo>
                <a:cubicBezTo>
                  <a:pt x="7251287" y="-41607"/>
                  <a:pt x="7241692" y="30565"/>
                  <a:pt x="7366309" y="0"/>
                </a:cubicBezTo>
                <a:cubicBezTo>
                  <a:pt x="7490926" y="-30565"/>
                  <a:pt x="7634854" y="36723"/>
                  <a:pt x="7773207" y="0"/>
                </a:cubicBezTo>
                <a:cubicBezTo>
                  <a:pt x="7911560" y="-36723"/>
                  <a:pt x="8183545" y="39392"/>
                  <a:pt x="8563067" y="0"/>
                </a:cubicBezTo>
                <a:cubicBezTo>
                  <a:pt x="8942589" y="-39392"/>
                  <a:pt x="9200529" y="127536"/>
                  <a:pt x="9735890" y="0"/>
                </a:cubicBezTo>
                <a:cubicBezTo>
                  <a:pt x="9832758" y="15393"/>
                  <a:pt x="9888351" y="65988"/>
                  <a:pt x="9897716" y="161826"/>
                </a:cubicBezTo>
                <a:cubicBezTo>
                  <a:pt x="9919198" y="285231"/>
                  <a:pt x="9865667" y="340955"/>
                  <a:pt x="9897716" y="478994"/>
                </a:cubicBezTo>
                <a:cubicBezTo>
                  <a:pt x="9929765" y="617033"/>
                  <a:pt x="9870583" y="743062"/>
                  <a:pt x="9897716" y="809108"/>
                </a:cubicBezTo>
                <a:cubicBezTo>
                  <a:pt x="9898638" y="894632"/>
                  <a:pt x="9814027" y="963834"/>
                  <a:pt x="9735890" y="970934"/>
                </a:cubicBezTo>
                <a:cubicBezTo>
                  <a:pt x="9430791" y="1024126"/>
                  <a:pt x="9387141" y="930853"/>
                  <a:pt x="9041770" y="970934"/>
                </a:cubicBezTo>
                <a:cubicBezTo>
                  <a:pt x="8696399" y="1011015"/>
                  <a:pt x="8642013" y="925226"/>
                  <a:pt x="8443391" y="970934"/>
                </a:cubicBezTo>
                <a:cubicBezTo>
                  <a:pt x="8244769" y="1016642"/>
                  <a:pt x="8228240" y="943909"/>
                  <a:pt x="8132234" y="970934"/>
                </a:cubicBezTo>
                <a:cubicBezTo>
                  <a:pt x="8036228" y="997959"/>
                  <a:pt x="7815513" y="968323"/>
                  <a:pt x="7725337" y="970934"/>
                </a:cubicBezTo>
                <a:cubicBezTo>
                  <a:pt x="7635161" y="973545"/>
                  <a:pt x="7509262" y="969562"/>
                  <a:pt x="7414179" y="970934"/>
                </a:cubicBezTo>
                <a:cubicBezTo>
                  <a:pt x="7319096" y="972306"/>
                  <a:pt x="7199185" y="942447"/>
                  <a:pt x="7007282" y="970934"/>
                </a:cubicBezTo>
                <a:cubicBezTo>
                  <a:pt x="6815379" y="999421"/>
                  <a:pt x="6493347" y="899046"/>
                  <a:pt x="6313162" y="970934"/>
                </a:cubicBezTo>
                <a:cubicBezTo>
                  <a:pt x="6132977" y="1042822"/>
                  <a:pt x="6034490" y="949287"/>
                  <a:pt x="5906264" y="970934"/>
                </a:cubicBezTo>
                <a:cubicBezTo>
                  <a:pt x="5778038" y="992581"/>
                  <a:pt x="5474617" y="910415"/>
                  <a:pt x="5307885" y="970934"/>
                </a:cubicBezTo>
                <a:cubicBezTo>
                  <a:pt x="5141153" y="1031453"/>
                  <a:pt x="5046353" y="960919"/>
                  <a:pt x="4805247" y="970934"/>
                </a:cubicBezTo>
                <a:cubicBezTo>
                  <a:pt x="4564141" y="980949"/>
                  <a:pt x="4575475" y="970222"/>
                  <a:pt x="4398349" y="970934"/>
                </a:cubicBezTo>
                <a:cubicBezTo>
                  <a:pt x="4221223" y="971646"/>
                  <a:pt x="3881659" y="920659"/>
                  <a:pt x="3608489" y="970934"/>
                </a:cubicBezTo>
                <a:cubicBezTo>
                  <a:pt x="3335319" y="1021209"/>
                  <a:pt x="3334083" y="961381"/>
                  <a:pt x="3201591" y="970934"/>
                </a:cubicBezTo>
                <a:cubicBezTo>
                  <a:pt x="3069099" y="980487"/>
                  <a:pt x="2738238" y="925186"/>
                  <a:pt x="2507472" y="970934"/>
                </a:cubicBezTo>
                <a:cubicBezTo>
                  <a:pt x="2276706" y="1016682"/>
                  <a:pt x="2283663" y="951714"/>
                  <a:pt x="2100574" y="970934"/>
                </a:cubicBezTo>
                <a:cubicBezTo>
                  <a:pt x="1917485" y="990154"/>
                  <a:pt x="1887627" y="954518"/>
                  <a:pt x="1693676" y="970934"/>
                </a:cubicBezTo>
                <a:cubicBezTo>
                  <a:pt x="1499725" y="987350"/>
                  <a:pt x="1265885" y="881185"/>
                  <a:pt x="903816" y="970934"/>
                </a:cubicBezTo>
                <a:cubicBezTo>
                  <a:pt x="541747" y="1060683"/>
                  <a:pt x="433647" y="966718"/>
                  <a:pt x="161826" y="970934"/>
                </a:cubicBezTo>
                <a:cubicBezTo>
                  <a:pt x="70309" y="969263"/>
                  <a:pt x="5366" y="877092"/>
                  <a:pt x="0" y="809108"/>
                </a:cubicBezTo>
                <a:cubicBezTo>
                  <a:pt x="-10524" y="685942"/>
                  <a:pt x="3751" y="615419"/>
                  <a:pt x="0" y="491940"/>
                </a:cubicBezTo>
                <a:cubicBezTo>
                  <a:pt x="-3751" y="368461"/>
                  <a:pt x="9852" y="290477"/>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F79AF4"/>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Rounded Corners 43">
            <a:extLst>
              <a:ext uri="{FF2B5EF4-FFF2-40B4-BE49-F238E27FC236}">
                <a16:creationId xmlns:a16="http://schemas.microsoft.com/office/drawing/2014/main" id="{1AF7ABA3-1300-40CD-880A-F19AB6C6523E}"/>
              </a:ext>
            </a:extLst>
          </p:cNvPr>
          <p:cNvSpPr/>
          <p:nvPr/>
        </p:nvSpPr>
        <p:spPr>
          <a:xfrm>
            <a:off x="1471959" y="2265642"/>
            <a:ext cx="9948313" cy="880597"/>
          </a:xfrm>
          <a:custGeom>
            <a:avLst/>
            <a:gdLst>
              <a:gd name="connsiteX0" fmla="*/ 0 w 9948313"/>
              <a:gd name="connsiteY0" fmla="*/ 146769 h 880597"/>
              <a:gd name="connsiteX1" fmla="*/ 146769 w 9948313"/>
              <a:gd name="connsiteY1" fmla="*/ 0 h 880597"/>
              <a:gd name="connsiteX2" fmla="*/ 521601 w 9948313"/>
              <a:gd name="connsiteY2" fmla="*/ 0 h 880597"/>
              <a:gd name="connsiteX3" fmla="*/ 896434 w 9948313"/>
              <a:gd name="connsiteY3" fmla="*/ 0 h 880597"/>
              <a:gd name="connsiteX4" fmla="*/ 1560910 w 9948313"/>
              <a:gd name="connsiteY4" fmla="*/ 0 h 880597"/>
              <a:gd name="connsiteX5" fmla="*/ 1839194 w 9948313"/>
              <a:gd name="connsiteY5" fmla="*/ 0 h 880597"/>
              <a:gd name="connsiteX6" fmla="*/ 2310574 w 9948313"/>
              <a:gd name="connsiteY6" fmla="*/ 0 h 880597"/>
              <a:gd name="connsiteX7" fmla="*/ 2685407 w 9948313"/>
              <a:gd name="connsiteY7" fmla="*/ 0 h 880597"/>
              <a:gd name="connsiteX8" fmla="*/ 3156787 w 9948313"/>
              <a:gd name="connsiteY8" fmla="*/ 0 h 880597"/>
              <a:gd name="connsiteX9" fmla="*/ 3531620 w 9948313"/>
              <a:gd name="connsiteY9" fmla="*/ 0 h 880597"/>
              <a:gd name="connsiteX10" fmla="*/ 4099547 w 9948313"/>
              <a:gd name="connsiteY10" fmla="*/ 0 h 880597"/>
              <a:gd name="connsiteX11" fmla="*/ 4474380 w 9948313"/>
              <a:gd name="connsiteY11" fmla="*/ 0 h 880597"/>
              <a:gd name="connsiteX12" fmla="*/ 4945760 w 9948313"/>
              <a:gd name="connsiteY12" fmla="*/ 0 h 880597"/>
              <a:gd name="connsiteX13" fmla="*/ 5513688 w 9948313"/>
              <a:gd name="connsiteY13" fmla="*/ 0 h 880597"/>
              <a:gd name="connsiteX14" fmla="*/ 6081616 w 9948313"/>
              <a:gd name="connsiteY14" fmla="*/ 0 h 880597"/>
              <a:gd name="connsiteX15" fmla="*/ 6842639 w 9948313"/>
              <a:gd name="connsiteY15" fmla="*/ 0 h 880597"/>
              <a:gd name="connsiteX16" fmla="*/ 7507115 w 9948313"/>
              <a:gd name="connsiteY16" fmla="*/ 0 h 880597"/>
              <a:gd name="connsiteX17" fmla="*/ 7785400 w 9948313"/>
              <a:gd name="connsiteY17" fmla="*/ 0 h 880597"/>
              <a:gd name="connsiteX18" fmla="*/ 8546423 w 9948313"/>
              <a:gd name="connsiteY18" fmla="*/ 0 h 880597"/>
              <a:gd name="connsiteX19" fmla="*/ 9307447 w 9948313"/>
              <a:gd name="connsiteY19" fmla="*/ 0 h 880597"/>
              <a:gd name="connsiteX20" fmla="*/ 9801544 w 9948313"/>
              <a:gd name="connsiteY20" fmla="*/ 0 h 880597"/>
              <a:gd name="connsiteX21" fmla="*/ 9948313 w 9948313"/>
              <a:gd name="connsiteY21" fmla="*/ 146769 h 880597"/>
              <a:gd name="connsiteX22" fmla="*/ 9948313 w 9948313"/>
              <a:gd name="connsiteY22" fmla="*/ 733828 h 880597"/>
              <a:gd name="connsiteX23" fmla="*/ 9801544 w 9948313"/>
              <a:gd name="connsiteY23" fmla="*/ 880597 h 880597"/>
              <a:gd name="connsiteX24" fmla="*/ 9137068 w 9948313"/>
              <a:gd name="connsiteY24" fmla="*/ 880597 h 880597"/>
              <a:gd name="connsiteX25" fmla="*/ 8376045 w 9948313"/>
              <a:gd name="connsiteY25" fmla="*/ 880597 h 880597"/>
              <a:gd name="connsiteX26" fmla="*/ 7808117 w 9948313"/>
              <a:gd name="connsiteY26" fmla="*/ 880597 h 880597"/>
              <a:gd name="connsiteX27" fmla="*/ 7143641 w 9948313"/>
              <a:gd name="connsiteY27" fmla="*/ 880597 h 880597"/>
              <a:gd name="connsiteX28" fmla="*/ 6672261 w 9948313"/>
              <a:gd name="connsiteY28" fmla="*/ 880597 h 880597"/>
              <a:gd name="connsiteX29" fmla="*/ 6393976 w 9948313"/>
              <a:gd name="connsiteY29" fmla="*/ 880597 h 880597"/>
              <a:gd name="connsiteX30" fmla="*/ 6115692 w 9948313"/>
              <a:gd name="connsiteY30" fmla="*/ 880597 h 880597"/>
              <a:gd name="connsiteX31" fmla="*/ 5740859 w 9948313"/>
              <a:gd name="connsiteY31" fmla="*/ 880597 h 880597"/>
              <a:gd name="connsiteX32" fmla="*/ 5366027 w 9948313"/>
              <a:gd name="connsiteY32" fmla="*/ 880597 h 880597"/>
              <a:gd name="connsiteX33" fmla="*/ 4991194 w 9948313"/>
              <a:gd name="connsiteY33" fmla="*/ 880597 h 880597"/>
              <a:gd name="connsiteX34" fmla="*/ 4230171 w 9948313"/>
              <a:gd name="connsiteY34" fmla="*/ 880597 h 880597"/>
              <a:gd name="connsiteX35" fmla="*/ 3565695 w 9948313"/>
              <a:gd name="connsiteY35" fmla="*/ 880597 h 880597"/>
              <a:gd name="connsiteX36" fmla="*/ 3094315 w 9948313"/>
              <a:gd name="connsiteY36" fmla="*/ 880597 h 880597"/>
              <a:gd name="connsiteX37" fmla="*/ 2622935 w 9948313"/>
              <a:gd name="connsiteY37" fmla="*/ 880597 h 880597"/>
              <a:gd name="connsiteX38" fmla="*/ 2344650 w 9948313"/>
              <a:gd name="connsiteY38" fmla="*/ 880597 h 880597"/>
              <a:gd name="connsiteX39" fmla="*/ 1680174 w 9948313"/>
              <a:gd name="connsiteY39" fmla="*/ 880597 h 880597"/>
              <a:gd name="connsiteX40" fmla="*/ 1015699 w 9948313"/>
              <a:gd name="connsiteY40" fmla="*/ 880597 h 880597"/>
              <a:gd name="connsiteX41" fmla="*/ 146769 w 9948313"/>
              <a:gd name="connsiteY41" fmla="*/ 880597 h 880597"/>
              <a:gd name="connsiteX42" fmla="*/ 0 w 9948313"/>
              <a:gd name="connsiteY42" fmla="*/ 733828 h 880597"/>
              <a:gd name="connsiteX43" fmla="*/ 0 w 9948313"/>
              <a:gd name="connsiteY43"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48313" h="880597" fill="none" extrusionOk="0">
                <a:moveTo>
                  <a:pt x="0" y="146769"/>
                </a:moveTo>
                <a:cubicBezTo>
                  <a:pt x="9116" y="73598"/>
                  <a:pt x="65716" y="-3968"/>
                  <a:pt x="146769" y="0"/>
                </a:cubicBezTo>
                <a:cubicBezTo>
                  <a:pt x="237586" y="-6314"/>
                  <a:pt x="398502" y="20291"/>
                  <a:pt x="521601" y="0"/>
                </a:cubicBezTo>
                <a:cubicBezTo>
                  <a:pt x="644700" y="-20291"/>
                  <a:pt x="794929" y="33008"/>
                  <a:pt x="896434" y="0"/>
                </a:cubicBezTo>
                <a:cubicBezTo>
                  <a:pt x="997939" y="-33008"/>
                  <a:pt x="1350501" y="62715"/>
                  <a:pt x="1560910" y="0"/>
                </a:cubicBezTo>
                <a:cubicBezTo>
                  <a:pt x="1771319" y="-62715"/>
                  <a:pt x="1701043" y="17623"/>
                  <a:pt x="1839194" y="0"/>
                </a:cubicBezTo>
                <a:cubicBezTo>
                  <a:pt x="1977345" y="-17623"/>
                  <a:pt x="2209938" y="10887"/>
                  <a:pt x="2310574" y="0"/>
                </a:cubicBezTo>
                <a:cubicBezTo>
                  <a:pt x="2411210" y="-10887"/>
                  <a:pt x="2508918" y="32353"/>
                  <a:pt x="2685407" y="0"/>
                </a:cubicBezTo>
                <a:cubicBezTo>
                  <a:pt x="2861896" y="-32353"/>
                  <a:pt x="2959231" y="30920"/>
                  <a:pt x="3156787" y="0"/>
                </a:cubicBezTo>
                <a:cubicBezTo>
                  <a:pt x="3354343" y="-30920"/>
                  <a:pt x="3367382" y="26335"/>
                  <a:pt x="3531620" y="0"/>
                </a:cubicBezTo>
                <a:cubicBezTo>
                  <a:pt x="3695858" y="-26335"/>
                  <a:pt x="3853161" y="20995"/>
                  <a:pt x="4099547" y="0"/>
                </a:cubicBezTo>
                <a:cubicBezTo>
                  <a:pt x="4345933" y="-20995"/>
                  <a:pt x="4363589" y="11916"/>
                  <a:pt x="4474380" y="0"/>
                </a:cubicBezTo>
                <a:cubicBezTo>
                  <a:pt x="4585171" y="-11916"/>
                  <a:pt x="4715733" y="9062"/>
                  <a:pt x="4945760" y="0"/>
                </a:cubicBezTo>
                <a:cubicBezTo>
                  <a:pt x="5175787" y="-9062"/>
                  <a:pt x="5392012" y="26630"/>
                  <a:pt x="5513688" y="0"/>
                </a:cubicBezTo>
                <a:cubicBezTo>
                  <a:pt x="5635364" y="-26630"/>
                  <a:pt x="5889737" y="16518"/>
                  <a:pt x="6081616" y="0"/>
                </a:cubicBezTo>
                <a:cubicBezTo>
                  <a:pt x="6273495" y="-16518"/>
                  <a:pt x="6650675" y="50807"/>
                  <a:pt x="6842639" y="0"/>
                </a:cubicBezTo>
                <a:cubicBezTo>
                  <a:pt x="7034603" y="-50807"/>
                  <a:pt x="7284060" y="76663"/>
                  <a:pt x="7507115" y="0"/>
                </a:cubicBezTo>
                <a:cubicBezTo>
                  <a:pt x="7730170" y="-76663"/>
                  <a:pt x="7656935" y="30353"/>
                  <a:pt x="7785400" y="0"/>
                </a:cubicBezTo>
                <a:cubicBezTo>
                  <a:pt x="7913865" y="-30353"/>
                  <a:pt x="8340835" y="33454"/>
                  <a:pt x="8546423" y="0"/>
                </a:cubicBezTo>
                <a:cubicBezTo>
                  <a:pt x="8752011" y="-33454"/>
                  <a:pt x="9094917" y="73166"/>
                  <a:pt x="9307447" y="0"/>
                </a:cubicBezTo>
                <a:cubicBezTo>
                  <a:pt x="9519977" y="-73166"/>
                  <a:pt x="9609510" y="35730"/>
                  <a:pt x="9801544" y="0"/>
                </a:cubicBezTo>
                <a:cubicBezTo>
                  <a:pt x="9891597" y="-2268"/>
                  <a:pt x="9965446" y="53453"/>
                  <a:pt x="9948313" y="146769"/>
                </a:cubicBezTo>
                <a:cubicBezTo>
                  <a:pt x="9951752" y="373311"/>
                  <a:pt x="9894689" y="505338"/>
                  <a:pt x="9948313" y="733828"/>
                </a:cubicBezTo>
                <a:cubicBezTo>
                  <a:pt x="9928107" y="818317"/>
                  <a:pt x="9878190" y="897819"/>
                  <a:pt x="9801544" y="880597"/>
                </a:cubicBezTo>
                <a:cubicBezTo>
                  <a:pt x="9567317" y="936819"/>
                  <a:pt x="9327254" y="832778"/>
                  <a:pt x="9137068" y="880597"/>
                </a:cubicBezTo>
                <a:cubicBezTo>
                  <a:pt x="8946882" y="928416"/>
                  <a:pt x="8582017" y="831294"/>
                  <a:pt x="8376045" y="880597"/>
                </a:cubicBezTo>
                <a:cubicBezTo>
                  <a:pt x="8170073" y="929900"/>
                  <a:pt x="7932380" y="848009"/>
                  <a:pt x="7808117" y="880597"/>
                </a:cubicBezTo>
                <a:cubicBezTo>
                  <a:pt x="7683854" y="913185"/>
                  <a:pt x="7326709" y="821975"/>
                  <a:pt x="7143641" y="880597"/>
                </a:cubicBezTo>
                <a:cubicBezTo>
                  <a:pt x="6960573" y="939219"/>
                  <a:pt x="6802145" y="832341"/>
                  <a:pt x="6672261" y="880597"/>
                </a:cubicBezTo>
                <a:cubicBezTo>
                  <a:pt x="6542377" y="928853"/>
                  <a:pt x="6530231" y="849498"/>
                  <a:pt x="6393976" y="880597"/>
                </a:cubicBezTo>
                <a:cubicBezTo>
                  <a:pt x="6257722" y="911696"/>
                  <a:pt x="6179815" y="873906"/>
                  <a:pt x="6115692" y="880597"/>
                </a:cubicBezTo>
                <a:cubicBezTo>
                  <a:pt x="6051569" y="887288"/>
                  <a:pt x="5899069" y="848663"/>
                  <a:pt x="5740859" y="880597"/>
                </a:cubicBezTo>
                <a:cubicBezTo>
                  <a:pt x="5582649" y="912531"/>
                  <a:pt x="5479022" y="843343"/>
                  <a:pt x="5366027" y="880597"/>
                </a:cubicBezTo>
                <a:cubicBezTo>
                  <a:pt x="5253032" y="917851"/>
                  <a:pt x="5113247" y="868778"/>
                  <a:pt x="4991194" y="880597"/>
                </a:cubicBezTo>
                <a:cubicBezTo>
                  <a:pt x="4869141" y="892416"/>
                  <a:pt x="4586925" y="828144"/>
                  <a:pt x="4230171" y="880597"/>
                </a:cubicBezTo>
                <a:cubicBezTo>
                  <a:pt x="3873417" y="933050"/>
                  <a:pt x="3708954" y="877528"/>
                  <a:pt x="3565695" y="880597"/>
                </a:cubicBezTo>
                <a:cubicBezTo>
                  <a:pt x="3422436" y="883666"/>
                  <a:pt x="3260967" y="876330"/>
                  <a:pt x="3094315" y="880597"/>
                </a:cubicBezTo>
                <a:cubicBezTo>
                  <a:pt x="2927663" y="884864"/>
                  <a:pt x="2814477" y="836886"/>
                  <a:pt x="2622935" y="880597"/>
                </a:cubicBezTo>
                <a:cubicBezTo>
                  <a:pt x="2431393" y="924308"/>
                  <a:pt x="2402958" y="871044"/>
                  <a:pt x="2344650" y="880597"/>
                </a:cubicBezTo>
                <a:cubicBezTo>
                  <a:pt x="2286342" y="890150"/>
                  <a:pt x="1893791" y="873663"/>
                  <a:pt x="1680174" y="880597"/>
                </a:cubicBezTo>
                <a:cubicBezTo>
                  <a:pt x="1466557" y="887531"/>
                  <a:pt x="1323726" y="865604"/>
                  <a:pt x="1015699" y="880597"/>
                </a:cubicBezTo>
                <a:cubicBezTo>
                  <a:pt x="707672" y="895590"/>
                  <a:pt x="383444" y="804710"/>
                  <a:pt x="146769" y="880597"/>
                </a:cubicBezTo>
                <a:cubicBezTo>
                  <a:pt x="56890" y="867052"/>
                  <a:pt x="18538" y="800526"/>
                  <a:pt x="0" y="733828"/>
                </a:cubicBezTo>
                <a:cubicBezTo>
                  <a:pt x="-36979" y="571089"/>
                  <a:pt x="38711" y="277403"/>
                  <a:pt x="0" y="146769"/>
                </a:cubicBezTo>
                <a:close/>
              </a:path>
              <a:path w="9948313" h="880597" stroke="0" extrusionOk="0">
                <a:moveTo>
                  <a:pt x="0" y="146769"/>
                </a:moveTo>
                <a:cubicBezTo>
                  <a:pt x="-1893" y="65152"/>
                  <a:pt x="80565" y="11308"/>
                  <a:pt x="146769" y="0"/>
                </a:cubicBezTo>
                <a:cubicBezTo>
                  <a:pt x="477135" y="-50888"/>
                  <a:pt x="543140" y="33327"/>
                  <a:pt x="811245" y="0"/>
                </a:cubicBezTo>
                <a:cubicBezTo>
                  <a:pt x="1079350" y="-33327"/>
                  <a:pt x="1332498" y="64001"/>
                  <a:pt x="1475720" y="0"/>
                </a:cubicBezTo>
                <a:cubicBezTo>
                  <a:pt x="1618943" y="-64001"/>
                  <a:pt x="1879060" y="71833"/>
                  <a:pt x="2140196" y="0"/>
                </a:cubicBezTo>
                <a:cubicBezTo>
                  <a:pt x="2401332" y="-71833"/>
                  <a:pt x="2535164" y="48870"/>
                  <a:pt x="2901220" y="0"/>
                </a:cubicBezTo>
                <a:cubicBezTo>
                  <a:pt x="3267276" y="-48870"/>
                  <a:pt x="3178532" y="3246"/>
                  <a:pt x="3276052" y="0"/>
                </a:cubicBezTo>
                <a:cubicBezTo>
                  <a:pt x="3373572" y="-3246"/>
                  <a:pt x="3625079" y="23958"/>
                  <a:pt x="3843980" y="0"/>
                </a:cubicBezTo>
                <a:cubicBezTo>
                  <a:pt x="4062881" y="-23958"/>
                  <a:pt x="4171311" y="31461"/>
                  <a:pt x="4315360" y="0"/>
                </a:cubicBezTo>
                <a:cubicBezTo>
                  <a:pt x="4459409" y="-31461"/>
                  <a:pt x="4508614" y="953"/>
                  <a:pt x="4690193" y="0"/>
                </a:cubicBezTo>
                <a:cubicBezTo>
                  <a:pt x="4871772" y="-953"/>
                  <a:pt x="5219944" y="63368"/>
                  <a:pt x="5354668" y="0"/>
                </a:cubicBezTo>
                <a:cubicBezTo>
                  <a:pt x="5489393" y="-63368"/>
                  <a:pt x="5565177" y="3404"/>
                  <a:pt x="5632953" y="0"/>
                </a:cubicBezTo>
                <a:cubicBezTo>
                  <a:pt x="5700730" y="-3404"/>
                  <a:pt x="5793385" y="9242"/>
                  <a:pt x="5911238" y="0"/>
                </a:cubicBezTo>
                <a:cubicBezTo>
                  <a:pt x="6029091" y="-9242"/>
                  <a:pt x="6333644" y="23532"/>
                  <a:pt x="6575713" y="0"/>
                </a:cubicBezTo>
                <a:cubicBezTo>
                  <a:pt x="6817782" y="-23532"/>
                  <a:pt x="6776992" y="1413"/>
                  <a:pt x="6950546" y="0"/>
                </a:cubicBezTo>
                <a:cubicBezTo>
                  <a:pt x="7124100" y="-1413"/>
                  <a:pt x="7210651" y="12123"/>
                  <a:pt x="7325378" y="0"/>
                </a:cubicBezTo>
                <a:cubicBezTo>
                  <a:pt x="7440105" y="-12123"/>
                  <a:pt x="7740198" y="861"/>
                  <a:pt x="8086402" y="0"/>
                </a:cubicBezTo>
                <a:cubicBezTo>
                  <a:pt x="8432606" y="-861"/>
                  <a:pt x="8667162" y="14612"/>
                  <a:pt x="8847425" y="0"/>
                </a:cubicBezTo>
                <a:cubicBezTo>
                  <a:pt x="9027688" y="-14612"/>
                  <a:pt x="9434849" y="25385"/>
                  <a:pt x="9801544" y="0"/>
                </a:cubicBezTo>
                <a:cubicBezTo>
                  <a:pt x="9883561" y="-6763"/>
                  <a:pt x="9951634" y="73575"/>
                  <a:pt x="9948313" y="146769"/>
                </a:cubicBezTo>
                <a:cubicBezTo>
                  <a:pt x="9967967" y="387889"/>
                  <a:pt x="9903800" y="450246"/>
                  <a:pt x="9948313" y="733828"/>
                </a:cubicBezTo>
                <a:cubicBezTo>
                  <a:pt x="9949077" y="811694"/>
                  <a:pt x="9866481" y="870411"/>
                  <a:pt x="9801544" y="880597"/>
                </a:cubicBezTo>
                <a:cubicBezTo>
                  <a:pt x="9494406" y="952611"/>
                  <a:pt x="9429866" y="817472"/>
                  <a:pt x="9137068" y="880597"/>
                </a:cubicBezTo>
                <a:cubicBezTo>
                  <a:pt x="8844270" y="943722"/>
                  <a:pt x="8762932" y="843677"/>
                  <a:pt x="8569140" y="880597"/>
                </a:cubicBezTo>
                <a:cubicBezTo>
                  <a:pt x="8375348" y="917517"/>
                  <a:pt x="8347455" y="868632"/>
                  <a:pt x="8290856" y="880597"/>
                </a:cubicBezTo>
                <a:cubicBezTo>
                  <a:pt x="8234257" y="892562"/>
                  <a:pt x="8051558" y="838093"/>
                  <a:pt x="7916023" y="880597"/>
                </a:cubicBezTo>
                <a:cubicBezTo>
                  <a:pt x="7780488" y="923101"/>
                  <a:pt x="7769600" y="874380"/>
                  <a:pt x="7637739" y="880597"/>
                </a:cubicBezTo>
                <a:cubicBezTo>
                  <a:pt x="7505878" y="886814"/>
                  <a:pt x="7410219" y="874734"/>
                  <a:pt x="7262906" y="880597"/>
                </a:cubicBezTo>
                <a:cubicBezTo>
                  <a:pt x="7115593" y="886460"/>
                  <a:pt x="6915386" y="860603"/>
                  <a:pt x="6598430" y="880597"/>
                </a:cubicBezTo>
                <a:cubicBezTo>
                  <a:pt x="6281474" y="900591"/>
                  <a:pt x="6339224" y="880451"/>
                  <a:pt x="6223598" y="880597"/>
                </a:cubicBezTo>
                <a:cubicBezTo>
                  <a:pt x="6107972" y="880743"/>
                  <a:pt x="5873863" y="848892"/>
                  <a:pt x="5655670" y="880597"/>
                </a:cubicBezTo>
                <a:cubicBezTo>
                  <a:pt x="5437477" y="912302"/>
                  <a:pt x="5344712" y="860028"/>
                  <a:pt x="5184290" y="880597"/>
                </a:cubicBezTo>
                <a:cubicBezTo>
                  <a:pt x="5023868" y="901166"/>
                  <a:pt x="4979420" y="874047"/>
                  <a:pt x="4809457" y="880597"/>
                </a:cubicBezTo>
                <a:cubicBezTo>
                  <a:pt x="4639494" y="887147"/>
                  <a:pt x="4239996" y="816231"/>
                  <a:pt x="4048434" y="880597"/>
                </a:cubicBezTo>
                <a:cubicBezTo>
                  <a:pt x="3856872" y="944963"/>
                  <a:pt x="3839105" y="879909"/>
                  <a:pt x="3673602" y="880597"/>
                </a:cubicBezTo>
                <a:cubicBezTo>
                  <a:pt x="3508099" y="881285"/>
                  <a:pt x="3283516" y="858852"/>
                  <a:pt x="3009126" y="880597"/>
                </a:cubicBezTo>
                <a:cubicBezTo>
                  <a:pt x="2734736" y="902342"/>
                  <a:pt x="2718128" y="869575"/>
                  <a:pt x="2634293" y="880597"/>
                </a:cubicBezTo>
                <a:cubicBezTo>
                  <a:pt x="2550458" y="891619"/>
                  <a:pt x="2394850" y="855791"/>
                  <a:pt x="2259461" y="880597"/>
                </a:cubicBezTo>
                <a:cubicBezTo>
                  <a:pt x="2124072" y="905403"/>
                  <a:pt x="1671978" y="823777"/>
                  <a:pt x="1498438" y="880597"/>
                </a:cubicBezTo>
                <a:cubicBezTo>
                  <a:pt x="1324898" y="937417"/>
                  <a:pt x="1113569" y="813153"/>
                  <a:pt x="833962" y="880597"/>
                </a:cubicBezTo>
                <a:cubicBezTo>
                  <a:pt x="554355" y="948041"/>
                  <a:pt x="359913" y="860020"/>
                  <a:pt x="146769" y="880597"/>
                </a:cubicBezTo>
                <a:cubicBezTo>
                  <a:pt x="47223" y="887765"/>
                  <a:pt x="9763" y="835993"/>
                  <a:pt x="0" y="733828"/>
                </a:cubicBezTo>
                <a:cubicBezTo>
                  <a:pt x="-36747" y="542334"/>
                  <a:pt x="63626" y="371027"/>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ectangle: Rounded Corners 43">
            <a:extLst>
              <a:ext uri="{FF2B5EF4-FFF2-40B4-BE49-F238E27FC236}">
                <a16:creationId xmlns:a16="http://schemas.microsoft.com/office/drawing/2014/main" id="{412583AF-3F85-4235-A155-A592FD8748D2}"/>
              </a:ext>
            </a:extLst>
          </p:cNvPr>
          <p:cNvSpPr/>
          <p:nvPr/>
        </p:nvSpPr>
        <p:spPr>
          <a:xfrm>
            <a:off x="1525724" y="1396227"/>
            <a:ext cx="9948313" cy="747573"/>
          </a:xfrm>
          <a:custGeom>
            <a:avLst/>
            <a:gdLst>
              <a:gd name="connsiteX0" fmla="*/ 0 w 9948313"/>
              <a:gd name="connsiteY0" fmla="*/ 124598 h 747573"/>
              <a:gd name="connsiteX1" fmla="*/ 124598 w 9948313"/>
              <a:gd name="connsiteY1" fmla="*/ 0 h 747573"/>
              <a:gd name="connsiteX2" fmla="*/ 501152 w 9948313"/>
              <a:gd name="connsiteY2" fmla="*/ 0 h 747573"/>
              <a:gd name="connsiteX3" fmla="*/ 877706 w 9948313"/>
              <a:gd name="connsiteY3" fmla="*/ 0 h 747573"/>
              <a:gd name="connsiteX4" fmla="*/ 1545233 w 9948313"/>
              <a:gd name="connsiteY4" fmla="*/ 0 h 747573"/>
              <a:gd name="connsiteX5" fmla="*/ 1824796 w 9948313"/>
              <a:gd name="connsiteY5" fmla="*/ 0 h 747573"/>
              <a:gd name="connsiteX6" fmla="*/ 2298341 w 9948313"/>
              <a:gd name="connsiteY6" fmla="*/ 0 h 747573"/>
              <a:gd name="connsiteX7" fmla="*/ 2674895 w 9948313"/>
              <a:gd name="connsiteY7" fmla="*/ 0 h 747573"/>
              <a:gd name="connsiteX8" fmla="*/ 3148440 w 9948313"/>
              <a:gd name="connsiteY8" fmla="*/ 0 h 747573"/>
              <a:gd name="connsiteX9" fmla="*/ 3524994 w 9948313"/>
              <a:gd name="connsiteY9" fmla="*/ 0 h 747573"/>
              <a:gd name="connsiteX10" fmla="*/ 4095531 w 9948313"/>
              <a:gd name="connsiteY10" fmla="*/ 0 h 747573"/>
              <a:gd name="connsiteX11" fmla="*/ 4472085 w 9948313"/>
              <a:gd name="connsiteY11" fmla="*/ 0 h 747573"/>
              <a:gd name="connsiteX12" fmla="*/ 4945630 w 9948313"/>
              <a:gd name="connsiteY12" fmla="*/ 0 h 747573"/>
              <a:gd name="connsiteX13" fmla="*/ 5516166 w 9948313"/>
              <a:gd name="connsiteY13" fmla="*/ 0 h 747573"/>
              <a:gd name="connsiteX14" fmla="*/ 6086702 w 9948313"/>
              <a:gd name="connsiteY14" fmla="*/ 0 h 747573"/>
              <a:gd name="connsiteX15" fmla="*/ 6851221 w 9948313"/>
              <a:gd name="connsiteY15" fmla="*/ 0 h 747573"/>
              <a:gd name="connsiteX16" fmla="*/ 7518748 w 9948313"/>
              <a:gd name="connsiteY16" fmla="*/ 0 h 747573"/>
              <a:gd name="connsiteX17" fmla="*/ 7798311 w 9948313"/>
              <a:gd name="connsiteY17" fmla="*/ 0 h 747573"/>
              <a:gd name="connsiteX18" fmla="*/ 8562830 w 9948313"/>
              <a:gd name="connsiteY18" fmla="*/ 0 h 747573"/>
              <a:gd name="connsiteX19" fmla="*/ 9327348 w 9948313"/>
              <a:gd name="connsiteY19" fmla="*/ 0 h 747573"/>
              <a:gd name="connsiteX20" fmla="*/ 9823715 w 9948313"/>
              <a:gd name="connsiteY20" fmla="*/ 0 h 747573"/>
              <a:gd name="connsiteX21" fmla="*/ 9948313 w 9948313"/>
              <a:gd name="connsiteY21" fmla="*/ 124598 h 747573"/>
              <a:gd name="connsiteX22" fmla="*/ 9948313 w 9948313"/>
              <a:gd name="connsiteY22" fmla="*/ 622975 h 747573"/>
              <a:gd name="connsiteX23" fmla="*/ 9823715 w 9948313"/>
              <a:gd name="connsiteY23" fmla="*/ 747573 h 747573"/>
              <a:gd name="connsiteX24" fmla="*/ 9156188 w 9948313"/>
              <a:gd name="connsiteY24" fmla="*/ 747573 h 747573"/>
              <a:gd name="connsiteX25" fmla="*/ 8391669 w 9948313"/>
              <a:gd name="connsiteY25" fmla="*/ 747573 h 747573"/>
              <a:gd name="connsiteX26" fmla="*/ 7821133 w 9948313"/>
              <a:gd name="connsiteY26" fmla="*/ 747573 h 747573"/>
              <a:gd name="connsiteX27" fmla="*/ 7153605 w 9948313"/>
              <a:gd name="connsiteY27" fmla="*/ 747573 h 747573"/>
              <a:gd name="connsiteX28" fmla="*/ 6680060 w 9948313"/>
              <a:gd name="connsiteY28" fmla="*/ 747573 h 747573"/>
              <a:gd name="connsiteX29" fmla="*/ 6400497 w 9948313"/>
              <a:gd name="connsiteY29" fmla="*/ 747573 h 747573"/>
              <a:gd name="connsiteX30" fmla="*/ 6120934 w 9948313"/>
              <a:gd name="connsiteY30" fmla="*/ 747573 h 747573"/>
              <a:gd name="connsiteX31" fmla="*/ 5744380 w 9948313"/>
              <a:gd name="connsiteY31" fmla="*/ 747573 h 747573"/>
              <a:gd name="connsiteX32" fmla="*/ 5367827 w 9948313"/>
              <a:gd name="connsiteY32" fmla="*/ 747573 h 747573"/>
              <a:gd name="connsiteX33" fmla="*/ 4991273 w 9948313"/>
              <a:gd name="connsiteY33" fmla="*/ 747573 h 747573"/>
              <a:gd name="connsiteX34" fmla="*/ 4226754 w 9948313"/>
              <a:gd name="connsiteY34" fmla="*/ 747573 h 747573"/>
              <a:gd name="connsiteX35" fmla="*/ 3559226 w 9948313"/>
              <a:gd name="connsiteY35" fmla="*/ 747573 h 747573"/>
              <a:gd name="connsiteX36" fmla="*/ 3085681 w 9948313"/>
              <a:gd name="connsiteY36" fmla="*/ 747573 h 747573"/>
              <a:gd name="connsiteX37" fmla="*/ 2612136 w 9948313"/>
              <a:gd name="connsiteY37" fmla="*/ 747573 h 747573"/>
              <a:gd name="connsiteX38" fmla="*/ 2332573 w 9948313"/>
              <a:gd name="connsiteY38" fmla="*/ 747573 h 747573"/>
              <a:gd name="connsiteX39" fmla="*/ 1665046 w 9948313"/>
              <a:gd name="connsiteY39" fmla="*/ 747573 h 747573"/>
              <a:gd name="connsiteX40" fmla="*/ 997519 w 9948313"/>
              <a:gd name="connsiteY40" fmla="*/ 747573 h 747573"/>
              <a:gd name="connsiteX41" fmla="*/ 124598 w 9948313"/>
              <a:gd name="connsiteY41" fmla="*/ 747573 h 747573"/>
              <a:gd name="connsiteX42" fmla="*/ 0 w 9948313"/>
              <a:gd name="connsiteY42" fmla="*/ 622975 h 747573"/>
              <a:gd name="connsiteX43" fmla="*/ 0 w 9948313"/>
              <a:gd name="connsiteY43"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48313" h="747573" fill="none" extrusionOk="0">
                <a:moveTo>
                  <a:pt x="0" y="124598"/>
                </a:moveTo>
                <a:cubicBezTo>
                  <a:pt x="7313" y="62111"/>
                  <a:pt x="55788" y="-3362"/>
                  <a:pt x="124598" y="0"/>
                </a:cubicBezTo>
                <a:cubicBezTo>
                  <a:pt x="213380" y="-42517"/>
                  <a:pt x="413402" y="42046"/>
                  <a:pt x="501152" y="0"/>
                </a:cubicBezTo>
                <a:cubicBezTo>
                  <a:pt x="588902" y="-42046"/>
                  <a:pt x="700189" y="13098"/>
                  <a:pt x="877706" y="0"/>
                </a:cubicBezTo>
                <a:cubicBezTo>
                  <a:pt x="1055223" y="-13098"/>
                  <a:pt x="1317354" y="62433"/>
                  <a:pt x="1545233" y="0"/>
                </a:cubicBezTo>
                <a:cubicBezTo>
                  <a:pt x="1773112" y="-62433"/>
                  <a:pt x="1759547" y="22321"/>
                  <a:pt x="1824796" y="0"/>
                </a:cubicBezTo>
                <a:cubicBezTo>
                  <a:pt x="1890045" y="-22321"/>
                  <a:pt x="2198885" y="19542"/>
                  <a:pt x="2298341" y="0"/>
                </a:cubicBezTo>
                <a:cubicBezTo>
                  <a:pt x="2397798" y="-19542"/>
                  <a:pt x="2558939" y="683"/>
                  <a:pt x="2674895" y="0"/>
                </a:cubicBezTo>
                <a:cubicBezTo>
                  <a:pt x="2790851" y="-683"/>
                  <a:pt x="3005315" y="49816"/>
                  <a:pt x="3148440" y="0"/>
                </a:cubicBezTo>
                <a:cubicBezTo>
                  <a:pt x="3291566" y="-49816"/>
                  <a:pt x="3393053" y="35"/>
                  <a:pt x="3524994" y="0"/>
                </a:cubicBezTo>
                <a:cubicBezTo>
                  <a:pt x="3656935" y="-35"/>
                  <a:pt x="3963996" y="59333"/>
                  <a:pt x="4095531" y="0"/>
                </a:cubicBezTo>
                <a:cubicBezTo>
                  <a:pt x="4227066" y="-59333"/>
                  <a:pt x="4381686" y="15550"/>
                  <a:pt x="4472085" y="0"/>
                </a:cubicBezTo>
                <a:cubicBezTo>
                  <a:pt x="4562484" y="-15550"/>
                  <a:pt x="4746409" y="46038"/>
                  <a:pt x="4945630" y="0"/>
                </a:cubicBezTo>
                <a:cubicBezTo>
                  <a:pt x="5144852" y="-46038"/>
                  <a:pt x="5303645" y="3922"/>
                  <a:pt x="5516166" y="0"/>
                </a:cubicBezTo>
                <a:cubicBezTo>
                  <a:pt x="5728687" y="-3922"/>
                  <a:pt x="5942426" y="15444"/>
                  <a:pt x="6086702" y="0"/>
                </a:cubicBezTo>
                <a:cubicBezTo>
                  <a:pt x="6230978" y="-15444"/>
                  <a:pt x="6599922" y="55830"/>
                  <a:pt x="6851221" y="0"/>
                </a:cubicBezTo>
                <a:cubicBezTo>
                  <a:pt x="7102520" y="-55830"/>
                  <a:pt x="7383333" y="68152"/>
                  <a:pt x="7518748" y="0"/>
                </a:cubicBezTo>
                <a:cubicBezTo>
                  <a:pt x="7654163" y="-68152"/>
                  <a:pt x="7702195" y="19890"/>
                  <a:pt x="7798311" y="0"/>
                </a:cubicBezTo>
                <a:cubicBezTo>
                  <a:pt x="7894427" y="-19890"/>
                  <a:pt x="8257952" y="67765"/>
                  <a:pt x="8562830" y="0"/>
                </a:cubicBezTo>
                <a:cubicBezTo>
                  <a:pt x="8867708" y="-67765"/>
                  <a:pt x="8981065" y="26434"/>
                  <a:pt x="9327348" y="0"/>
                </a:cubicBezTo>
                <a:cubicBezTo>
                  <a:pt x="9673631" y="-26434"/>
                  <a:pt x="9594155" y="17276"/>
                  <a:pt x="9823715" y="0"/>
                </a:cubicBezTo>
                <a:cubicBezTo>
                  <a:pt x="9906918" y="-3628"/>
                  <a:pt x="9964370" y="44296"/>
                  <a:pt x="9948313" y="124598"/>
                </a:cubicBezTo>
                <a:cubicBezTo>
                  <a:pt x="10006015" y="286793"/>
                  <a:pt x="9938835" y="441814"/>
                  <a:pt x="9948313" y="622975"/>
                </a:cubicBezTo>
                <a:cubicBezTo>
                  <a:pt x="9940090" y="693186"/>
                  <a:pt x="9890476" y="755587"/>
                  <a:pt x="9823715" y="747573"/>
                </a:cubicBezTo>
                <a:cubicBezTo>
                  <a:pt x="9682239" y="771515"/>
                  <a:pt x="9420507" y="747228"/>
                  <a:pt x="9156188" y="747573"/>
                </a:cubicBezTo>
                <a:cubicBezTo>
                  <a:pt x="8891869" y="747918"/>
                  <a:pt x="8728510" y="730445"/>
                  <a:pt x="8391669" y="747573"/>
                </a:cubicBezTo>
                <a:cubicBezTo>
                  <a:pt x="8054828" y="764701"/>
                  <a:pt x="8041949" y="731154"/>
                  <a:pt x="7821133" y="747573"/>
                </a:cubicBezTo>
                <a:cubicBezTo>
                  <a:pt x="7600317" y="763992"/>
                  <a:pt x="7480888" y="743562"/>
                  <a:pt x="7153605" y="747573"/>
                </a:cubicBezTo>
                <a:cubicBezTo>
                  <a:pt x="6826322" y="751584"/>
                  <a:pt x="6818557" y="740018"/>
                  <a:pt x="6680060" y="747573"/>
                </a:cubicBezTo>
                <a:cubicBezTo>
                  <a:pt x="6541563" y="755128"/>
                  <a:pt x="6533303" y="715127"/>
                  <a:pt x="6400497" y="747573"/>
                </a:cubicBezTo>
                <a:cubicBezTo>
                  <a:pt x="6267691" y="780019"/>
                  <a:pt x="6242368" y="738732"/>
                  <a:pt x="6120934" y="747573"/>
                </a:cubicBezTo>
                <a:cubicBezTo>
                  <a:pt x="5999500" y="756414"/>
                  <a:pt x="5841673" y="703600"/>
                  <a:pt x="5744380" y="747573"/>
                </a:cubicBezTo>
                <a:cubicBezTo>
                  <a:pt x="5647087" y="791546"/>
                  <a:pt x="5539277" y="710848"/>
                  <a:pt x="5367827" y="747573"/>
                </a:cubicBezTo>
                <a:cubicBezTo>
                  <a:pt x="5196377" y="784298"/>
                  <a:pt x="5170448" y="707289"/>
                  <a:pt x="4991273" y="747573"/>
                </a:cubicBezTo>
                <a:cubicBezTo>
                  <a:pt x="4812098" y="787857"/>
                  <a:pt x="4553289" y="696723"/>
                  <a:pt x="4226754" y="747573"/>
                </a:cubicBezTo>
                <a:cubicBezTo>
                  <a:pt x="3900219" y="798423"/>
                  <a:pt x="3733390" y="740642"/>
                  <a:pt x="3559226" y="747573"/>
                </a:cubicBezTo>
                <a:cubicBezTo>
                  <a:pt x="3385062" y="754504"/>
                  <a:pt x="3316417" y="701122"/>
                  <a:pt x="3085681" y="747573"/>
                </a:cubicBezTo>
                <a:cubicBezTo>
                  <a:pt x="2854945" y="794024"/>
                  <a:pt x="2814830" y="694012"/>
                  <a:pt x="2612136" y="747573"/>
                </a:cubicBezTo>
                <a:cubicBezTo>
                  <a:pt x="2409442" y="801134"/>
                  <a:pt x="2421851" y="726305"/>
                  <a:pt x="2332573" y="747573"/>
                </a:cubicBezTo>
                <a:cubicBezTo>
                  <a:pt x="2243295" y="768841"/>
                  <a:pt x="1912459" y="719806"/>
                  <a:pt x="1665046" y="747573"/>
                </a:cubicBezTo>
                <a:cubicBezTo>
                  <a:pt x="1417633" y="775340"/>
                  <a:pt x="1302995" y="697901"/>
                  <a:pt x="997519" y="747573"/>
                </a:cubicBezTo>
                <a:cubicBezTo>
                  <a:pt x="692043" y="797245"/>
                  <a:pt x="328130" y="672588"/>
                  <a:pt x="124598" y="747573"/>
                </a:cubicBezTo>
                <a:cubicBezTo>
                  <a:pt x="48001" y="735622"/>
                  <a:pt x="3780" y="688861"/>
                  <a:pt x="0" y="622975"/>
                </a:cubicBezTo>
                <a:cubicBezTo>
                  <a:pt x="-21426" y="396344"/>
                  <a:pt x="7702" y="360732"/>
                  <a:pt x="0" y="124598"/>
                </a:cubicBezTo>
                <a:close/>
              </a:path>
              <a:path w="9948313" h="747573" stroke="0" extrusionOk="0">
                <a:moveTo>
                  <a:pt x="0" y="124598"/>
                </a:moveTo>
                <a:cubicBezTo>
                  <a:pt x="-6692" y="53807"/>
                  <a:pt x="71646" y="12075"/>
                  <a:pt x="124598" y="0"/>
                </a:cubicBezTo>
                <a:cubicBezTo>
                  <a:pt x="359104" y="-16"/>
                  <a:pt x="503889" y="16436"/>
                  <a:pt x="792125" y="0"/>
                </a:cubicBezTo>
                <a:cubicBezTo>
                  <a:pt x="1080361" y="-16436"/>
                  <a:pt x="1260439" y="17333"/>
                  <a:pt x="1459653" y="0"/>
                </a:cubicBezTo>
                <a:cubicBezTo>
                  <a:pt x="1658867" y="-17333"/>
                  <a:pt x="1885293" y="71143"/>
                  <a:pt x="2127180" y="0"/>
                </a:cubicBezTo>
                <a:cubicBezTo>
                  <a:pt x="2369067" y="-71143"/>
                  <a:pt x="2535247" y="62759"/>
                  <a:pt x="2891699" y="0"/>
                </a:cubicBezTo>
                <a:cubicBezTo>
                  <a:pt x="3248151" y="-62759"/>
                  <a:pt x="3189010" y="32275"/>
                  <a:pt x="3268253" y="0"/>
                </a:cubicBezTo>
                <a:cubicBezTo>
                  <a:pt x="3347496" y="-32275"/>
                  <a:pt x="3713538" y="58049"/>
                  <a:pt x="3838789" y="0"/>
                </a:cubicBezTo>
                <a:cubicBezTo>
                  <a:pt x="3964040" y="-58049"/>
                  <a:pt x="4124163" y="23978"/>
                  <a:pt x="4312334" y="0"/>
                </a:cubicBezTo>
                <a:cubicBezTo>
                  <a:pt x="4500505" y="-23978"/>
                  <a:pt x="4530908" y="34664"/>
                  <a:pt x="4688888" y="0"/>
                </a:cubicBezTo>
                <a:cubicBezTo>
                  <a:pt x="4846868" y="-34664"/>
                  <a:pt x="5059038" y="48105"/>
                  <a:pt x="5356416" y="0"/>
                </a:cubicBezTo>
                <a:cubicBezTo>
                  <a:pt x="5653794" y="-48105"/>
                  <a:pt x="5575070" y="32688"/>
                  <a:pt x="5635979" y="0"/>
                </a:cubicBezTo>
                <a:cubicBezTo>
                  <a:pt x="5696888" y="-32688"/>
                  <a:pt x="5809430" y="3932"/>
                  <a:pt x="5915541" y="0"/>
                </a:cubicBezTo>
                <a:cubicBezTo>
                  <a:pt x="6021652" y="-3932"/>
                  <a:pt x="6389763" y="8321"/>
                  <a:pt x="6583069" y="0"/>
                </a:cubicBezTo>
                <a:cubicBezTo>
                  <a:pt x="6776375" y="-8321"/>
                  <a:pt x="6861123" y="5423"/>
                  <a:pt x="6959623" y="0"/>
                </a:cubicBezTo>
                <a:cubicBezTo>
                  <a:pt x="7058123" y="-5423"/>
                  <a:pt x="7174215" y="13720"/>
                  <a:pt x="7336177" y="0"/>
                </a:cubicBezTo>
                <a:cubicBezTo>
                  <a:pt x="7498139" y="-13720"/>
                  <a:pt x="7932150" y="16473"/>
                  <a:pt x="8100695" y="0"/>
                </a:cubicBezTo>
                <a:cubicBezTo>
                  <a:pt x="8269240" y="-16473"/>
                  <a:pt x="8592733" y="90633"/>
                  <a:pt x="8865214" y="0"/>
                </a:cubicBezTo>
                <a:cubicBezTo>
                  <a:pt x="9137695" y="-90633"/>
                  <a:pt x="9357543" y="15991"/>
                  <a:pt x="9823715" y="0"/>
                </a:cubicBezTo>
                <a:cubicBezTo>
                  <a:pt x="9893092" y="-3975"/>
                  <a:pt x="9949567" y="58754"/>
                  <a:pt x="9948313" y="124598"/>
                </a:cubicBezTo>
                <a:cubicBezTo>
                  <a:pt x="9985248" y="330897"/>
                  <a:pt x="9906073" y="407745"/>
                  <a:pt x="9948313" y="622975"/>
                </a:cubicBezTo>
                <a:cubicBezTo>
                  <a:pt x="9949492" y="686864"/>
                  <a:pt x="9881933" y="740878"/>
                  <a:pt x="9823715" y="747573"/>
                </a:cubicBezTo>
                <a:cubicBezTo>
                  <a:pt x="9501365" y="791296"/>
                  <a:pt x="9306980" y="672668"/>
                  <a:pt x="9156188" y="747573"/>
                </a:cubicBezTo>
                <a:cubicBezTo>
                  <a:pt x="9005396" y="822478"/>
                  <a:pt x="8729457" y="722583"/>
                  <a:pt x="8585651" y="747573"/>
                </a:cubicBezTo>
                <a:cubicBezTo>
                  <a:pt x="8441845" y="772563"/>
                  <a:pt x="8418035" y="723732"/>
                  <a:pt x="8306088" y="747573"/>
                </a:cubicBezTo>
                <a:cubicBezTo>
                  <a:pt x="8194141" y="771414"/>
                  <a:pt x="8052952" y="712098"/>
                  <a:pt x="7929535" y="747573"/>
                </a:cubicBezTo>
                <a:cubicBezTo>
                  <a:pt x="7806118" y="783048"/>
                  <a:pt x="7707427" y="722222"/>
                  <a:pt x="7649972" y="747573"/>
                </a:cubicBezTo>
                <a:cubicBezTo>
                  <a:pt x="7592517" y="772924"/>
                  <a:pt x="7426015" y="745090"/>
                  <a:pt x="7273418" y="747573"/>
                </a:cubicBezTo>
                <a:cubicBezTo>
                  <a:pt x="7120821" y="750056"/>
                  <a:pt x="6766037" y="712110"/>
                  <a:pt x="6605890" y="747573"/>
                </a:cubicBezTo>
                <a:cubicBezTo>
                  <a:pt x="6445743" y="783036"/>
                  <a:pt x="6389626" y="735835"/>
                  <a:pt x="6229336" y="747573"/>
                </a:cubicBezTo>
                <a:cubicBezTo>
                  <a:pt x="6069046" y="759311"/>
                  <a:pt x="5849339" y="694277"/>
                  <a:pt x="5658800" y="747573"/>
                </a:cubicBezTo>
                <a:cubicBezTo>
                  <a:pt x="5468261" y="800869"/>
                  <a:pt x="5392120" y="724581"/>
                  <a:pt x="5185255" y="747573"/>
                </a:cubicBezTo>
                <a:cubicBezTo>
                  <a:pt x="4978390" y="770565"/>
                  <a:pt x="4955247" y="731806"/>
                  <a:pt x="4808701" y="747573"/>
                </a:cubicBezTo>
                <a:cubicBezTo>
                  <a:pt x="4662155" y="763340"/>
                  <a:pt x="4230296" y="664986"/>
                  <a:pt x="4044182" y="747573"/>
                </a:cubicBezTo>
                <a:cubicBezTo>
                  <a:pt x="3858068" y="830160"/>
                  <a:pt x="3775280" y="702775"/>
                  <a:pt x="3667628" y="747573"/>
                </a:cubicBezTo>
                <a:cubicBezTo>
                  <a:pt x="3559976" y="792371"/>
                  <a:pt x="3224676" y="726227"/>
                  <a:pt x="3000101" y="747573"/>
                </a:cubicBezTo>
                <a:cubicBezTo>
                  <a:pt x="2775526" y="768919"/>
                  <a:pt x="2717316" y="706557"/>
                  <a:pt x="2623547" y="747573"/>
                </a:cubicBezTo>
                <a:cubicBezTo>
                  <a:pt x="2529778" y="788589"/>
                  <a:pt x="2420030" y="707140"/>
                  <a:pt x="2246993" y="747573"/>
                </a:cubicBezTo>
                <a:cubicBezTo>
                  <a:pt x="2073956" y="788006"/>
                  <a:pt x="1689486" y="702923"/>
                  <a:pt x="1482474" y="747573"/>
                </a:cubicBezTo>
                <a:cubicBezTo>
                  <a:pt x="1275462" y="792223"/>
                  <a:pt x="1024197" y="704404"/>
                  <a:pt x="814947" y="747573"/>
                </a:cubicBezTo>
                <a:cubicBezTo>
                  <a:pt x="605697" y="790742"/>
                  <a:pt x="414715" y="684494"/>
                  <a:pt x="124598" y="747573"/>
                </a:cubicBezTo>
                <a:cubicBezTo>
                  <a:pt x="41463" y="753126"/>
                  <a:pt x="1245" y="694481"/>
                  <a:pt x="0" y="622975"/>
                </a:cubicBezTo>
                <a:cubicBezTo>
                  <a:pt x="-9681" y="391178"/>
                  <a:pt x="49905" y="26871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ectangle 33">
            <a:extLst>
              <a:ext uri="{FF2B5EF4-FFF2-40B4-BE49-F238E27FC236}">
                <a16:creationId xmlns:a16="http://schemas.microsoft.com/office/drawing/2014/main" id="{F8C5B692-59A4-499D-BF35-CB0CF4952DD5}"/>
              </a:ext>
            </a:extLst>
          </p:cNvPr>
          <p:cNvSpPr/>
          <p:nvPr/>
        </p:nvSpPr>
        <p:spPr>
          <a:xfrm>
            <a:off x="4469307" y="207524"/>
            <a:ext cx="3139001" cy="707886"/>
          </a:xfrm>
          <a:prstGeom prst="rect">
            <a:avLst/>
          </a:prstGeom>
        </p:spPr>
        <p:txBody>
          <a:bodyPr wrap="none">
            <a:spAutoFit/>
          </a:bodyPr>
          <a:lstStyle/>
          <a:p>
            <a:pPr algn="ctr">
              <a:defRPr/>
            </a:pPr>
            <a:r>
              <a:rPr lang="en-US" altLang="zh-CN" sz="4000" b="1" kern="0" dirty="0" err="1">
                <a:solidFill>
                  <a:srgbClr val="663F0D">
                    <a:lumMod val="50000"/>
                  </a:srgbClr>
                </a:solidFill>
                <a:latin typeface="等线"/>
                <a:ea typeface="inpin heiti" charset="-122"/>
                <a:cs typeface="Calibri" panose="020F0502020204030204" pitchFamily="34" charset="0"/>
              </a:rPr>
              <a:t>Cùng</a:t>
            </a:r>
            <a:r>
              <a:rPr lang="en-US" altLang="zh-CN" sz="4000" b="1" kern="0" dirty="0">
                <a:solidFill>
                  <a:srgbClr val="663F0D">
                    <a:lumMod val="50000"/>
                  </a:srgbClr>
                </a:solidFill>
                <a:latin typeface="等线"/>
                <a:ea typeface="inpin heiti" charset="-122"/>
                <a:cs typeface="Calibri" panose="020F0502020204030204" pitchFamily="34" charset="0"/>
              </a:rPr>
              <a:t> </a:t>
            </a:r>
            <a:r>
              <a:rPr lang="en-US" altLang="zh-CN" sz="4000" b="1" kern="0" dirty="0" err="1">
                <a:solidFill>
                  <a:srgbClr val="663F0D">
                    <a:lumMod val="50000"/>
                  </a:srgbClr>
                </a:solidFill>
                <a:latin typeface="等线"/>
                <a:ea typeface="inpin heiti" charset="-122"/>
                <a:cs typeface="Calibri" panose="020F0502020204030204" pitchFamily="34" charset="0"/>
              </a:rPr>
              <a:t>tìm</a:t>
            </a:r>
            <a:r>
              <a:rPr lang="en-US" altLang="zh-CN" sz="4000" b="1" kern="0" dirty="0">
                <a:solidFill>
                  <a:srgbClr val="663F0D">
                    <a:lumMod val="50000"/>
                  </a:srgbClr>
                </a:solidFill>
                <a:latin typeface="等线"/>
                <a:ea typeface="inpin heiti" charset="-122"/>
                <a:cs typeface="Calibri" panose="020F0502020204030204" pitchFamily="34" charset="0"/>
              </a:rPr>
              <a:t> </a:t>
            </a:r>
            <a:r>
              <a:rPr lang="en-US" altLang="zh-CN" sz="4000" b="1" kern="0" dirty="0" err="1">
                <a:solidFill>
                  <a:srgbClr val="663F0D">
                    <a:lumMod val="50000"/>
                  </a:srgbClr>
                </a:solidFill>
                <a:latin typeface="等线"/>
                <a:ea typeface="inpin heiti" charset="-122"/>
                <a:cs typeface="Calibri" panose="020F0502020204030204" pitchFamily="34" charset="0"/>
              </a:rPr>
              <a:t>hiểu</a:t>
            </a:r>
            <a:endParaRPr lang="zh-CN" altLang="en-US" sz="4000" b="1" kern="0" dirty="0">
              <a:solidFill>
                <a:srgbClr val="663F0D">
                  <a:lumMod val="50000"/>
                </a:srgbClr>
              </a:solidFill>
              <a:latin typeface="等线"/>
              <a:ea typeface="inpin heiti" charset="-122"/>
              <a:cs typeface="Calibri" panose="020F0502020204030204" pitchFamily="34" charset="0"/>
            </a:endParaRPr>
          </a:p>
        </p:txBody>
      </p:sp>
      <p:sp>
        <p:nvSpPr>
          <p:cNvPr id="35" name="Rectangle 34">
            <a:extLst>
              <a:ext uri="{FF2B5EF4-FFF2-40B4-BE49-F238E27FC236}">
                <a16:creationId xmlns:a16="http://schemas.microsoft.com/office/drawing/2014/main" id="{974C2522-DC6C-479F-9EBA-75DFCE803A99}"/>
              </a:ext>
            </a:extLst>
          </p:cNvPr>
          <p:cNvSpPr/>
          <p:nvPr/>
        </p:nvSpPr>
        <p:spPr>
          <a:xfrm>
            <a:off x="1525723" y="1500022"/>
            <a:ext cx="10916647" cy="523220"/>
          </a:xfrm>
          <a:prstGeom prst="rect">
            <a:avLst/>
          </a:prstGeom>
        </p:spPr>
        <p:txBody>
          <a:bodyPr wrap="square">
            <a:spAutoFit/>
          </a:bodyPr>
          <a:lstStyle/>
          <a:p>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Nhắc lại đề văn mà cô giáo đã giao cho lớp.</a:t>
            </a:r>
          </a:p>
        </p:txBody>
      </p:sp>
      <p:sp>
        <p:nvSpPr>
          <p:cNvPr id="36" name="Rectangle 35">
            <a:extLst>
              <a:ext uri="{FF2B5EF4-FFF2-40B4-BE49-F238E27FC236}">
                <a16:creationId xmlns:a16="http://schemas.microsoft.com/office/drawing/2014/main" id="{B09A6FD4-8554-4B26-88FA-68F8CC429533}"/>
              </a:ext>
            </a:extLst>
          </p:cNvPr>
          <p:cNvSpPr/>
          <p:nvPr/>
        </p:nvSpPr>
        <p:spPr>
          <a:xfrm>
            <a:off x="1687003" y="2404002"/>
            <a:ext cx="10136529" cy="523220"/>
          </a:xfrm>
          <a:prstGeom prst="rect">
            <a:avLst/>
          </a:prstGeom>
        </p:spPr>
        <p:txBody>
          <a:bodyPr wrap="square">
            <a:spAutoFit/>
          </a:bodyPr>
          <a:lstStyle/>
          <a:p>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Cô-li-a gặp khó khăn với đề văn này?</a:t>
            </a:r>
          </a:p>
        </p:txBody>
      </p:sp>
      <p:sp>
        <p:nvSpPr>
          <p:cNvPr id="37" name="Rectangle 36">
            <a:extLst>
              <a:ext uri="{FF2B5EF4-FFF2-40B4-BE49-F238E27FC236}">
                <a16:creationId xmlns:a16="http://schemas.microsoft.com/office/drawing/2014/main" id="{579F84E8-EF12-4EE6-BA23-2898EDFB4B58}"/>
              </a:ext>
            </a:extLst>
          </p:cNvPr>
          <p:cNvSpPr/>
          <p:nvPr/>
        </p:nvSpPr>
        <p:spPr>
          <a:xfrm>
            <a:off x="1533884" y="3584066"/>
            <a:ext cx="10770723" cy="523220"/>
          </a:xfrm>
          <a:prstGeom prst="rect">
            <a:avLst/>
          </a:prstGeom>
        </p:spPr>
        <p:txBody>
          <a:bodyPr wrap="square">
            <a:spAutoFit/>
          </a:bodyPr>
          <a:lstStyle/>
          <a:p>
            <a:pPr>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 bài văn dài hơn, Cô-li-a đã làm gì?</a:t>
            </a:r>
          </a:p>
        </p:txBody>
      </p:sp>
      <p:grpSp>
        <p:nvGrpSpPr>
          <p:cNvPr id="38" name="Group 37">
            <a:extLst>
              <a:ext uri="{FF2B5EF4-FFF2-40B4-BE49-F238E27FC236}">
                <a16:creationId xmlns:a16="http://schemas.microsoft.com/office/drawing/2014/main" id="{76A0D191-2A83-4162-805C-7AC4CAC85C03}"/>
              </a:ext>
            </a:extLst>
          </p:cNvPr>
          <p:cNvGrpSpPr/>
          <p:nvPr/>
        </p:nvGrpSpPr>
        <p:grpSpPr>
          <a:xfrm>
            <a:off x="1387286" y="4515952"/>
            <a:ext cx="10570252" cy="880597"/>
            <a:chOff x="1526400" y="4536707"/>
            <a:chExt cx="8221971" cy="693635"/>
          </a:xfrm>
        </p:grpSpPr>
        <p:sp>
          <p:nvSpPr>
            <p:cNvPr id="39" name="Rectangle: Rounded Corners 43">
              <a:extLst>
                <a:ext uri="{FF2B5EF4-FFF2-40B4-BE49-F238E27FC236}">
                  <a16:creationId xmlns:a16="http://schemas.microsoft.com/office/drawing/2014/main" id="{535358CE-114B-4631-B243-E9B341496EED}"/>
                </a:ext>
              </a:extLst>
            </p:cNvPr>
            <p:cNvSpPr/>
            <p:nvPr/>
          </p:nvSpPr>
          <p:spPr>
            <a:xfrm>
              <a:off x="1532497" y="4536707"/>
              <a:ext cx="8215874" cy="693635"/>
            </a:xfrm>
            <a:custGeom>
              <a:avLst/>
              <a:gdLst>
                <a:gd name="connsiteX0" fmla="*/ 0 w 8215874"/>
                <a:gd name="connsiteY0" fmla="*/ 115608 h 693635"/>
                <a:gd name="connsiteX1" fmla="*/ 114162 w 8215874"/>
                <a:gd name="connsiteY1" fmla="*/ 0 h 693635"/>
                <a:gd name="connsiteX2" fmla="*/ 318289 w 8215874"/>
                <a:gd name="connsiteY2" fmla="*/ 0 h 693635"/>
                <a:gd name="connsiteX3" fmla="*/ 682166 w 8215874"/>
                <a:gd name="connsiteY3" fmla="*/ 0 h 693635"/>
                <a:gd name="connsiteX4" fmla="*/ 966168 w 8215874"/>
                <a:gd name="connsiteY4" fmla="*/ 0 h 693635"/>
                <a:gd name="connsiteX5" fmla="*/ 1330045 w 8215874"/>
                <a:gd name="connsiteY5" fmla="*/ 0 h 693635"/>
                <a:gd name="connsiteX6" fmla="*/ 1614047 w 8215874"/>
                <a:gd name="connsiteY6" fmla="*/ 0 h 693635"/>
                <a:gd name="connsiteX7" fmla="*/ 2057799 w 8215874"/>
                <a:gd name="connsiteY7" fmla="*/ 0 h 693635"/>
                <a:gd name="connsiteX8" fmla="*/ 2341801 w 8215874"/>
                <a:gd name="connsiteY8" fmla="*/ 0 h 693635"/>
                <a:gd name="connsiteX9" fmla="*/ 2705678 w 8215874"/>
                <a:gd name="connsiteY9" fmla="*/ 0 h 693635"/>
                <a:gd name="connsiteX10" fmla="*/ 3149431 w 8215874"/>
                <a:gd name="connsiteY10" fmla="*/ 0 h 693635"/>
                <a:gd name="connsiteX11" fmla="*/ 3593183 w 8215874"/>
                <a:gd name="connsiteY11" fmla="*/ 0 h 693635"/>
                <a:gd name="connsiteX12" fmla="*/ 4196687 w 8215874"/>
                <a:gd name="connsiteY12" fmla="*/ 0 h 693635"/>
                <a:gd name="connsiteX13" fmla="*/ 4720315 w 8215874"/>
                <a:gd name="connsiteY13" fmla="*/ 0 h 693635"/>
                <a:gd name="connsiteX14" fmla="*/ 4924441 w 8215874"/>
                <a:gd name="connsiteY14" fmla="*/ 0 h 693635"/>
                <a:gd name="connsiteX15" fmla="*/ 5527945 w 8215874"/>
                <a:gd name="connsiteY15" fmla="*/ 0 h 693635"/>
                <a:gd name="connsiteX16" fmla="*/ 6131449 w 8215874"/>
                <a:gd name="connsiteY16" fmla="*/ 0 h 693635"/>
                <a:gd name="connsiteX17" fmla="*/ 6415450 w 8215874"/>
                <a:gd name="connsiteY17" fmla="*/ 0 h 693635"/>
                <a:gd name="connsiteX18" fmla="*/ 7018954 w 8215874"/>
                <a:gd name="connsiteY18" fmla="*/ 0 h 693635"/>
                <a:gd name="connsiteX19" fmla="*/ 7462707 w 8215874"/>
                <a:gd name="connsiteY19" fmla="*/ 0 h 693635"/>
                <a:gd name="connsiteX20" fmla="*/ 7666833 w 8215874"/>
                <a:gd name="connsiteY20" fmla="*/ 0 h 693635"/>
                <a:gd name="connsiteX21" fmla="*/ 8101711 w 8215874"/>
                <a:gd name="connsiteY21" fmla="*/ 0 h 693635"/>
                <a:gd name="connsiteX22" fmla="*/ 8215874 w 8215874"/>
                <a:gd name="connsiteY22" fmla="*/ 115608 h 693635"/>
                <a:gd name="connsiteX23" fmla="*/ 8215874 w 8215874"/>
                <a:gd name="connsiteY23" fmla="*/ 578026 h 693635"/>
                <a:gd name="connsiteX24" fmla="*/ 8101711 w 8215874"/>
                <a:gd name="connsiteY24" fmla="*/ 693635 h 693635"/>
                <a:gd name="connsiteX25" fmla="*/ 7578082 w 8215874"/>
                <a:gd name="connsiteY25" fmla="*/ 693635 h 693635"/>
                <a:gd name="connsiteX26" fmla="*/ 7373956 w 8215874"/>
                <a:gd name="connsiteY26" fmla="*/ 693635 h 693635"/>
                <a:gd name="connsiteX27" fmla="*/ 7169830 w 8215874"/>
                <a:gd name="connsiteY27" fmla="*/ 693635 h 693635"/>
                <a:gd name="connsiteX28" fmla="*/ 6885828 w 8215874"/>
                <a:gd name="connsiteY28" fmla="*/ 693635 h 693635"/>
                <a:gd name="connsiteX29" fmla="*/ 6601826 w 8215874"/>
                <a:gd name="connsiteY29" fmla="*/ 693635 h 693635"/>
                <a:gd name="connsiteX30" fmla="*/ 6317825 w 8215874"/>
                <a:gd name="connsiteY30" fmla="*/ 693635 h 693635"/>
                <a:gd name="connsiteX31" fmla="*/ 5714321 w 8215874"/>
                <a:gd name="connsiteY31" fmla="*/ 693635 h 693635"/>
                <a:gd name="connsiteX32" fmla="*/ 5190693 w 8215874"/>
                <a:gd name="connsiteY32" fmla="*/ 693635 h 693635"/>
                <a:gd name="connsiteX33" fmla="*/ 4826816 w 8215874"/>
                <a:gd name="connsiteY33" fmla="*/ 693635 h 693635"/>
                <a:gd name="connsiteX34" fmla="*/ 4462938 w 8215874"/>
                <a:gd name="connsiteY34" fmla="*/ 693635 h 693635"/>
                <a:gd name="connsiteX35" fmla="*/ 4258813 w 8215874"/>
                <a:gd name="connsiteY35" fmla="*/ 693635 h 693635"/>
                <a:gd name="connsiteX36" fmla="*/ 3735184 w 8215874"/>
                <a:gd name="connsiteY36" fmla="*/ 693635 h 693635"/>
                <a:gd name="connsiteX37" fmla="*/ 3211556 w 8215874"/>
                <a:gd name="connsiteY37" fmla="*/ 693635 h 693635"/>
                <a:gd name="connsiteX38" fmla="*/ 2687928 w 8215874"/>
                <a:gd name="connsiteY38" fmla="*/ 693635 h 693635"/>
                <a:gd name="connsiteX39" fmla="*/ 2164300 w 8215874"/>
                <a:gd name="connsiteY39" fmla="*/ 693635 h 693635"/>
                <a:gd name="connsiteX40" fmla="*/ 1640671 w 8215874"/>
                <a:gd name="connsiteY40" fmla="*/ 693635 h 693635"/>
                <a:gd name="connsiteX41" fmla="*/ 1037168 w 8215874"/>
                <a:gd name="connsiteY41" fmla="*/ 693635 h 693635"/>
                <a:gd name="connsiteX42" fmla="*/ 513540 w 8215874"/>
                <a:gd name="connsiteY42" fmla="*/ 693635 h 693635"/>
                <a:gd name="connsiteX43" fmla="*/ 114162 w 8215874"/>
                <a:gd name="connsiteY43" fmla="*/ 693635 h 693635"/>
                <a:gd name="connsiteX44" fmla="*/ 0 w 8215874"/>
                <a:gd name="connsiteY44" fmla="*/ 578026 h 693635"/>
                <a:gd name="connsiteX45" fmla="*/ 0 w 8215874"/>
                <a:gd name="connsiteY45" fmla="*/ 115608 h 693635"/>
                <a:gd name="connsiteX0" fmla="*/ 0 w 8215874"/>
                <a:gd name="connsiteY0" fmla="*/ 115608 h 693635"/>
                <a:gd name="connsiteX1" fmla="*/ 114162 w 8215874"/>
                <a:gd name="connsiteY1" fmla="*/ 0 h 693635"/>
                <a:gd name="connsiteX2" fmla="*/ 637791 w 8215874"/>
                <a:gd name="connsiteY2" fmla="*/ 0 h 693635"/>
                <a:gd name="connsiteX3" fmla="*/ 1161419 w 8215874"/>
                <a:gd name="connsiteY3" fmla="*/ 0 h 693635"/>
                <a:gd name="connsiteX4" fmla="*/ 1685047 w 8215874"/>
                <a:gd name="connsiteY4" fmla="*/ 0 h 693635"/>
                <a:gd name="connsiteX5" fmla="*/ 2288550 w 8215874"/>
                <a:gd name="connsiteY5" fmla="*/ 0 h 693635"/>
                <a:gd name="connsiteX6" fmla="*/ 2572552 w 8215874"/>
                <a:gd name="connsiteY6" fmla="*/ 0 h 693635"/>
                <a:gd name="connsiteX7" fmla="*/ 3016305 w 8215874"/>
                <a:gd name="connsiteY7" fmla="*/ 0 h 693635"/>
                <a:gd name="connsiteX8" fmla="*/ 3380182 w 8215874"/>
                <a:gd name="connsiteY8" fmla="*/ 0 h 693635"/>
                <a:gd name="connsiteX9" fmla="*/ 3664184 w 8215874"/>
                <a:gd name="connsiteY9" fmla="*/ 0 h 693635"/>
                <a:gd name="connsiteX10" fmla="*/ 4187812 w 8215874"/>
                <a:gd name="connsiteY10" fmla="*/ 0 h 693635"/>
                <a:gd name="connsiteX11" fmla="*/ 4391939 w 8215874"/>
                <a:gd name="connsiteY11" fmla="*/ 0 h 693635"/>
                <a:gd name="connsiteX12" fmla="*/ 4596064 w 8215874"/>
                <a:gd name="connsiteY12" fmla="*/ 0 h 693635"/>
                <a:gd name="connsiteX13" fmla="*/ 5119692 w 8215874"/>
                <a:gd name="connsiteY13" fmla="*/ 0 h 693635"/>
                <a:gd name="connsiteX14" fmla="*/ 5403694 w 8215874"/>
                <a:gd name="connsiteY14" fmla="*/ 0 h 693635"/>
                <a:gd name="connsiteX15" fmla="*/ 5687696 w 8215874"/>
                <a:gd name="connsiteY15" fmla="*/ 0 h 693635"/>
                <a:gd name="connsiteX16" fmla="*/ 6291200 w 8215874"/>
                <a:gd name="connsiteY16" fmla="*/ 0 h 693635"/>
                <a:gd name="connsiteX17" fmla="*/ 6894704 w 8215874"/>
                <a:gd name="connsiteY17" fmla="*/ 0 h 693635"/>
                <a:gd name="connsiteX18" fmla="*/ 7258580 w 8215874"/>
                <a:gd name="connsiteY18" fmla="*/ 0 h 693635"/>
                <a:gd name="connsiteX19" fmla="*/ 8101711 w 8215874"/>
                <a:gd name="connsiteY19" fmla="*/ 0 h 693635"/>
                <a:gd name="connsiteX20" fmla="*/ 8215874 w 8215874"/>
                <a:gd name="connsiteY20" fmla="*/ 115608 h 693635"/>
                <a:gd name="connsiteX21" fmla="*/ 8215874 w 8215874"/>
                <a:gd name="connsiteY21" fmla="*/ 578026 h 693635"/>
                <a:gd name="connsiteX22" fmla="*/ 8101711 w 8215874"/>
                <a:gd name="connsiteY22" fmla="*/ 693635 h 693635"/>
                <a:gd name="connsiteX23" fmla="*/ 7578082 w 8215874"/>
                <a:gd name="connsiteY23" fmla="*/ 693635 h 693635"/>
                <a:gd name="connsiteX24" fmla="*/ 7373956 w 8215874"/>
                <a:gd name="connsiteY24" fmla="*/ 693635 h 693635"/>
                <a:gd name="connsiteX25" fmla="*/ 7089955 w 8215874"/>
                <a:gd name="connsiteY25" fmla="*/ 693635 h 693635"/>
                <a:gd name="connsiteX26" fmla="*/ 6885828 w 8215874"/>
                <a:gd name="connsiteY26" fmla="*/ 693635 h 693635"/>
                <a:gd name="connsiteX27" fmla="*/ 6601826 w 8215874"/>
                <a:gd name="connsiteY27" fmla="*/ 693635 h 693635"/>
                <a:gd name="connsiteX28" fmla="*/ 6078198 w 8215874"/>
                <a:gd name="connsiteY28" fmla="*/ 693635 h 693635"/>
                <a:gd name="connsiteX29" fmla="*/ 5794197 w 8215874"/>
                <a:gd name="connsiteY29" fmla="*/ 693635 h 693635"/>
                <a:gd name="connsiteX30" fmla="*/ 5350444 w 8215874"/>
                <a:gd name="connsiteY30" fmla="*/ 693635 h 693635"/>
                <a:gd name="connsiteX31" fmla="*/ 4986567 w 8215874"/>
                <a:gd name="connsiteY31" fmla="*/ 693635 h 693635"/>
                <a:gd name="connsiteX32" fmla="*/ 4702565 w 8215874"/>
                <a:gd name="connsiteY32" fmla="*/ 693635 h 693635"/>
                <a:gd name="connsiteX33" fmla="*/ 4099061 w 8215874"/>
                <a:gd name="connsiteY33" fmla="*/ 693635 h 693635"/>
                <a:gd name="connsiteX34" fmla="*/ 3815060 w 8215874"/>
                <a:gd name="connsiteY34" fmla="*/ 693635 h 693635"/>
                <a:gd name="connsiteX35" fmla="*/ 3291432 w 8215874"/>
                <a:gd name="connsiteY35" fmla="*/ 693635 h 693635"/>
                <a:gd name="connsiteX36" fmla="*/ 3007430 w 8215874"/>
                <a:gd name="connsiteY36" fmla="*/ 693635 h 693635"/>
                <a:gd name="connsiteX37" fmla="*/ 2723428 w 8215874"/>
                <a:gd name="connsiteY37" fmla="*/ 693635 h 693635"/>
                <a:gd name="connsiteX38" fmla="*/ 2119925 w 8215874"/>
                <a:gd name="connsiteY38" fmla="*/ 693635 h 693635"/>
                <a:gd name="connsiteX39" fmla="*/ 1596296 w 8215874"/>
                <a:gd name="connsiteY39" fmla="*/ 693635 h 693635"/>
                <a:gd name="connsiteX40" fmla="*/ 1392170 w 8215874"/>
                <a:gd name="connsiteY40" fmla="*/ 693635 h 693635"/>
                <a:gd name="connsiteX41" fmla="*/ 1028293 w 8215874"/>
                <a:gd name="connsiteY41" fmla="*/ 693635 h 693635"/>
                <a:gd name="connsiteX42" fmla="*/ 504665 w 8215874"/>
                <a:gd name="connsiteY42" fmla="*/ 693635 h 693635"/>
                <a:gd name="connsiteX43" fmla="*/ 114162 w 8215874"/>
                <a:gd name="connsiteY43" fmla="*/ 693635 h 693635"/>
                <a:gd name="connsiteX44" fmla="*/ 0 w 8215874"/>
                <a:gd name="connsiteY44" fmla="*/ 578026 h 693635"/>
                <a:gd name="connsiteX45" fmla="*/ 0 w 8215874"/>
                <a:gd name="connsiteY4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215874" h="693635" fill="none" extrusionOk="0">
                  <a:moveTo>
                    <a:pt x="0" y="115608"/>
                  </a:moveTo>
                  <a:cubicBezTo>
                    <a:pt x="14973" y="40370"/>
                    <a:pt x="39511" y="12030"/>
                    <a:pt x="114162" y="0"/>
                  </a:cubicBezTo>
                  <a:cubicBezTo>
                    <a:pt x="173067" y="10420"/>
                    <a:pt x="230116" y="14669"/>
                    <a:pt x="318289" y="0"/>
                  </a:cubicBezTo>
                  <a:cubicBezTo>
                    <a:pt x="406324" y="2412"/>
                    <a:pt x="565697" y="23747"/>
                    <a:pt x="682166" y="0"/>
                  </a:cubicBezTo>
                  <a:cubicBezTo>
                    <a:pt x="802444" y="-30183"/>
                    <a:pt x="874066" y="-1713"/>
                    <a:pt x="966168" y="0"/>
                  </a:cubicBezTo>
                  <a:cubicBezTo>
                    <a:pt x="1097227" y="-505"/>
                    <a:pt x="1187458" y="35253"/>
                    <a:pt x="1330045" y="0"/>
                  </a:cubicBezTo>
                  <a:cubicBezTo>
                    <a:pt x="1440763" y="-17356"/>
                    <a:pt x="1471334" y="269"/>
                    <a:pt x="1614047" y="0"/>
                  </a:cubicBezTo>
                  <a:cubicBezTo>
                    <a:pt x="1759249" y="9476"/>
                    <a:pt x="1849038" y="59849"/>
                    <a:pt x="2057799" y="0"/>
                  </a:cubicBezTo>
                  <a:cubicBezTo>
                    <a:pt x="2246333" y="-56133"/>
                    <a:pt x="2197302" y="27076"/>
                    <a:pt x="2341801" y="0"/>
                  </a:cubicBezTo>
                  <a:cubicBezTo>
                    <a:pt x="2458049" y="9329"/>
                    <a:pt x="2579016" y="4855"/>
                    <a:pt x="2705678" y="0"/>
                  </a:cubicBezTo>
                  <a:cubicBezTo>
                    <a:pt x="2792892" y="-22436"/>
                    <a:pt x="3043924" y="54684"/>
                    <a:pt x="3149431" y="0"/>
                  </a:cubicBezTo>
                  <a:cubicBezTo>
                    <a:pt x="3314888" y="-50082"/>
                    <a:pt x="3450533" y="31697"/>
                    <a:pt x="3593183" y="0"/>
                  </a:cubicBezTo>
                  <a:cubicBezTo>
                    <a:pt x="3786707" y="-60443"/>
                    <a:pt x="3983579" y="-18931"/>
                    <a:pt x="4196687" y="0"/>
                  </a:cubicBezTo>
                  <a:cubicBezTo>
                    <a:pt x="4402767" y="8009"/>
                    <a:pt x="4479388" y="50136"/>
                    <a:pt x="4720315" y="0"/>
                  </a:cubicBezTo>
                  <a:cubicBezTo>
                    <a:pt x="4972942" y="-41217"/>
                    <a:pt x="4816469" y="2658"/>
                    <a:pt x="4924441" y="0"/>
                  </a:cubicBezTo>
                  <a:cubicBezTo>
                    <a:pt x="4982354" y="-38213"/>
                    <a:pt x="5304193" y="108505"/>
                    <a:pt x="5527945" y="0"/>
                  </a:cubicBezTo>
                  <a:cubicBezTo>
                    <a:pt x="5690698" y="-75854"/>
                    <a:pt x="5923708" y="65498"/>
                    <a:pt x="6131449" y="0"/>
                  </a:cubicBezTo>
                  <a:cubicBezTo>
                    <a:pt x="6330279" y="-50214"/>
                    <a:pt x="6349403" y="-451"/>
                    <a:pt x="6415450" y="0"/>
                  </a:cubicBezTo>
                  <a:cubicBezTo>
                    <a:pt x="6511382" y="11784"/>
                    <a:pt x="6891551" y="54517"/>
                    <a:pt x="7018954" y="0"/>
                  </a:cubicBezTo>
                  <a:cubicBezTo>
                    <a:pt x="7180954" y="-66835"/>
                    <a:pt x="7295674" y="61759"/>
                    <a:pt x="7462707" y="0"/>
                  </a:cubicBezTo>
                  <a:cubicBezTo>
                    <a:pt x="7644951" y="-23252"/>
                    <a:pt x="7612544" y="18959"/>
                    <a:pt x="7666833" y="0"/>
                  </a:cubicBezTo>
                  <a:cubicBezTo>
                    <a:pt x="7688211" y="-15931"/>
                    <a:pt x="7924410" y="2990"/>
                    <a:pt x="8101711" y="0"/>
                  </a:cubicBezTo>
                  <a:cubicBezTo>
                    <a:pt x="8159250" y="-10738"/>
                    <a:pt x="8213341" y="47682"/>
                    <a:pt x="8215874" y="115608"/>
                  </a:cubicBezTo>
                  <a:cubicBezTo>
                    <a:pt x="8245547" y="347816"/>
                    <a:pt x="8201462" y="372384"/>
                    <a:pt x="8215874" y="578026"/>
                  </a:cubicBezTo>
                  <a:cubicBezTo>
                    <a:pt x="8231548" y="639239"/>
                    <a:pt x="8189249" y="693994"/>
                    <a:pt x="8101711" y="693635"/>
                  </a:cubicBezTo>
                  <a:cubicBezTo>
                    <a:pt x="7900688" y="782689"/>
                    <a:pt x="7721896" y="708389"/>
                    <a:pt x="7578082" y="693635"/>
                  </a:cubicBezTo>
                  <a:cubicBezTo>
                    <a:pt x="7447033" y="695502"/>
                    <a:pt x="7463004" y="691771"/>
                    <a:pt x="7373956" y="693635"/>
                  </a:cubicBezTo>
                  <a:cubicBezTo>
                    <a:pt x="7283280" y="697304"/>
                    <a:pt x="7254100" y="673893"/>
                    <a:pt x="7169830" y="693635"/>
                  </a:cubicBezTo>
                  <a:cubicBezTo>
                    <a:pt x="7097253" y="714587"/>
                    <a:pt x="6985135" y="672349"/>
                    <a:pt x="6885828" y="693635"/>
                  </a:cubicBezTo>
                  <a:cubicBezTo>
                    <a:pt x="6784101" y="736177"/>
                    <a:pt x="6700887" y="674553"/>
                    <a:pt x="6601826" y="693635"/>
                  </a:cubicBezTo>
                  <a:cubicBezTo>
                    <a:pt x="6487822" y="719104"/>
                    <a:pt x="6380048" y="689481"/>
                    <a:pt x="6317825" y="693635"/>
                  </a:cubicBezTo>
                  <a:cubicBezTo>
                    <a:pt x="6256331" y="736452"/>
                    <a:pt x="5972471" y="595339"/>
                    <a:pt x="5714321" y="693635"/>
                  </a:cubicBezTo>
                  <a:cubicBezTo>
                    <a:pt x="5451219" y="731539"/>
                    <a:pt x="5418033" y="680315"/>
                    <a:pt x="5190693" y="693635"/>
                  </a:cubicBezTo>
                  <a:cubicBezTo>
                    <a:pt x="4951754" y="721549"/>
                    <a:pt x="4985615" y="686781"/>
                    <a:pt x="4826816" y="693635"/>
                  </a:cubicBezTo>
                  <a:cubicBezTo>
                    <a:pt x="4670222" y="716841"/>
                    <a:pt x="4587011" y="686090"/>
                    <a:pt x="4462938" y="693635"/>
                  </a:cubicBezTo>
                  <a:cubicBezTo>
                    <a:pt x="4340638" y="720164"/>
                    <a:pt x="4337377" y="676587"/>
                    <a:pt x="4258813" y="693635"/>
                  </a:cubicBezTo>
                  <a:cubicBezTo>
                    <a:pt x="4164714" y="727152"/>
                    <a:pt x="3958567" y="659549"/>
                    <a:pt x="3735184" y="693635"/>
                  </a:cubicBezTo>
                  <a:cubicBezTo>
                    <a:pt x="3524828" y="722602"/>
                    <a:pt x="3400409" y="693820"/>
                    <a:pt x="3211556" y="693635"/>
                  </a:cubicBezTo>
                  <a:cubicBezTo>
                    <a:pt x="3032819" y="689475"/>
                    <a:pt x="2941214" y="666091"/>
                    <a:pt x="2687928" y="693635"/>
                  </a:cubicBezTo>
                  <a:cubicBezTo>
                    <a:pt x="2430796" y="733026"/>
                    <a:pt x="2334259" y="626831"/>
                    <a:pt x="2164300" y="693635"/>
                  </a:cubicBezTo>
                  <a:cubicBezTo>
                    <a:pt x="2011640" y="719866"/>
                    <a:pt x="1776119" y="641756"/>
                    <a:pt x="1640671" y="693635"/>
                  </a:cubicBezTo>
                  <a:cubicBezTo>
                    <a:pt x="1502750" y="765254"/>
                    <a:pt x="1178703" y="663606"/>
                    <a:pt x="1037168" y="693635"/>
                  </a:cubicBezTo>
                  <a:cubicBezTo>
                    <a:pt x="908956" y="717529"/>
                    <a:pt x="721308" y="672967"/>
                    <a:pt x="513540" y="693635"/>
                  </a:cubicBezTo>
                  <a:cubicBezTo>
                    <a:pt x="282324" y="701496"/>
                    <a:pt x="216011" y="696920"/>
                    <a:pt x="114162" y="693635"/>
                  </a:cubicBezTo>
                  <a:cubicBezTo>
                    <a:pt x="35342" y="697801"/>
                    <a:pt x="-7123" y="650109"/>
                    <a:pt x="0" y="578026"/>
                  </a:cubicBezTo>
                  <a:cubicBezTo>
                    <a:pt x="-41855" y="368875"/>
                    <a:pt x="7429" y="319617"/>
                    <a:pt x="0" y="115608"/>
                  </a:cubicBezTo>
                  <a:close/>
                </a:path>
                <a:path w="8215874" h="693635" stroke="0" extrusionOk="0">
                  <a:moveTo>
                    <a:pt x="0" y="115608"/>
                  </a:moveTo>
                  <a:cubicBezTo>
                    <a:pt x="2200" y="63362"/>
                    <a:pt x="69350" y="12934"/>
                    <a:pt x="114162" y="0"/>
                  </a:cubicBezTo>
                  <a:cubicBezTo>
                    <a:pt x="291125" y="-47517"/>
                    <a:pt x="436914" y="56540"/>
                    <a:pt x="637791" y="0"/>
                  </a:cubicBezTo>
                  <a:cubicBezTo>
                    <a:pt x="839039" y="-34633"/>
                    <a:pt x="937750" y="54560"/>
                    <a:pt x="1161419" y="0"/>
                  </a:cubicBezTo>
                  <a:cubicBezTo>
                    <a:pt x="1373583" y="-105829"/>
                    <a:pt x="1494816" y="40995"/>
                    <a:pt x="1685047" y="0"/>
                  </a:cubicBezTo>
                  <a:cubicBezTo>
                    <a:pt x="1872964" y="-16491"/>
                    <a:pt x="2101549" y="19025"/>
                    <a:pt x="2288550" y="0"/>
                  </a:cubicBezTo>
                  <a:cubicBezTo>
                    <a:pt x="2468902" y="-41266"/>
                    <a:pt x="2509656" y="21475"/>
                    <a:pt x="2572552" y="0"/>
                  </a:cubicBezTo>
                  <a:cubicBezTo>
                    <a:pt x="2660329" y="14762"/>
                    <a:pt x="2801789" y="24601"/>
                    <a:pt x="3016305" y="0"/>
                  </a:cubicBezTo>
                  <a:cubicBezTo>
                    <a:pt x="3194864" y="8151"/>
                    <a:pt x="3269824" y="1719"/>
                    <a:pt x="3380182" y="0"/>
                  </a:cubicBezTo>
                  <a:cubicBezTo>
                    <a:pt x="3481390" y="-2666"/>
                    <a:pt x="3579833" y="20800"/>
                    <a:pt x="3664184" y="0"/>
                  </a:cubicBezTo>
                  <a:cubicBezTo>
                    <a:pt x="3699126" y="9064"/>
                    <a:pt x="3903937" y="77588"/>
                    <a:pt x="4187812" y="0"/>
                  </a:cubicBezTo>
                  <a:cubicBezTo>
                    <a:pt x="4451732" y="-35380"/>
                    <a:pt x="4314045" y="3413"/>
                    <a:pt x="4391939" y="0"/>
                  </a:cubicBezTo>
                  <a:cubicBezTo>
                    <a:pt x="4462744" y="6898"/>
                    <a:pt x="4518288" y="8537"/>
                    <a:pt x="4596064" y="0"/>
                  </a:cubicBezTo>
                  <a:cubicBezTo>
                    <a:pt x="4638705" y="30455"/>
                    <a:pt x="4846332" y="-3599"/>
                    <a:pt x="5119692" y="0"/>
                  </a:cubicBezTo>
                  <a:cubicBezTo>
                    <a:pt x="5372632" y="-29629"/>
                    <a:pt x="5318367" y="4611"/>
                    <a:pt x="5403694" y="0"/>
                  </a:cubicBezTo>
                  <a:cubicBezTo>
                    <a:pt x="5477949" y="120"/>
                    <a:pt x="5632480" y="20208"/>
                    <a:pt x="5687696" y="0"/>
                  </a:cubicBezTo>
                  <a:cubicBezTo>
                    <a:pt x="5746243" y="-20562"/>
                    <a:pt x="6160367" y="97772"/>
                    <a:pt x="6291200" y="0"/>
                  </a:cubicBezTo>
                  <a:cubicBezTo>
                    <a:pt x="6465547" y="-83740"/>
                    <a:pt x="6690189" y="52725"/>
                    <a:pt x="6894704" y="0"/>
                  </a:cubicBezTo>
                  <a:cubicBezTo>
                    <a:pt x="7113021" y="-10732"/>
                    <a:pt x="7137588" y="10248"/>
                    <a:pt x="7258580" y="0"/>
                  </a:cubicBezTo>
                  <a:cubicBezTo>
                    <a:pt x="7410134" y="23789"/>
                    <a:pt x="7837355" y="132903"/>
                    <a:pt x="8101711" y="0"/>
                  </a:cubicBezTo>
                  <a:cubicBezTo>
                    <a:pt x="8192467" y="-2905"/>
                    <a:pt x="8211594" y="46260"/>
                    <a:pt x="8215874" y="115608"/>
                  </a:cubicBezTo>
                  <a:cubicBezTo>
                    <a:pt x="8268693" y="339512"/>
                    <a:pt x="8173882" y="357470"/>
                    <a:pt x="8215874" y="578026"/>
                  </a:cubicBezTo>
                  <a:cubicBezTo>
                    <a:pt x="8197052" y="640357"/>
                    <a:pt x="8182413" y="704376"/>
                    <a:pt x="8101711" y="693635"/>
                  </a:cubicBezTo>
                  <a:cubicBezTo>
                    <a:pt x="7911655" y="724929"/>
                    <a:pt x="7781467" y="681865"/>
                    <a:pt x="7578082" y="693635"/>
                  </a:cubicBezTo>
                  <a:cubicBezTo>
                    <a:pt x="7374497" y="710564"/>
                    <a:pt x="7434734" y="681220"/>
                    <a:pt x="7373956" y="693635"/>
                  </a:cubicBezTo>
                  <a:cubicBezTo>
                    <a:pt x="7317776" y="734276"/>
                    <a:pt x="7228721" y="662486"/>
                    <a:pt x="7089955" y="693635"/>
                  </a:cubicBezTo>
                  <a:cubicBezTo>
                    <a:pt x="6949026" y="723460"/>
                    <a:pt x="6958939" y="687972"/>
                    <a:pt x="6885828" y="693635"/>
                  </a:cubicBezTo>
                  <a:cubicBezTo>
                    <a:pt x="6820942" y="692658"/>
                    <a:pt x="6687327" y="661743"/>
                    <a:pt x="6601826" y="693635"/>
                  </a:cubicBezTo>
                  <a:cubicBezTo>
                    <a:pt x="6529421" y="746998"/>
                    <a:pt x="6252953" y="634322"/>
                    <a:pt x="6078198" y="693635"/>
                  </a:cubicBezTo>
                  <a:cubicBezTo>
                    <a:pt x="5906553" y="757326"/>
                    <a:pt x="5926855" y="679044"/>
                    <a:pt x="5794197" y="693635"/>
                  </a:cubicBezTo>
                  <a:cubicBezTo>
                    <a:pt x="5648012" y="709869"/>
                    <a:pt x="5582242" y="712999"/>
                    <a:pt x="5350444" y="693635"/>
                  </a:cubicBezTo>
                  <a:cubicBezTo>
                    <a:pt x="5148920" y="682465"/>
                    <a:pt x="5074663" y="668958"/>
                    <a:pt x="4986567" y="693635"/>
                  </a:cubicBezTo>
                  <a:cubicBezTo>
                    <a:pt x="4897580" y="723942"/>
                    <a:pt x="4795159" y="679310"/>
                    <a:pt x="4702565" y="693635"/>
                  </a:cubicBezTo>
                  <a:cubicBezTo>
                    <a:pt x="4546796" y="706977"/>
                    <a:pt x="4285194" y="701058"/>
                    <a:pt x="4099061" y="693635"/>
                  </a:cubicBezTo>
                  <a:cubicBezTo>
                    <a:pt x="3897253" y="745259"/>
                    <a:pt x="3937527" y="674025"/>
                    <a:pt x="3815060" y="693635"/>
                  </a:cubicBezTo>
                  <a:cubicBezTo>
                    <a:pt x="3710175" y="734332"/>
                    <a:pt x="3410893" y="616270"/>
                    <a:pt x="3291432" y="693635"/>
                  </a:cubicBezTo>
                  <a:cubicBezTo>
                    <a:pt x="3165731" y="766104"/>
                    <a:pt x="3135262" y="662490"/>
                    <a:pt x="3007430" y="693635"/>
                  </a:cubicBezTo>
                  <a:cubicBezTo>
                    <a:pt x="2867149" y="720336"/>
                    <a:pt x="2786318" y="711991"/>
                    <a:pt x="2723428" y="693635"/>
                  </a:cubicBezTo>
                  <a:cubicBezTo>
                    <a:pt x="2705101" y="678627"/>
                    <a:pt x="2430990" y="649955"/>
                    <a:pt x="2119925" y="693635"/>
                  </a:cubicBezTo>
                  <a:cubicBezTo>
                    <a:pt x="1831452" y="744606"/>
                    <a:pt x="1784402" y="688040"/>
                    <a:pt x="1596296" y="693635"/>
                  </a:cubicBezTo>
                  <a:cubicBezTo>
                    <a:pt x="1409647" y="682554"/>
                    <a:pt x="1482062" y="697252"/>
                    <a:pt x="1392170" y="693635"/>
                  </a:cubicBezTo>
                  <a:cubicBezTo>
                    <a:pt x="1302358" y="684194"/>
                    <a:pt x="1105111" y="699902"/>
                    <a:pt x="1028293" y="693635"/>
                  </a:cubicBezTo>
                  <a:cubicBezTo>
                    <a:pt x="976095" y="669779"/>
                    <a:pt x="708944" y="674059"/>
                    <a:pt x="504665" y="693635"/>
                  </a:cubicBezTo>
                  <a:cubicBezTo>
                    <a:pt x="285354" y="725317"/>
                    <a:pt x="250199" y="673612"/>
                    <a:pt x="114162" y="693635"/>
                  </a:cubicBezTo>
                  <a:cubicBezTo>
                    <a:pt x="57005" y="698290"/>
                    <a:pt x="-9551" y="652585"/>
                    <a:pt x="0" y="578026"/>
                  </a:cubicBezTo>
                  <a:cubicBezTo>
                    <a:pt x="-27339" y="457995"/>
                    <a:pt x="61392" y="225461"/>
                    <a:pt x="0" y="115608"/>
                  </a:cubicBezTo>
                  <a:close/>
                </a:path>
                <a:path w="8215874" h="693635" fill="none" stroke="0" extrusionOk="0">
                  <a:moveTo>
                    <a:pt x="0" y="115608"/>
                  </a:moveTo>
                  <a:cubicBezTo>
                    <a:pt x="1330" y="47451"/>
                    <a:pt x="64647" y="21901"/>
                    <a:pt x="114162" y="0"/>
                  </a:cubicBezTo>
                  <a:cubicBezTo>
                    <a:pt x="181137" y="-3345"/>
                    <a:pt x="268821" y="13618"/>
                    <a:pt x="318289" y="0"/>
                  </a:cubicBezTo>
                  <a:cubicBezTo>
                    <a:pt x="375712" y="-2243"/>
                    <a:pt x="567593" y="54869"/>
                    <a:pt x="682166" y="0"/>
                  </a:cubicBezTo>
                  <a:cubicBezTo>
                    <a:pt x="803364" y="-29318"/>
                    <a:pt x="856285" y="-2548"/>
                    <a:pt x="966168" y="0"/>
                  </a:cubicBezTo>
                  <a:cubicBezTo>
                    <a:pt x="1063598" y="-2319"/>
                    <a:pt x="1184683" y="12801"/>
                    <a:pt x="1330045" y="0"/>
                  </a:cubicBezTo>
                  <a:cubicBezTo>
                    <a:pt x="1447835" y="-20598"/>
                    <a:pt x="1474973" y="-72"/>
                    <a:pt x="1614047" y="0"/>
                  </a:cubicBezTo>
                  <a:cubicBezTo>
                    <a:pt x="1757747" y="-1371"/>
                    <a:pt x="1866322" y="38935"/>
                    <a:pt x="2057799" y="0"/>
                  </a:cubicBezTo>
                  <a:cubicBezTo>
                    <a:pt x="2244249" y="-49323"/>
                    <a:pt x="2221567" y="10389"/>
                    <a:pt x="2341801" y="0"/>
                  </a:cubicBezTo>
                  <a:cubicBezTo>
                    <a:pt x="2452259" y="-16712"/>
                    <a:pt x="2588759" y="-21838"/>
                    <a:pt x="2705678" y="0"/>
                  </a:cubicBezTo>
                  <a:cubicBezTo>
                    <a:pt x="2831420" y="9589"/>
                    <a:pt x="3002021" y="62039"/>
                    <a:pt x="3149431" y="0"/>
                  </a:cubicBezTo>
                  <a:cubicBezTo>
                    <a:pt x="3309442" y="-71869"/>
                    <a:pt x="3456381" y="4818"/>
                    <a:pt x="3593183" y="0"/>
                  </a:cubicBezTo>
                  <a:cubicBezTo>
                    <a:pt x="3772136" y="-28768"/>
                    <a:pt x="3981299" y="42096"/>
                    <a:pt x="4196687" y="0"/>
                  </a:cubicBezTo>
                  <a:cubicBezTo>
                    <a:pt x="4393116" y="4428"/>
                    <a:pt x="4490861" y="38349"/>
                    <a:pt x="4720315" y="0"/>
                  </a:cubicBezTo>
                  <a:cubicBezTo>
                    <a:pt x="4972554" y="-57458"/>
                    <a:pt x="4837349" y="34949"/>
                    <a:pt x="4924441" y="0"/>
                  </a:cubicBezTo>
                  <a:cubicBezTo>
                    <a:pt x="4984947" y="-45350"/>
                    <a:pt x="5318961" y="54160"/>
                    <a:pt x="5527945" y="0"/>
                  </a:cubicBezTo>
                  <a:cubicBezTo>
                    <a:pt x="5777264" y="-84180"/>
                    <a:pt x="5934023" y="10290"/>
                    <a:pt x="6131449" y="0"/>
                  </a:cubicBezTo>
                  <a:cubicBezTo>
                    <a:pt x="6328624" y="-41591"/>
                    <a:pt x="6345310" y="-7638"/>
                    <a:pt x="6415450" y="0"/>
                  </a:cubicBezTo>
                  <a:cubicBezTo>
                    <a:pt x="6464542" y="-21141"/>
                    <a:pt x="6849149" y="47843"/>
                    <a:pt x="7018954" y="0"/>
                  </a:cubicBezTo>
                  <a:cubicBezTo>
                    <a:pt x="7172524" y="-24530"/>
                    <a:pt x="7269421" y="34394"/>
                    <a:pt x="7462707" y="0"/>
                  </a:cubicBezTo>
                  <a:cubicBezTo>
                    <a:pt x="7645762" y="-21655"/>
                    <a:pt x="7602824" y="16277"/>
                    <a:pt x="7666833" y="0"/>
                  </a:cubicBezTo>
                  <a:cubicBezTo>
                    <a:pt x="7753219" y="-31132"/>
                    <a:pt x="7950797" y="-2685"/>
                    <a:pt x="8101711" y="0"/>
                  </a:cubicBezTo>
                  <a:cubicBezTo>
                    <a:pt x="8156564" y="4344"/>
                    <a:pt x="8223142" y="27854"/>
                    <a:pt x="8215874" y="115608"/>
                  </a:cubicBezTo>
                  <a:cubicBezTo>
                    <a:pt x="8230363" y="346904"/>
                    <a:pt x="8195358" y="388631"/>
                    <a:pt x="8215874" y="578026"/>
                  </a:cubicBezTo>
                  <a:cubicBezTo>
                    <a:pt x="8231392" y="620936"/>
                    <a:pt x="8169448" y="678644"/>
                    <a:pt x="8101711" y="693635"/>
                  </a:cubicBezTo>
                  <a:cubicBezTo>
                    <a:pt x="7940237" y="734063"/>
                    <a:pt x="7726938" y="679402"/>
                    <a:pt x="7578082" y="693635"/>
                  </a:cubicBezTo>
                  <a:cubicBezTo>
                    <a:pt x="7445996" y="692547"/>
                    <a:pt x="7465433" y="692263"/>
                    <a:pt x="7373956" y="693635"/>
                  </a:cubicBezTo>
                  <a:cubicBezTo>
                    <a:pt x="7276468" y="702685"/>
                    <a:pt x="7252838" y="674211"/>
                    <a:pt x="7169830" y="693635"/>
                  </a:cubicBezTo>
                  <a:cubicBezTo>
                    <a:pt x="7090206" y="706365"/>
                    <a:pt x="6982166" y="670267"/>
                    <a:pt x="6885828" y="693635"/>
                  </a:cubicBezTo>
                  <a:cubicBezTo>
                    <a:pt x="6775707" y="732220"/>
                    <a:pt x="6742560" y="671944"/>
                    <a:pt x="6601826" y="693635"/>
                  </a:cubicBezTo>
                  <a:cubicBezTo>
                    <a:pt x="6482087" y="724968"/>
                    <a:pt x="6374546" y="689129"/>
                    <a:pt x="6317825" y="693635"/>
                  </a:cubicBezTo>
                  <a:cubicBezTo>
                    <a:pt x="6203224" y="713156"/>
                    <a:pt x="5978368" y="666062"/>
                    <a:pt x="5714321" y="693635"/>
                  </a:cubicBezTo>
                  <a:cubicBezTo>
                    <a:pt x="5451446" y="744760"/>
                    <a:pt x="5415305" y="666068"/>
                    <a:pt x="5190693" y="693635"/>
                  </a:cubicBezTo>
                  <a:cubicBezTo>
                    <a:pt x="4958359" y="706563"/>
                    <a:pt x="4985517" y="665661"/>
                    <a:pt x="4826816" y="693635"/>
                  </a:cubicBezTo>
                  <a:cubicBezTo>
                    <a:pt x="4672621" y="721534"/>
                    <a:pt x="4588699" y="690432"/>
                    <a:pt x="4462938" y="693635"/>
                  </a:cubicBezTo>
                  <a:cubicBezTo>
                    <a:pt x="4348948" y="709815"/>
                    <a:pt x="4347262" y="681632"/>
                    <a:pt x="4258813" y="693635"/>
                  </a:cubicBezTo>
                  <a:cubicBezTo>
                    <a:pt x="4178383" y="655102"/>
                    <a:pt x="3960382" y="671900"/>
                    <a:pt x="3735184" y="693635"/>
                  </a:cubicBezTo>
                  <a:cubicBezTo>
                    <a:pt x="3482468" y="724354"/>
                    <a:pt x="3390293" y="701523"/>
                    <a:pt x="3211556" y="693635"/>
                  </a:cubicBezTo>
                  <a:cubicBezTo>
                    <a:pt x="3028109" y="690945"/>
                    <a:pt x="2924266" y="642108"/>
                    <a:pt x="2687928" y="693635"/>
                  </a:cubicBezTo>
                  <a:cubicBezTo>
                    <a:pt x="2440607" y="729872"/>
                    <a:pt x="2323147" y="646980"/>
                    <a:pt x="2164300" y="693635"/>
                  </a:cubicBezTo>
                  <a:cubicBezTo>
                    <a:pt x="1978048" y="737526"/>
                    <a:pt x="1787525" y="644252"/>
                    <a:pt x="1640671" y="693635"/>
                  </a:cubicBezTo>
                  <a:cubicBezTo>
                    <a:pt x="1534102" y="750274"/>
                    <a:pt x="1176102" y="686804"/>
                    <a:pt x="1037168" y="693635"/>
                  </a:cubicBezTo>
                  <a:cubicBezTo>
                    <a:pt x="945403" y="721048"/>
                    <a:pt x="735509" y="709383"/>
                    <a:pt x="513540" y="693635"/>
                  </a:cubicBezTo>
                  <a:cubicBezTo>
                    <a:pt x="274149" y="698690"/>
                    <a:pt x="225683" y="686978"/>
                    <a:pt x="114162" y="693635"/>
                  </a:cubicBezTo>
                  <a:cubicBezTo>
                    <a:pt x="22656" y="700180"/>
                    <a:pt x="-11075" y="636334"/>
                    <a:pt x="0" y="578026"/>
                  </a:cubicBezTo>
                  <a:cubicBezTo>
                    <a:pt x="-25309" y="369066"/>
                    <a:pt x="-5338" y="338569"/>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sd="3444377824">
                    <a:custGeom>
                      <a:avLst/>
                      <a:gdLst>
                        <a:gd name="connsiteX0" fmla="*/ 0 w 10562414"/>
                        <a:gd name="connsiteY0" fmla="*/ 146769 h 880597"/>
                        <a:gd name="connsiteX1" fmla="*/ 146769 w 10562414"/>
                        <a:gd name="connsiteY1" fmla="*/ 0 h 880597"/>
                        <a:gd name="connsiteX2" fmla="*/ 409196 w 10562414"/>
                        <a:gd name="connsiteY2" fmla="*/ 0 h 880597"/>
                        <a:gd name="connsiteX3" fmla="*/ 877000 w 10562414"/>
                        <a:gd name="connsiteY3" fmla="*/ 0 h 880597"/>
                        <a:gd name="connsiteX4" fmla="*/ 1242116 w 10562414"/>
                        <a:gd name="connsiteY4" fmla="*/ 0 h 880597"/>
                        <a:gd name="connsiteX5" fmla="*/ 1709920 w 10562414"/>
                        <a:gd name="connsiteY5" fmla="*/ 0 h 880597"/>
                        <a:gd name="connsiteX6" fmla="*/ 2075036 w 10562414"/>
                        <a:gd name="connsiteY6" fmla="*/ 0 h 880597"/>
                        <a:gd name="connsiteX7" fmla="*/ 2645529 w 10562414"/>
                        <a:gd name="connsiteY7" fmla="*/ 0 h 880597"/>
                        <a:gd name="connsiteX8" fmla="*/ 3010644 w 10562414"/>
                        <a:gd name="connsiteY8" fmla="*/ 0 h 880597"/>
                        <a:gd name="connsiteX9" fmla="*/ 3478449 w 10562414"/>
                        <a:gd name="connsiteY9" fmla="*/ 0 h 880597"/>
                        <a:gd name="connsiteX10" fmla="*/ 4048942 w 10562414"/>
                        <a:gd name="connsiteY10" fmla="*/ 0 h 880597"/>
                        <a:gd name="connsiteX11" fmla="*/ 4619435 w 10562414"/>
                        <a:gd name="connsiteY11" fmla="*/ 0 h 880597"/>
                        <a:gd name="connsiteX12" fmla="*/ 5395306 w 10562414"/>
                        <a:gd name="connsiteY12" fmla="*/ 0 h 880597"/>
                        <a:gd name="connsiteX13" fmla="*/ 6068487 w 10562414"/>
                        <a:gd name="connsiteY13" fmla="*/ 0 h 880597"/>
                        <a:gd name="connsiteX14" fmla="*/ 6330914 w 10562414"/>
                        <a:gd name="connsiteY14" fmla="*/ 0 h 880597"/>
                        <a:gd name="connsiteX15" fmla="*/ 7106785 w 10562414"/>
                        <a:gd name="connsiteY15" fmla="*/ 0 h 880597"/>
                        <a:gd name="connsiteX16" fmla="*/ 7882656 w 10562414"/>
                        <a:gd name="connsiteY16" fmla="*/ 0 h 880597"/>
                        <a:gd name="connsiteX17" fmla="*/ 8247771 w 10562414"/>
                        <a:gd name="connsiteY17" fmla="*/ 0 h 880597"/>
                        <a:gd name="connsiteX18" fmla="*/ 9023642 w 10562414"/>
                        <a:gd name="connsiteY18" fmla="*/ 0 h 880597"/>
                        <a:gd name="connsiteX19" fmla="*/ 9594135 w 10562414"/>
                        <a:gd name="connsiteY19" fmla="*/ 0 h 880597"/>
                        <a:gd name="connsiteX20" fmla="*/ 9856562 w 10562414"/>
                        <a:gd name="connsiteY20" fmla="*/ 0 h 880597"/>
                        <a:gd name="connsiteX21" fmla="*/ 10415645 w 10562414"/>
                        <a:gd name="connsiteY21" fmla="*/ 0 h 880597"/>
                        <a:gd name="connsiteX22" fmla="*/ 10562414 w 10562414"/>
                        <a:gd name="connsiteY22" fmla="*/ 146769 h 880597"/>
                        <a:gd name="connsiteX23" fmla="*/ 10562414 w 10562414"/>
                        <a:gd name="connsiteY23" fmla="*/ 733828 h 880597"/>
                        <a:gd name="connsiteX24" fmla="*/ 10415645 w 10562414"/>
                        <a:gd name="connsiteY24" fmla="*/ 880597 h 880597"/>
                        <a:gd name="connsiteX25" fmla="*/ 9742463 w 10562414"/>
                        <a:gd name="connsiteY25" fmla="*/ 880597 h 880597"/>
                        <a:gd name="connsiteX26" fmla="*/ 9480036 w 10562414"/>
                        <a:gd name="connsiteY26" fmla="*/ 880597 h 880597"/>
                        <a:gd name="connsiteX27" fmla="*/ 9217609 w 10562414"/>
                        <a:gd name="connsiteY27" fmla="*/ 880597 h 880597"/>
                        <a:gd name="connsiteX28" fmla="*/ 8852494 w 10562414"/>
                        <a:gd name="connsiteY28" fmla="*/ 880597 h 880597"/>
                        <a:gd name="connsiteX29" fmla="*/ 8487378 w 10562414"/>
                        <a:gd name="connsiteY29" fmla="*/ 880597 h 880597"/>
                        <a:gd name="connsiteX30" fmla="*/ 8122263 w 10562414"/>
                        <a:gd name="connsiteY30" fmla="*/ 880597 h 880597"/>
                        <a:gd name="connsiteX31" fmla="*/ 7346392 w 10562414"/>
                        <a:gd name="connsiteY31" fmla="*/ 880597 h 880597"/>
                        <a:gd name="connsiteX32" fmla="*/ 6673210 w 10562414"/>
                        <a:gd name="connsiteY32" fmla="*/ 880597 h 880597"/>
                        <a:gd name="connsiteX33" fmla="*/ 6205406 w 10562414"/>
                        <a:gd name="connsiteY33" fmla="*/ 880597 h 880597"/>
                        <a:gd name="connsiteX34" fmla="*/ 5737601 w 10562414"/>
                        <a:gd name="connsiteY34" fmla="*/ 880597 h 880597"/>
                        <a:gd name="connsiteX35" fmla="*/ 5475175 w 10562414"/>
                        <a:gd name="connsiteY35" fmla="*/ 880597 h 880597"/>
                        <a:gd name="connsiteX36" fmla="*/ 4801993 w 10562414"/>
                        <a:gd name="connsiteY36" fmla="*/ 880597 h 880597"/>
                        <a:gd name="connsiteX37" fmla="*/ 4128811 w 10562414"/>
                        <a:gd name="connsiteY37" fmla="*/ 880597 h 880597"/>
                        <a:gd name="connsiteX38" fmla="*/ 3455629 w 10562414"/>
                        <a:gd name="connsiteY38" fmla="*/ 880597 h 880597"/>
                        <a:gd name="connsiteX39" fmla="*/ 2782447 w 10562414"/>
                        <a:gd name="connsiteY39" fmla="*/ 880597 h 880597"/>
                        <a:gd name="connsiteX40" fmla="*/ 2109265 w 10562414"/>
                        <a:gd name="connsiteY40" fmla="*/ 880597 h 880597"/>
                        <a:gd name="connsiteX41" fmla="*/ 1333395 w 10562414"/>
                        <a:gd name="connsiteY41" fmla="*/ 880597 h 880597"/>
                        <a:gd name="connsiteX42" fmla="*/ 660213 w 10562414"/>
                        <a:gd name="connsiteY42" fmla="*/ 880597 h 880597"/>
                        <a:gd name="connsiteX43" fmla="*/ 146769 w 10562414"/>
                        <a:gd name="connsiteY43" fmla="*/ 880597 h 880597"/>
                        <a:gd name="connsiteX44" fmla="*/ 0 w 10562414"/>
                        <a:gd name="connsiteY44" fmla="*/ 733828 h 880597"/>
                        <a:gd name="connsiteX45" fmla="*/ 0 w 10562414"/>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62414" h="880597" fill="none" extrusionOk="0">
                          <a:moveTo>
                            <a:pt x="0" y="146769"/>
                          </a:moveTo>
                          <a:cubicBezTo>
                            <a:pt x="7785" y="62014"/>
                            <a:pt x="68844" y="17079"/>
                            <a:pt x="146769" y="0"/>
                          </a:cubicBezTo>
                          <a:cubicBezTo>
                            <a:pt x="219189" y="-1830"/>
                            <a:pt x="317773" y="21726"/>
                            <a:pt x="409196" y="0"/>
                          </a:cubicBezTo>
                          <a:cubicBezTo>
                            <a:pt x="500619" y="-21726"/>
                            <a:pt x="723933" y="40182"/>
                            <a:pt x="877000" y="0"/>
                          </a:cubicBezTo>
                          <a:cubicBezTo>
                            <a:pt x="1030067" y="-40182"/>
                            <a:pt x="1112570" y="290"/>
                            <a:pt x="1242116" y="0"/>
                          </a:cubicBezTo>
                          <a:cubicBezTo>
                            <a:pt x="1371662" y="-290"/>
                            <a:pt x="1561699" y="25311"/>
                            <a:pt x="1709920" y="0"/>
                          </a:cubicBezTo>
                          <a:cubicBezTo>
                            <a:pt x="1858141" y="-25311"/>
                            <a:pt x="1895178" y="2725"/>
                            <a:pt x="2075036" y="0"/>
                          </a:cubicBezTo>
                          <a:cubicBezTo>
                            <a:pt x="2254894" y="-2725"/>
                            <a:pt x="2409844" y="54567"/>
                            <a:pt x="2645529" y="0"/>
                          </a:cubicBezTo>
                          <a:cubicBezTo>
                            <a:pt x="2881214" y="-54567"/>
                            <a:pt x="2850308" y="30109"/>
                            <a:pt x="3010644" y="0"/>
                          </a:cubicBezTo>
                          <a:cubicBezTo>
                            <a:pt x="3170980" y="-30109"/>
                            <a:pt x="3328665" y="16823"/>
                            <a:pt x="3478449" y="0"/>
                          </a:cubicBezTo>
                          <a:cubicBezTo>
                            <a:pt x="3628234" y="-16823"/>
                            <a:pt x="3863411" y="58484"/>
                            <a:pt x="4048942" y="0"/>
                          </a:cubicBezTo>
                          <a:cubicBezTo>
                            <a:pt x="4234473" y="-58484"/>
                            <a:pt x="4412993" y="41306"/>
                            <a:pt x="4619435" y="0"/>
                          </a:cubicBezTo>
                          <a:cubicBezTo>
                            <a:pt x="4825877" y="-41306"/>
                            <a:pt x="5160843" y="18619"/>
                            <a:pt x="5395306" y="0"/>
                          </a:cubicBezTo>
                          <a:cubicBezTo>
                            <a:pt x="5629769" y="-18619"/>
                            <a:pt x="5761699" y="51289"/>
                            <a:pt x="6068487" y="0"/>
                          </a:cubicBezTo>
                          <a:cubicBezTo>
                            <a:pt x="6375275" y="-51289"/>
                            <a:pt x="6211451" y="29165"/>
                            <a:pt x="6330914" y="0"/>
                          </a:cubicBezTo>
                          <a:cubicBezTo>
                            <a:pt x="6450377" y="-29165"/>
                            <a:pt x="6827499" y="86100"/>
                            <a:pt x="7106785" y="0"/>
                          </a:cubicBezTo>
                          <a:cubicBezTo>
                            <a:pt x="7386071" y="-86100"/>
                            <a:pt x="7631712" y="58901"/>
                            <a:pt x="7882656" y="0"/>
                          </a:cubicBezTo>
                          <a:cubicBezTo>
                            <a:pt x="8133600" y="-58901"/>
                            <a:pt x="8153461" y="7374"/>
                            <a:pt x="8247771" y="0"/>
                          </a:cubicBezTo>
                          <a:cubicBezTo>
                            <a:pt x="8342081" y="-7374"/>
                            <a:pt x="8808067" y="70035"/>
                            <a:pt x="9023642" y="0"/>
                          </a:cubicBezTo>
                          <a:cubicBezTo>
                            <a:pt x="9239217" y="-70035"/>
                            <a:pt x="9360006" y="49966"/>
                            <a:pt x="9594135" y="0"/>
                          </a:cubicBezTo>
                          <a:cubicBezTo>
                            <a:pt x="9828264" y="-49966"/>
                            <a:pt x="9777865" y="18908"/>
                            <a:pt x="9856562" y="0"/>
                          </a:cubicBezTo>
                          <a:cubicBezTo>
                            <a:pt x="9935259" y="-18908"/>
                            <a:pt x="10200479" y="3967"/>
                            <a:pt x="10415645" y="0"/>
                          </a:cubicBezTo>
                          <a:cubicBezTo>
                            <a:pt x="10488386" y="4366"/>
                            <a:pt x="10559533" y="52264"/>
                            <a:pt x="10562414" y="146769"/>
                          </a:cubicBezTo>
                          <a:cubicBezTo>
                            <a:pt x="10595573" y="435287"/>
                            <a:pt x="10552937" y="486481"/>
                            <a:pt x="10562414" y="733828"/>
                          </a:cubicBezTo>
                          <a:cubicBezTo>
                            <a:pt x="10579217" y="814100"/>
                            <a:pt x="10510656" y="868778"/>
                            <a:pt x="10415645" y="880597"/>
                          </a:cubicBezTo>
                          <a:cubicBezTo>
                            <a:pt x="10171339" y="957764"/>
                            <a:pt x="9913552" y="876186"/>
                            <a:pt x="9742463" y="880597"/>
                          </a:cubicBezTo>
                          <a:cubicBezTo>
                            <a:pt x="9571374" y="885008"/>
                            <a:pt x="9595375" y="879140"/>
                            <a:pt x="9480036" y="880597"/>
                          </a:cubicBezTo>
                          <a:cubicBezTo>
                            <a:pt x="9364697" y="882054"/>
                            <a:pt x="9315824" y="856782"/>
                            <a:pt x="9217609" y="880597"/>
                          </a:cubicBezTo>
                          <a:cubicBezTo>
                            <a:pt x="9119394" y="904412"/>
                            <a:pt x="8972699" y="848699"/>
                            <a:pt x="8852494" y="880597"/>
                          </a:cubicBezTo>
                          <a:cubicBezTo>
                            <a:pt x="8732289" y="912495"/>
                            <a:pt x="8644206" y="840163"/>
                            <a:pt x="8487378" y="880597"/>
                          </a:cubicBezTo>
                          <a:cubicBezTo>
                            <a:pt x="8330550" y="921031"/>
                            <a:pt x="8197171" y="870722"/>
                            <a:pt x="8122263" y="880597"/>
                          </a:cubicBezTo>
                          <a:cubicBezTo>
                            <a:pt x="8047355" y="890472"/>
                            <a:pt x="7686527" y="815849"/>
                            <a:pt x="7346392" y="880597"/>
                          </a:cubicBezTo>
                          <a:cubicBezTo>
                            <a:pt x="7006257" y="945345"/>
                            <a:pt x="6974226" y="855032"/>
                            <a:pt x="6673210" y="880597"/>
                          </a:cubicBezTo>
                          <a:cubicBezTo>
                            <a:pt x="6372194" y="906162"/>
                            <a:pt x="6406551" y="856183"/>
                            <a:pt x="6205406" y="880597"/>
                          </a:cubicBezTo>
                          <a:cubicBezTo>
                            <a:pt x="6004261" y="905011"/>
                            <a:pt x="5894343" y="849054"/>
                            <a:pt x="5737601" y="880597"/>
                          </a:cubicBezTo>
                          <a:cubicBezTo>
                            <a:pt x="5580859" y="912140"/>
                            <a:pt x="5578674" y="856634"/>
                            <a:pt x="5475175" y="880597"/>
                          </a:cubicBezTo>
                          <a:cubicBezTo>
                            <a:pt x="5371676" y="904560"/>
                            <a:pt x="5107425" y="841578"/>
                            <a:pt x="4801993" y="880597"/>
                          </a:cubicBezTo>
                          <a:cubicBezTo>
                            <a:pt x="4496561" y="919616"/>
                            <a:pt x="4370709" y="876070"/>
                            <a:pt x="4128811" y="880597"/>
                          </a:cubicBezTo>
                          <a:cubicBezTo>
                            <a:pt x="3886913" y="885124"/>
                            <a:pt x="3782075" y="824726"/>
                            <a:pt x="3455629" y="880597"/>
                          </a:cubicBezTo>
                          <a:cubicBezTo>
                            <a:pt x="3129183" y="936468"/>
                            <a:pt x="3015185" y="828838"/>
                            <a:pt x="2782447" y="880597"/>
                          </a:cubicBezTo>
                          <a:cubicBezTo>
                            <a:pt x="2549709" y="932356"/>
                            <a:pt x="2260619" y="812588"/>
                            <a:pt x="2109265" y="880597"/>
                          </a:cubicBezTo>
                          <a:cubicBezTo>
                            <a:pt x="1957911" y="948606"/>
                            <a:pt x="1501182" y="854279"/>
                            <a:pt x="1333395" y="880597"/>
                          </a:cubicBezTo>
                          <a:cubicBezTo>
                            <a:pt x="1165608" y="906915"/>
                            <a:pt x="966531" y="871786"/>
                            <a:pt x="660213" y="880597"/>
                          </a:cubicBezTo>
                          <a:cubicBezTo>
                            <a:pt x="353895" y="889408"/>
                            <a:pt x="289690" y="873903"/>
                            <a:pt x="146769" y="880597"/>
                          </a:cubicBezTo>
                          <a:cubicBezTo>
                            <a:pt x="52643" y="894500"/>
                            <a:pt x="-2846" y="815318"/>
                            <a:pt x="0" y="733828"/>
                          </a:cubicBezTo>
                          <a:cubicBezTo>
                            <a:pt x="-34925" y="476544"/>
                            <a:pt x="5116" y="416993"/>
                            <a:pt x="0" y="146769"/>
                          </a:cubicBezTo>
                          <a:close/>
                        </a:path>
                        <a:path w="10562414" h="880597" stroke="0" extrusionOk="0">
                          <a:moveTo>
                            <a:pt x="0" y="146769"/>
                          </a:moveTo>
                          <a:cubicBezTo>
                            <a:pt x="-1893" y="65152"/>
                            <a:pt x="80565" y="11308"/>
                            <a:pt x="146769" y="0"/>
                          </a:cubicBezTo>
                          <a:cubicBezTo>
                            <a:pt x="387521" y="-59896"/>
                            <a:pt x="554466" y="19592"/>
                            <a:pt x="819951" y="0"/>
                          </a:cubicBezTo>
                          <a:cubicBezTo>
                            <a:pt x="1085436" y="-19592"/>
                            <a:pt x="1231430" y="77994"/>
                            <a:pt x="1493133" y="0"/>
                          </a:cubicBezTo>
                          <a:cubicBezTo>
                            <a:pt x="1754836" y="-77994"/>
                            <a:pt x="1934918" y="28727"/>
                            <a:pt x="2166315" y="0"/>
                          </a:cubicBezTo>
                          <a:cubicBezTo>
                            <a:pt x="2397712" y="-28727"/>
                            <a:pt x="2704593" y="68750"/>
                            <a:pt x="2942185" y="0"/>
                          </a:cubicBezTo>
                          <a:cubicBezTo>
                            <a:pt x="3179777" y="-68750"/>
                            <a:pt x="3230706" y="30353"/>
                            <a:pt x="3307301" y="0"/>
                          </a:cubicBezTo>
                          <a:cubicBezTo>
                            <a:pt x="3383896" y="-30353"/>
                            <a:pt x="3647270" y="9422"/>
                            <a:pt x="3877794" y="0"/>
                          </a:cubicBezTo>
                          <a:cubicBezTo>
                            <a:pt x="4108318" y="-9422"/>
                            <a:pt x="4214958" y="8353"/>
                            <a:pt x="4345598" y="0"/>
                          </a:cubicBezTo>
                          <a:cubicBezTo>
                            <a:pt x="4476238" y="-8353"/>
                            <a:pt x="4608204" y="8804"/>
                            <a:pt x="4710714" y="0"/>
                          </a:cubicBezTo>
                          <a:cubicBezTo>
                            <a:pt x="4813224" y="-8804"/>
                            <a:pt x="5054323" y="70624"/>
                            <a:pt x="5383896" y="0"/>
                          </a:cubicBezTo>
                          <a:cubicBezTo>
                            <a:pt x="5713469" y="-70624"/>
                            <a:pt x="5547337" y="8295"/>
                            <a:pt x="5646323" y="0"/>
                          </a:cubicBezTo>
                          <a:cubicBezTo>
                            <a:pt x="5745309" y="-8295"/>
                            <a:pt x="5813289" y="25639"/>
                            <a:pt x="5908749" y="0"/>
                          </a:cubicBezTo>
                          <a:cubicBezTo>
                            <a:pt x="6004209" y="-25639"/>
                            <a:pt x="6252775" y="36777"/>
                            <a:pt x="6581931" y="0"/>
                          </a:cubicBezTo>
                          <a:cubicBezTo>
                            <a:pt x="6911087" y="-36777"/>
                            <a:pt x="6850881" y="5978"/>
                            <a:pt x="6947047" y="0"/>
                          </a:cubicBezTo>
                          <a:cubicBezTo>
                            <a:pt x="7043213" y="-5978"/>
                            <a:pt x="7226736" y="25637"/>
                            <a:pt x="7312162" y="0"/>
                          </a:cubicBezTo>
                          <a:cubicBezTo>
                            <a:pt x="7397589" y="-25637"/>
                            <a:pt x="7876424" y="90623"/>
                            <a:pt x="8088033" y="0"/>
                          </a:cubicBezTo>
                          <a:cubicBezTo>
                            <a:pt x="8299642" y="-90623"/>
                            <a:pt x="8585260" y="20025"/>
                            <a:pt x="8863904" y="0"/>
                          </a:cubicBezTo>
                          <a:cubicBezTo>
                            <a:pt x="9142548" y="-20025"/>
                            <a:pt x="9176148" y="11171"/>
                            <a:pt x="9331708" y="0"/>
                          </a:cubicBezTo>
                          <a:cubicBezTo>
                            <a:pt x="9487268" y="-11171"/>
                            <a:pt x="10115176" y="93082"/>
                            <a:pt x="10415645" y="0"/>
                          </a:cubicBezTo>
                          <a:cubicBezTo>
                            <a:pt x="10517288" y="-10498"/>
                            <a:pt x="10561812" y="55968"/>
                            <a:pt x="10562414" y="146769"/>
                          </a:cubicBezTo>
                          <a:cubicBezTo>
                            <a:pt x="10604834" y="432644"/>
                            <a:pt x="10512716" y="472387"/>
                            <a:pt x="10562414" y="733828"/>
                          </a:cubicBezTo>
                          <a:cubicBezTo>
                            <a:pt x="10556104" y="824989"/>
                            <a:pt x="10504202" y="889904"/>
                            <a:pt x="10415645" y="880597"/>
                          </a:cubicBezTo>
                          <a:cubicBezTo>
                            <a:pt x="10190071" y="892712"/>
                            <a:pt x="10001461" y="855209"/>
                            <a:pt x="9742463" y="880597"/>
                          </a:cubicBezTo>
                          <a:cubicBezTo>
                            <a:pt x="9483465" y="905985"/>
                            <a:pt x="9550324" y="851304"/>
                            <a:pt x="9480036" y="880597"/>
                          </a:cubicBezTo>
                          <a:cubicBezTo>
                            <a:pt x="9409748" y="909890"/>
                            <a:pt x="9286219" y="840588"/>
                            <a:pt x="9114921" y="880597"/>
                          </a:cubicBezTo>
                          <a:cubicBezTo>
                            <a:pt x="8943624" y="920606"/>
                            <a:pt x="8945742" y="874650"/>
                            <a:pt x="8852494" y="880597"/>
                          </a:cubicBezTo>
                          <a:cubicBezTo>
                            <a:pt x="8759246" y="886544"/>
                            <a:pt x="8612611" y="850936"/>
                            <a:pt x="8487378" y="880597"/>
                          </a:cubicBezTo>
                          <a:cubicBezTo>
                            <a:pt x="8362145" y="910258"/>
                            <a:pt x="8012970" y="807295"/>
                            <a:pt x="7814196" y="880597"/>
                          </a:cubicBezTo>
                          <a:cubicBezTo>
                            <a:pt x="7615422" y="953899"/>
                            <a:pt x="7600185" y="862035"/>
                            <a:pt x="7449081" y="880597"/>
                          </a:cubicBezTo>
                          <a:cubicBezTo>
                            <a:pt x="7297978" y="899159"/>
                            <a:pt x="7145220" y="871228"/>
                            <a:pt x="6878588" y="880597"/>
                          </a:cubicBezTo>
                          <a:cubicBezTo>
                            <a:pt x="6611956" y="889966"/>
                            <a:pt x="6513988" y="851347"/>
                            <a:pt x="6410783" y="880597"/>
                          </a:cubicBezTo>
                          <a:cubicBezTo>
                            <a:pt x="6307579" y="909847"/>
                            <a:pt x="6199506" y="862659"/>
                            <a:pt x="6045668" y="880597"/>
                          </a:cubicBezTo>
                          <a:cubicBezTo>
                            <a:pt x="5891830" y="898535"/>
                            <a:pt x="5523169" y="839841"/>
                            <a:pt x="5269797" y="880597"/>
                          </a:cubicBezTo>
                          <a:cubicBezTo>
                            <a:pt x="5016425" y="921353"/>
                            <a:pt x="5057619" y="841790"/>
                            <a:pt x="4904682" y="880597"/>
                          </a:cubicBezTo>
                          <a:cubicBezTo>
                            <a:pt x="4751746" y="919404"/>
                            <a:pt x="4372538" y="810088"/>
                            <a:pt x="4231500" y="880597"/>
                          </a:cubicBezTo>
                          <a:cubicBezTo>
                            <a:pt x="4090462" y="951106"/>
                            <a:pt x="4031743" y="845779"/>
                            <a:pt x="3866384" y="880597"/>
                          </a:cubicBezTo>
                          <a:cubicBezTo>
                            <a:pt x="3701025" y="915415"/>
                            <a:pt x="3584035" y="880197"/>
                            <a:pt x="3501268" y="880597"/>
                          </a:cubicBezTo>
                          <a:cubicBezTo>
                            <a:pt x="3418501" y="880997"/>
                            <a:pt x="3098956" y="797350"/>
                            <a:pt x="2725398" y="880597"/>
                          </a:cubicBezTo>
                          <a:cubicBezTo>
                            <a:pt x="2351840" y="963844"/>
                            <a:pt x="2293965" y="876699"/>
                            <a:pt x="2052216" y="880597"/>
                          </a:cubicBezTo>
                          <a:cubicBezTo>
                            <a:pt x="1810467" y="884495"/>
                            <a:pt x="1897297" y="875078"/>
                            <a:pt x="1789789" y="880597"/>
                          </a:cubicBezTo>
                          <a:cubicBezTo>
                            <a:pt x="1682281" y="886116"/>
                            <a:pt x="1418492" y="873146"/>
                            <a:pt x="1321985" y="880597"/>
                          </a:cubicBezTo>
                          <a:cubicBezTo>
                            <a:pt x="1225478" y="888048"/>
                            <a:pt x="927230" y="844376"/>
                            <a:pt x="648803" y="880597"/>
                          </a:cubicBezTo>
                          <a:cubicBezTo>
                            <a:pt x="370376" y="916818"/>
                            <a:pt x="326464" y="845637"/>
                            <a:pt x="146769" y="880597"/>
                          </a:cubicBezTo>
                          <a:cubicBezTo>
                            <a:pt x="74827" y="888484"/>
                            <a:pt x="5" y="810918"/>
                            <a:pt x="0" y="733828"/>
                          </a:cubicBezTo>
                          <a:cubicBezTo>
                            <a:pt x="-42620" y="570088"/>
                            <a:pt x="64716" y="294313"/>
                            <a:pt x="0" y="146769"/>
                          </a:cubicBezTo>
                          <a:close/>
                        </a:path>
                      </a:pathLst>
                    </a:custGeom>
                    <ask:type>
                      <ask:lineSketchScribble/>
                    </ask:type>
                  </ask:lineSketchStyleProps>
                </a:ext>
              </a:extLst>
            </a:ln>
            <a:effectLst/>
          </p:spPr>
          <p:txBody>
            <a:bodyPr rtlCol="0" anchor="ctr"/>
            <a:lstStyle/>
            <a:p>
              <a:pPr algn="ctr">
                <a:defRPr/>
              </a:pPr>
              <a:endParaRPr lang="en-US" sz="2800" kern="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Rectangle 39">
              <a:extLst>
                <a:ext uri="{FF2B5EF4-FFF2-40B4-BE49-F238E27FC236}">
                  <a16:creationId xmlns:a16="http://schemas.microsoft.com/office/drawing/2014/main" id="{13E15892-A073-46E7-8415-FE13A00AB5BD}"/>
                </a:ext>
              </a:extLst>
            </p:cNvPr>
            <p:cNvSpPr/>
            <p:nvPr/>
          </p:nvSpPr>
          <p:spPr>
            <a:xfrm>
              <a:off x="1526400" y="4646940"/>
              <a:ext cx="8103315" cy="412134"/>
            </a:xfrm>
            <a:prstGeom prst="rect">
              <a:avLst/>
            </a:prstGeom>
          </p:spPr>
          <p:txBody>
            <a:bodyPr wrap="square">
              <a:spAutoFit/>
            </a:bodyPr>
            <a:lstStyle/>
            <a:p>
              <a:pPr>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Em hãy giải thích vì sao Cô-li-a vui vẻ nhận lời mẹ làm việc nhà</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1" name="Picture 40">
            <a:extLst>
              <a:ext uri="{FF2B5EF4-FFF2-40B4-BE49-F238E27FC236}">
                <a16:creationId xmlns:a16="http://schemas.microsoft.com/office/drawing/2014/main" id="{9E936CF2-5D09-459D-951D-A25FCA022E8A}"/>
              </a:ext>
            </a:extLst>
          </p:cNvPr>
          <p:cNvPicPr>
            <a:picLocks noChangeAspect="1"/>
          </p:cNvPicPr>
          <p:nvPr/>
        </p:nvPicPr>
        <p:blipFill rotWithShape="1">
          <a:blip r:embed="rId4">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42" name="Picture 41">
            <a:extLst>
              <a:ext uri="{FF2B5EF4-FFF2-40B4-BE49-F238E27FC236}">
                <a16:creationId xmlns:a16="http://schemas.microsoft.com/office/drawing/2014/main" id="{CB0C3F8F-B70D-4EA0-93AF-F97679288284}"/>
              </a:ext>
            </a:extLst>
          </p:cNvPr>
          <p:cNvPicPr>
            <a:picLocks noChangeAspect="1"/>
          </p:cNvPicPr>
          <p:nvPr/>
        </p:nvPicPr>
        <p:blipFill rotWithShape="1">
          <a:blip r:embed="rId4">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43" name="Picture 42">
            <a:extLst>
              <a:ext uri="{FF2B5EF4-FFF2-40B4-BE49-F238E27FC236}">
                <a16:creationId xmlns:a16="http://schemas.microsoft.com/office/drawing/2014/main" id="{600B4EF7-5DA9-4161-8528-4E93BF12DD19}"/>
              </a:ext>
            </a:extLst>
          </p:cNvPr>
          <p:cNvPicPr>
            <a:picLocks noChangeAspect="1"/>
          </p:cNvPicPr>
          <p:nvPr/>
        </p:nvPicPr>
        <p:blipFill rotWithShape="1">
          <a:blip r:embed="rId4">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44" name="Picture 43">
            <a:extLst>
              <a:ext uri="{FF2B5EF4-FFF2-40B4-BE49-F238E27FC236}">
                <a16:creationId xmlns:a16="http://schemas.microsoft.com/office/drawing/2014/main" id="{60FDB850-C8EA-4F30-98AF-1133F23746A5}"/>
              </a:ext>
            </a:extLst>
          </p:cNvPr>
          <p:cNvPicPr>
            <a:picLocks noChangeAspect="1"/>
          </p:cNvPicPr>
          <p:nvPr/>
        </p:nvPicPr>
        <p:blipFill rotWithShape="1">
          <a:blip r:embed="rId4">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45" name="Freeform 197">
            <a:extLst>
              <a:ext uri="{FF2B5EF4-FFF2-40B4-BE49-F238E27FC236}">
                <a16:creationId xmlns:a16="http://schemas.microsoft.com/office/drawing/2014/main" id="{F7A0A665-1171-4BC8-9A6E-E897FC6C1585}"/>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a:defRPr/>
            </a:pPr>
            <a:endParaRPr lang="zh-CN" alt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6" name="Picture 45" descr="Logo&#10;&#10;Description automatically generated">
            <a:extLst>
              <a:ext uri="{FF2B5EF4-FFF2-40B4-BE49-F238E27FC236}">
                <a16:creationId xmlns:a16="http://schemas.microsoft.com/office/drawing/2014/main" id="{BA638512-53C1-42C5-ACAC-578382642D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47" name="Group 46">
            <a:extLst>
              <a:ext uri="{FF2B5EF4-FFF2-40B4-BE49-F238E27FC236}">
                <a16:creationId xmlns:a16="http://schemas.microsoft.com/office/drawing/2014/main" id="{0FFA519F-8F41-4E67-AC0D-32177ADFAB12}"/>
              </a:ext>
            </a:extLst>
          </p:cNvPr>
          <p:cNvGrpSpPr/>
          <p:nvPr/>
        </p:nvGrpSpPr>
        <p:grpSpPr>
          <a:xfrm>
            <a:off x="1395024" y="5591210"/>
            <a:ext cx="9813363" cy="858171"/>
            <a:chOff x="1532497" y="4536707"/>
            <a:chExt cx="8215874" cy="693635"/>
          </a:xfrm>
        </p:grpSpPr>
        <p:sp>
          <p:nvSpPr>
            <p:cNvPr id="48" name="Rectangle: Rounded Corners 43">
              <a:extLst>
                <a:ext uri="{FF2B5EF4-FFF2-40B4-BE49-F238E27FC236}">
                  <a16:creationId xmlns:a16="http://schemas.microsoft.com/office/drawing/2014/main" id="{D8F3800E-93F2-49FB-A472-BCA5973997F1}"/>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48">
              <a:extLst>
                <a:ext uri="{FF2B5EF4-FFF2-40B4-BE49-F238E27FC236}">
                  <a16:creationId xmlns:a16="http://schemas.microsoft.com/office/drawing/2014/main" id="{9815D1C8-E8EA-468E-B5D3-0FCD57D461A0}"/>
                </a:ext>
              </a:extLst>
            </p:cNvPr>
            <p:cNvSpPr/>
            <p:nvPr/>
          </p:nvSpPr>
          <p:spPr>
            <a:xfrm>
              <a:off x="1546146" y="4643710"/>
              <a:ext cx="8169634"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có nhận xét gì về Cô-li-a?</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3154942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750" fill="hold"/>
                                        <p:tgtEl>
                                          <p:spTgt spid="45"/>
                                        </p:tgtEl>
                                        <p:attrNameLst>
                                          <p:attrName>ppt_x</p:attrName>
                                        </p:attrNameLst>
                                      </p:cBhvr>
                                      <p:tavLst>
                                        <p:tav tm="0">
                                          <p:val>
                                            <p:strVal val="0-#ppt_w/2"/>
                                          </p:val>
                                        </p:tav>
                                        <p:tav tm="100000">
                                          <p:val>
                                            <p:strVal val="#ppt_x"/>
                                          </p:val>
                                        </p:tav>
                                      </p:tavLst>
                                    </p:anim>
                                    <p:anim calcmode="lin" valueType="num">
                                      <p:cBhvr additive="base">
                                        <p:cTn id="8" dur="75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0-#ppt_w/2"/>
                                          </p:val>
                                        </p:tav>
                                        <p:tav tm="100000">
                                          <p:val>
                                            <p:strVal val="#ppt_x"/>
                                          </p:val>
                                        </p:tav>
                                      </p:tavLst>
                                    </p:anim>
                                    <p:anim calcmode="lin" valueType="num">
                                      <p:cBhvr additive="base">
                                        <p:cTn id="14" dur="500" fill="hold"/>
                                        <p:tgtEl>
                                          <p:spTgt spid="35"/>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fill="hold"/>
                                        <p:tgtEl>
                                          <p:spTgt spid="41"/>
                                        </p:tgtEl>
                                        <p:attrNameLst>
                                          <p:attrName>ppt_x</p:attrName>
                                        </p:attrNameLst>
                                      </p:cBhvr>
                                      <p:tavLst>
                                        <p:tav tm="0">
                                          <p:val>
                                            <p:strVal val="0-#ppt_w/2"/>
                                          </p:val>
                                        </p:tav>
                                        <p:tav tm="100000">
                                          <p:val>
                                            <p:strVal val="#ppt_x"/>
                                          </p:val>
                                        </p:tav>
                                      </p:tavLst>
                                    </p:anim>
                                    <p:anim calcmode="lin" valueType="num">
                                      <p:cBhvr additive="base">
                                        <p:cTn id="18" dur="500" fill="hold"/>
                                        <p:tgtEl>
                                          <p:spTgt spid="41"/>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0-#ppt_w/2"/>
                                          </p:val>
                                        </p:tav>
                                        <p:tav tm="100000">
                                          <p:val>
                                            <p:strVal val="#ppt_x"/>
                                          </p:val>
                                        </p:tav>
                                      </p:tavLst>
                                    </p:anim>
                                    <p:anim calcmode="lin" valueType="num">
                                      <p:cBhvr additive="base">
                                        <p:cTn id="22"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500" fill="hold"/>
                                        <p:tgtEl>
                                          <p:spTgt spid="42"/>
                                        </p:tgtEl>
                                        <p:attrNameLst>
                                          <p:attrName>ppt_x</p:attrName>
                                        </p:attrNameLst>
                                      </p:cBhvr>
                                      <p:tavLst>
                                        <p:tav tm="0">
                                          <p:val>
                                            <p:strVal val="0-#ppt_w/2"/>
                                          </p:val>
                                        </p:tav>
                                        <p:tav tm="100000">
                                          <p:val>
                                            <p:strVal val="#ppt_x"/>
                                          </p:val>
                                        </p:tav>
                                      </p:tavLst>
                                    </p:anim>
                                    <p:anim calcmode="lin" valueType="num">
                                      <p:cBhvr additive="base">
                                        <p:cTn id="28" dur="500" fill="hold"/>
                                        <p:tgtEl>
                                          <p:spTgt spid="42"/>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0-#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0-#ppt_w/2"/>
                                          </p:val>
                                        </p:tav>
                                        <p:tav tm="100000">
                                          <p:val>
                                            <p:strVal val="#ppt_x"/>
                                          </p:val>
                                        </p:tav>
                                      </p:tavLst>
                                    </p:anim>
                                    <p:anim calcmode="lin" valueType="num">
                                      <p:cBhvr additive="base">
                                        <p:cTn id="36"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0-#ppt_w/2"/>
                                          </p:val>
                                        </p:tav>
                                        <p:tav tm="100000">
                                          <p:val>
                                            <p:strVal val="#ppt_x"/>
                                          </p:val>
                                        </p:tav>
                                      </p:tavLst>
                                    </p:anim>
                                    <p:anim calcmode="lin" valueType="num">
                                      <p:cBhvr additive="base">
                                        <p:cTn id="42" dur="500" fill="hold"/>
                                        <p:tgtEl>
                                          <p:spTgt spid="37"/>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fill="hold"/>
                                        <p:tgtEl>
                                          <p:spTgt spid="31"/>
                                        </p:tgtEl>
                                        <p:attrNameLst>
                                          <p:attrName>ppt_x</p:attrName>
                                        </p:attrNameLst>
                                      </p:cBhvr>
                                      <p:tavLst>
                                        <p:tav tm="0">
                                          <p:val>
                                            <p:strVal val="0-#ppt_w/2"/>
                                          </p:val>
                                        </p:tav>
                                        <p:tav tm="100000">
                                          <p:val>
                                            <p:strVal val="#ppt_x"/>
                                          </p:val>
                                        </p:tav>
                                      </p:tavLst>
                                    </p:anim>
                                    <p:anim calcmode="lin" valueType="num">
                                      <p:cBhvr additive="base">
                                        <p:cTn id="46" dur="500" fill="hold"/>
                                        <p:tgtEl>
                                          <p:spTgt spid="31"/>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500" fill="hold"/>
                                        <p:tgtEl>
                                          <p:spTgt spid="43"/>
                                        </p:tgtEl>
                                        <p:attrNameLst>
                                          <p:attrName>ppt_x</p:attrName>
                                        </p:attrNameLst>
                                      </p:cBhvr>
                                      <p:tavLst>
                                        <p:tav tm="0">
                                          <p:val>
                                            <p:strVal val="0-#ppt_w/2"/>
                                          </p:val>
                                        </p:tav>
                                        <p:tav tm="100000">
                                          <p:val>
                                            <p:strVal val="#ppt_x"/>
                                          </p:val>
                                        </p:tav>
                                      </p:tavLst>
                                    </p:anim>
                                    <p:anim calcmode="lin" valueType="num">
                                      <p:cBhvr additive="base">
                                        <p:cTn id="50"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500" fill="hold"/>
                                        <p:tgtEl>
                                          <p:spTgt spid="38"/>
                                        </p:tgtEl>
                                        <p:attrNameLst>
                                          <p:attrName>ppt_x</p:attrName>
                                        </p:attrNameLst>
                                      </p:cBhvr>
                                      <p:tavLst>
                                        <p:tav tm="0">
                                          <p:val>
                                            <p:strVal val="0-#ppt_w/2"/>
                                          </p:val>
                                        </p:tav>
                                        <p:tav tm="100000">
                                          <p:val>
                                            <p:strVal val="#ppt_x"/>
                                          </p:val>
                                        </p:tav>
                                      </p:tavLst>
                                    </p:anim>
                                    <p:anim calcmode="lin" valueType="num">
                                      <p:cBhvr additive="base">
                                        <p:cTn id="56" dur="500" fill="hold"/>
                                        <p:tgtEl>
                                          <p:spTgt spid="38"/>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500" fill="hold"/>
                                        <p:tgtEl>
                                          <p:spTgt spid="44"/>
                                        </p:tgtEl>
                                        <p:attrNameLst>
                                          <p:attrName>ppt_x</p:attrName>
                                        </p:attrNameLst>
                                      </p:cBhvr>
                                      <p:tavLst>
                                        <p:tav tm="0">
                                          <p:val>
                                            <p:strVal val="0-#ppt_w/2"/>
                                          </p:val>
                                        </p:tav>
                                        <p:tav tm="100000">
                                          <p:val>
                                            <p:strVal val="#ppt_x"/>
                                          </p:val>
                                        </p:tav>
                                      </p:tavLst>
                                    </p:anim>
                                    <p:anim calcmode="lin" valueType="num">
                                      <p:cBhvr additive="base">
                                        <p:cTn id="60"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46"/>
                                        </p:tgtEl>
                                        <p:attrNameLst>
                                          <p:attrName>style.visibility</p:attrName>
                                        </p:attrNameLst>
                                      </p:cBhvr>
                                      <p:to>
                                        <p:strVal val="visible"/>
                                      </p:to>
                                    </p:set>
                                    <p:anim calcmode="lin" valueType="num">
                                      <p:cBhvr additive="base">
                                        <p:cTn id="65" dur="500" fill="hold"/>
                                        <p:tgtEl>
                                          <p:spTgt spid="46"/>
                                        </p:tgtEl>
                                        <p:attrNameLst>
                                          <p:attrName>ppt_x</p:attrName>
                                        </p:attrNameLst>
                                      </p:cBhvr>
                                      <p:tavLst>
                                        <p:tav tm="0">
                                          <p:val>
                                            <p:strVal val="#ppt_x"/>
                                          </p:val>
                                        </p:tav>
                                        <p:tav tm="100000">
                                          <p:val>
                                            <p:strVal val="#ppt_x"/>
                                          </p:val>
                                        </p:tav>
                                      </p:tavLst>
                                    </p:anim>
                                    <p:anim calcmode="lin" valueType="num">
                                      <p:cBhvr additive="base">
                                        <p:cTn id="66" dur="500" fill="hold"/>
                                        <p:tgtEl>
                                          <p:spTgt spid="46"/>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47"/>
                                        </p:tgtEl>
                                        <p:attrNameLst>
                                          <p:attrName>style.visibility</p:attrName>
                                        </p:attrNameLst>
                                      </p:cBhvr>
                                      <p:to>
                                        <p:strVal val="visible"/>
                                      </p:to>
                                    </p:set>
                                    <p:anim calcmode="lin" valueType="num">
                                      <p:cBhvr additive="base">
                                        <p:cTn id="69" dur="500" fill="hold"/>
                                        <p:tgtEl>
                                          <p:spTgt spid="47"/>
                                        </p:tgtEl>
                                        <p:attrNameLst>
                                          <p:attrName>ppt_x</p:attrName>
                                        </p:attrNameLst>
                                      </p:cBhvr>
                                      <p:tavLst>
                                        <p:tav tm="0">
                                          <p:val>
                                            <p:strVal val="#ppt_x"/>
                                          </p:val>
                                        </p:tav>
                                        <p:tav tm="100000">
                                          <p:val>
                                            <p:strVal val="#ppt_x"/>
                                          </p:val>
                                        </p:tav>
                                      </p:tavLst>
                                    </p:anim>
                                    <p:anim calcmode="lin" valueType="num">
                                      <p:cBhvr additive="base">
                                        <p:cTn id="7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5" grpId="0"/>
      <p:bldP spid="36" grpId="0"/>
      <p:bldP spid="37" grpId="0"/>
      <p:bldP spid="4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425B1C1-4286-48F7-ACEA-DFA364F9E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51" y="55363"/>
            <a:ext cx="11093804" cy="2165120"/>
          </a:xfrm>
          <a:prstGeom prst="rect">
            <a:avLst/>
          </a:prstGeom>
        </p:spPr>
      </p:pic>
      <p:pic>
        <p:nvPicPr>
          <p:cNvPr id="2" name="图片 10">
            <a:extLst>
              <a:ext uri="{FF2B5EF4-FFF2-40B4-BE49-F238E27FC236}">
                <a16:creationId xmlns:a16="http://schemas.microsoft.com/office/drawing/2014/main" id="{EA554AFB-CB92-4957-9A31-A9FCDD10B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704"/>
          <a:stretch/>
        </p:blipFill>
        <p:spPr>
          <a:xfrm>
            <a:off x="0" y="6168551"/>
            <a:ext cx="12192000" cy="689451"/>
          </a:xfrm>
          <a:prstGeom prst="rect">
            <a:avLst/>
          </a:prstGeom>
        </p:spPr>
      </p:pic>
      <p:pic>
        <p:nvPicPr>
          <p:cNvPr id="4" name="图片 1">
            <a:extLst>
              <a:ext uri="{FF2B5EF4-FFF2-40B4-BE49-F238E27FC236}">
                <a16:creationId xmlns:a16="http://schemas.microsoft.com/office/drawing/2014/main" id="{77F71891-C3D6-4447-9523-48B88E3BC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0714" y="1"/>
            <a:ext cx="1651285" cy="6378743"/>
          </a:xfrm>
          <a:prstGeom prst="rect">
            <a:avLst/>
          </a:prstGeom>
        </p:spPr>
      </p:pic>
      <p:sp>
        <p:nvSpPr>
          <p:cNvPr id="5" name="Freeform 197">
            <a:extLst>
              <a:ext uri="{FF2B5EF4-FFF2-40B4-BE49-F238E27FC236}">
                <a16:creationId xmlns:a16="http://schemas.microsoft.com/office/drawing/2014/main" id="{27B60A89-EF2F-4965-848B-46BF8AAE4BBB}"/>
              </a:ext>
            </a:extLst>
          </p:cNvPr>
          <p:cNvSpPr>
            <a:spLocks noEditPoints="1"/>
          </p:cNvSpPr>
          <p:nvPr/>
        </p:nvSpPr>
        <p:spPr bwMode="auto">
          <a:xfrm>
            <a:off x="3886941" y="0"/>
            <a:ext cx="4952188" cy="149608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121920" tIns="60960" rIns="121920" bIns="60960" numCol="1" anchor="t" anchorCtr="0" compatLnSpc="1"/>
          <a:lstStyle/>
          <a:p>
            <a:pPr defTabSz="1219170">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grpSp>
        <p:nvGrpSpPr>
          <p:cNvPr id="10" name="Group 9">
            <a:extLst>
              <a:ext uri="{FF2B5EF4-FFF2-40B4-BE49-F238E27FC236}">
                <a16:creationId xmlns:a16="http://schemas.microsoft.com/office/drawing/2014/main" id="{C1A9E6D3-E216-49E1-A573-F2C57562BD59}"/>
              </a:ext>
            </a:extLst>
          </p:cNvPr>
          <p:cNvGrpSpPr/>
          <p:nvPr/>
        </p:nvGrpSpPr>
        <p:grpSpPr>
          <a:xfrm>
            <a:off x="1308296" y="2399078"/>
            <a:ext cx="9400104" cy="779700"/>
            <a:chOff x="757840" y="4433135"/>
            <a:chExt cx="8948035" cy="784595"/>
          </a:xfrm>
        </p:grpSpPr>
        <p:sp>
          <p:nvSpPr>
            <p:cNvPr id="11" name="Rectangle: Rounded Corners 43">
              <a:extLst>
                <a:ext uri="{FF2B5EF4-FFF2-40B4-BE49-F238E27FC236}">
                  <a16:creationId xmlns:a16="http://schemas.microsoft.com/office/drawing/2014/main" id="{1E3F8E22-56BE-4567-BD71-16BA63FEEC27}"/>
                </a:ext>
              </a:extLst>
            </p:cNvPr>
            <p:cNvSpPr/>
            <p:nvPr/>
          </p:nvSpPr>
          <p:spPr>
            <a:xfrm>
              <a:off x="757840" y="4433135"/>
              <a:ext cx="8948035" cy="784595"/>
            </a:xfrm>
            <a:custGeom>
              <a:avLst/>
              <a:gdLst>
                <a:gd name="connsiteX0" fmla="*/ 0 w 8948035"/>
                <a:gd name="connsiteY0" fmla="*/ 130767 h 784595"/>
                <a:gd name="connsiteX1" fmla="*/ 143161 w 8948035"/>
                <a:gd name="connsiteY1" fmla="*/ 0 h 784595"/>
                <a:gd name="connsiteX2" fmla="*/ 761855 w 8948035"/>
                <a:gd name="connsiteY2" fmla="*/ 0 h 784595"/>
                <a:gd name="connsiteX3" fmla="*/ 1467166 w 8948035"/>
                <a:gd name="connsiteY3" fmla="*/ 0 h 784595"/>
                <a:gd name="connsiteX4" fmla="*/ 2172476 w 8948035"/>
                <a:gd name="connsiteY4" fmla="*/ 0 h 784595"/>
                <a:gd name="connsiteX5" fmla="*/ 2531318 w 8948035"/>
                <a:gd name="connsiteY5" fmla="*/ 0 h 784595"/>
                <a:gd name="connsiteX6" fmla="*/ 2890160 w 8948035"/>
                <a:gd name="connsiteY6" fmla="*/ 0 h 784595"/>
                <a:gd name="connsiteX7" fmla="*/ 3249004 w 8948035"/>
                <a:gd name="connsiteY7" fmla="*/ 0 h 784595"/>
                <a:gd name="connsiteX8" fmla="*/ 3694463 w 8948035"/>
                <a:gd name="connsiteY8" fmla="*/ 0 h 784595"/>
                <a:gd name="connsiteX9" fmla="*/ 4399774 w 8948035"/>
                <a:gd name="connsiteY9" fmla="*/ 0 h 784595"/>
                <a:gd name="connsiteX10" fmla="*/ 4758616 w 8948035"/>
                <a:gd name="connsiteY10" fmla="*/ 0 h 784595"/>
                <a:gd name="connsiteX11" fmla="*/ 5290692 w 8948035"/>
                <a:gd name="connsiteY11" fmla="*/ 0 h 784595"/>
                <a:gd name="connsiteX12" fmla="*/ 5736152 w 8948035"/>
                <a:gd name="connsiteY12" fmla="*/ 0 h 784595"/>
                <a:gd name="connsiteX13" fmla="*/ 6268228 w 8948035"/>
                <a:gd name="connsiteY13" fmla="*/ 0 h 784595"/>
                <a:gd name="connsiteX14" fmla="*/ 6713687 w 8948035"/>
                <a:gd name="connsiteY14" fmla="*/ 0 h 784595"/>
                <a:gd name="connsiteX15" fmla="*/ 7332382 w 8948035"/>
                <a:gd name="connsiteY15" fmla="*/ 0 h 784595"/>
                <a:gd name="connsiteX16" fmla="*/ 7777841 w 8948035"/>
                <a:gd name="connsiteY16" fmla="*/ 0 h 784595"/>
                <a:gd name="connsiteX17" fmla="*/ 8804872 w 8948035"/>
                <a:gd name="connsiteY17" fmla="*/ 0 h 784595"/>
                <a:gd name="connsiteX18" fmla="*/ 8948035 w 8948035"/>
                <a:gd name="connsiteY18" fmla="*/ 130767 h 784595"/>
                <a:gd name="connsiteX19" fmla="*/ 8948035 w 8948035"/>
                <a:gd name="connsiteY19" fmla="*/ 653826 h 784595"/>
                <a:gd name="connsiteX20" fmla="*/ 8804872 w 8948035"/>
                <a:gd name="connsiteY20" fmla="*/ 784595 h 784595"/>
                <a:gd name="connsiteX21" fmla="*/ 8446031 w 8948035"/>
                <a:gd name="connsiteY21" fmla="*/ 784595 h 784595"/>
                <a:gd name="connsiteX22" fmla="*/ 7654102 w 8948035"/>
                <a:gd name="connsiteY22" fmla="*/ 784595 h 784595"/>
                <a:gd name="connsiteX23" fmla="*/ 7208642 w 8948035"/>
                <a:gd name="connsiteY23" fmla="*/ 784595 h 784595"/>
                <a:gd name="connsiteX24" fmla="*/ 6416715 w 8948035"/>
                <a:gd name="connsiteY24" fmla="*/ 784595 h 784595"/>
                <a:gd name="connsiteX25" fmla="*/ 5798020 w 8948035"/>
                <a:gd name="connsiteY25" fmla="*/ 784595 h 784595"/>
                <a:gd name="connsiteX26" fmla="*/ 5439179 w 8948035"/>
                <a:gd name="connsiteY26" fmla="*/ 784595 h 784595"/>
                <a:gd name="connsiteX27" fmla="*/ 4647250 w 8948035"/>
                <a:gd name="connsiteY27" fmla="*/ 784595 h 784595"/>
                <a:gd name="connsiteX28" fmla="*/ 3855323 w 8948035"/>
                <a:gd name="connsiteY28" fmla="*/ 784595 h 784595"/>
                <a:gd name="connsiteX29" fmla="*/ 3150013 w 8948035"/>
                <a:gd name="connsiteY29" fmla="*/ 784595 h 784595"/>
                <a:gd name="connsiteX30" fmla="*/ 2358084 w 8948035"/>
                <a:gd name="connsiteY30" fmla="*/ 784595 h 784595"/>
                <a:gd name="connsiteX31" fmla="*/ 1739391 w 8948035"/>
                <a:gd name="connsiteY31" fmla="*/ 784595 h 784595"/>
                <a:gd name="connsiteX32" fmla="*/ 1034080 w 8948035"/>
                <a:gd name="connsiteY32" fmla="*/ 784595 h 784595"/>
                <a:gd name="connsiteX33" fmla="*/ 143161 w 8948035"/>
                <a:gd name="connsiteY33" fmla="*/ 784595 h 784595"/>
                <a:gd name="connsiteX34" fmla="*/ 0 w 8948035"/>
                <a:gd name="connsiteY34" fmla="*/ 653826 h 784595"/>
                <a:gd name="connsiteX35" fmla="*/ 0 w 8948035"/>
                <a:gd name="connsiteY35" fmla="*/ 130767 h 784595"/>
                <a:gd name="connsiteX0" fmla="*/ 0 w 8948035"/>
                <a:gd name="connsiteY0" fmla="*/ 130767 h 784595"/>
                <a:gd name="connsiteX1" fmla="*/ 143161 w 8948035"/>
                <a:gd name="connsiteY1" fmla="*/ 0 h 784595"/>
                <a:gd name="connsiteX2" fmla="*/ 848471 w 8948035"/>
                <a:gd name="connsiteY2" fmla="*/ 0 h 784595"/>
                <a:gd name="connsiteX3" fmla="*/ 1553782 w 8948035"/>
                <a:gd name="connsiteY3" fmla="*/ 0 h 784595"/>
                <a:gd name="connsiteX4" fmla="*/ 2259093 w 8948035"/>
                <a:gd name="connsiteY4" fmla="*/ 0 h 784595"/>
                <a:gd name="connsiteX5" fmla="*/ 3051021 w 8948035"/>
                <a:gd name="connsiteY5" fmla="*/ 0 h 784595"/>
                <a:gd name="connsiteX6" fmla="*/ 3496481 w 8948035"/>
                <a:gd name="connsiteY6" fmla="*/ 0 h 784595"/>
                <a:gd name="connsiteX7" fmla="*/ 4115174 w 8948035"/>
                <a:gd name="connsiteY7" fmla="*/ 0 h 784595"/>
                <a:gd name="connsiteX8" fmla="*/ 4647250 w 8948035"/>
                <a:gd name="connsiteY8" fmla="*/ 0 h 784595"/>
                <a:gd name="connsiteX9" fmla="*/ 5092710 w 8948035"/>
                <a:gd name="connsiteY9" fmla="*/ 0 h 784595"/>
                <a:gd name="connsiteX10" fmla="*/ 5798020 w 8948035"/>
                <a:gd name="connsiteY10" fmla="*/ 0 h 784595"/>
                <a:gd name="connsiteX11" fmla="*/ 6156864 w 8948035"/>
                <a:gd name="connsiteY11" fmla="*/ 0 h 784595"/>
                <a:gd name="connsiteX12" fmla="*/ 6515706 w 8948035"/>
                <a:gd name="connsiteY12" fmla="*/ 0 h 784595"/>
                <a:gd name="connsiteX13" fmla="*/ 7221016 w 8948035"/>
                <a:gd name="connsiteY13" fmla="*/ 0 h 784595"/>
                <a:gd name="connsiteX14" fmla="*/ 7666476 w 8948035"/>
                <a:gd name="connsiteY14" fmla="*/ 0 h 784595"/>
                <a:gd name="connsiteX15" fmla="*/ 8111936 w 8948035"/>
                <a:gd name="connsiteY15" fmla="*/ 0 h 784595"/>
                <a:gd name="connsiteX16" fmla="*/ 8804872 w 8948035"/>
                <a:gd name="connsiteY16" fmla="*/ 0 h 784595"/>
                <a:gd name="connsiteX17" fmla="*/ 8948035 w 8948035"/>
                <a:gd name="connsiteY17" fmla="*/ 130767 h 784595"/>
                <a:gd name="connsiteX18" fmla="*/ 8948035 w 8948035"/>
                <a:gd name="connsiteY18" fmla="*/ 653826 h 784595"/>
                <a:gd name="connsiteX19" fmla="*/ 8804872 w 8948035"/>
                <a:gd name="connsiteY19" fmla="*/ 784595 h 784595"/>
                <a:gd name="connsiteX20" fmla="*/ 8186178 w 8948035"/>
                <a:gd name="connsiteY20" fmla="*/ 784595 h 784595"/>
                <a:gd name="connsiteX21" fmla="*/ 7740720 w 8948035"/>
                <a:gd name="connsiteY21" fmla="*/ 784595 h 784595"/>
                <a:gd name="connsiteX22" fmla="*/ 7122025 w 8948035"/>
                <a:gd name="connsiteY22" fmla="*/ 784595 h 784595"/>
                <a:gd name="connsiteX23" fmla="*/ 6503332 w 8948035"/>
                <a:gd name="connsiteY23" fmla="*/ 784595 h 784595"/>
                <a:gd name="connsiteX24" fmla="*/ 6144489 w 8948035"/>
                <a:gd name="connsiteY24" fmla="*/ 784595 h 784595"/>
                <a:gd name="connsiteX25" fmla="*/ 5699029 w 8948035"/>
                <a:gd name="connsiteY25" fmla="*/ 784595 h 784595"/>
                <a:gd name="connsiteX26" fmla="*/ 5340188 w 8948035"/>
                <a:gd name="connsiteY26" fmla="*/ 784595 h 784595"/>
                <a:gd name="connsiteX27" fmla="*/ 4894728 w 8948035"/>
                <a:gd name="connsiteY27" fmla="*/ 784595 h 784595"/>
                <a:gd name="connsiteX28" fmla="*/ 4189417 w 8948035"/>
                <a:gd name="connsiteY28" fmla="*/ 784595 h 784595"/>
                <a:gd name="connsiteX29" fmla="*/ 3743958 w 8948035"/>
                <a:gd name="connsiteY29" fmla="*/ 784595 h 784595"/>
                <a:gd name="connsiteX30" fmla="*/ 3125265 w 8948035"/>
                <a:gd name="connsiteY30" fmla="*/ 784595 h 784595"/>
                <a:gd name="connsiteX31" fmla="*/ 2593188 w 8948035"/>
                <a:gd name="connsiteY31" fmla="*/ 784595 h 784595"/>
                <a:gd name="connsiteX32" fmla="*/ 2147729 w 8948035"/>
                <a:gd name="connsiteY32" fmla="*/ 784595 h 784595"/>
                <a:gd name="connsiteX33" fmla="*/ 1355800 w 8948035"/>
                <a:gd name="connsiteY33" fmla="*/ 784595 h 784595"/>
                <a:gd name="connsiteX34" fmla="*/ 910341 w 8948035"/>
                <a:gd name="connsiteY34" fmla="*/ 784595 h 784595"/>
                <a:gd name="connsiteX35" fmla="*/ 143161 w 8948035"/>
                <a:gd name="connsiteY35" fmla="*/ 784595 h 784595"/>
                <a:gd name="connsiteX36" fmla="*/ 0 w 8948035"/>
                <a:gd name="connsiteY36" fmla="*/ 653826 h 784595"/>
                <a:gd name="connsiteX37" fmla="*/ 0 w 8948035"/>
                <a:gd name="connsiteY37" fmla="*/ 130767 h 784595"/>
                <a:gd name="connsiteX0" fmla="*/ 0 w 8948035"/>
                <a:gd name="connsiteY0" fmla="*/ 130767 h 784595"/>
                <a:gd name="connsiteX1" fmla="*/ 143161 w 8948035"/>
                <a:gd name="connsiteY1" fmla="*/ 0 h 784595"/>
                <a:gd name="connsiteX2" fmla="*/ 761855 w 8948035"/>
                <a:gd name="connsiteY2" fmla="*/ 0 h 784595"/>
                <a:gd name="connsiteX3" fmla="*/ 1467166 w 8948035"/>
                <a:gd name="connsiteY3" fmla="*/ 0 h 784595"/>
                <a:gd name="connsiteX4" fmla="*/ 2172476 w 8948035"/>
                <a:gd name="connsiteY4" fmla="*/ 0 h 784595"/>
                <a:gd name="connsiteX5" fmla="*/ 2531318 w 8948035"/>
                <a:gd name="connsiteY5" fmla="*/ 0 h 784595"/>
                <a:gd name="connsiteX6" fmla="*/ 2890160 w 8948035"/>
                <a:gd name="connsiteY6" fmla="*/ 0 h 784595"/>
                <a:gd name="connsiteX7" fmla="*/ 3249004 w 8948035"/>
                <a:gd name="connsiteY7" fmla="*/ 0 h 784595"/>
                <a:gd name="connsiteX8" fmla="*/ 3694463 w 8948035"/>
                <a:gd name="connsiteY8" fmla="*/ 0 h 784595"/>
                <a:gd name="connsiteX9" fmla="*/ 4399774 w 8948035"/>
                <a:gd name="connsiteY9" fmla="*/ 0 h 784595"/>
                <a:gd name="connsiteX10" fmla="*/ 4758616 w 8948035"/>
                <a:gd name="connsiteY10" fmla="*/ 0 h 784595"/>
                <a:gd name="connsiteX11" fmla="*/ 5290692 w 8948035"/>
                <a:gd name="connsiteY11" fmla="*/ 0 h 784595"/>
                <a:gd name="connsiteX12" fmla="*/ 5736152 w 8948035"/>
                <a:gd name="connsiteY12" fmla="*/ 0 h 784595"/>
                <a:gd name="connsiteX13" fmla="*/ 6268228 w 8948035"/>
                <a:gd name="connsiteY13" fmla="*/ 0 h 784595"/>
                <a:gd name="connsiteX14" fmla="*/ 6713687 w 8948035"/>
                <a:gd name="connsiteY14" fmla="*/ 0 h 784595"/>
                <a:gd name="connsiteX15" fmla="*/ 7332382 w 8948035"/>
                <a:gd name="connsiteY15" fmla="*/ 0 h 784595"/>
                <a:gd name="connsiteX16" fmla="*/ 7777841 w 8948035"/>
                <a:gd name="connsiteY16" fmla="*/ 0 h 784595"/>
                <a:gd name="connsiteX17" fmla="*/ 8804872 w 8948035"/>
                <a:gd name="connsiteY17" fmla="*/ 0 h 784595"/>
                <a:gd name="connsiteX18" fmla="*/ 8948035 w 8948035"/>
                <a:gd name="connsiteY18" fmla="*/ 130767 h 784595"/>
                <a:gd name="connsiteX19" fmla="*/ 8948035 w 8948035"/>
                <a:gd name="connsiteY19" fmla="*/ 653826 h 784595"/>
                <a:gd name="connsiteX20" fmla="*/ 8804872 w 8948035"/>
                <a:gd name="connsiteY20" fmla="*/ 784595 h 784595"/>
                <a:gd name="connsiteX21" fmla="*/ 8446031 w 8948035"/>
                <a:gd name="connsiteY21" fmla="*/ 784595 h 784595"/>
                <a:gd name="connsiteX22" fmla="*/ 7654102 w 8948035"/>
                <a:gd name="connsiteY22" fmla="*/ 784595 h 784595"/>
                <a:gd name="connsiteX23" fmla="*/ 7208642 w 8948035"/>
                <a:gd name="connsiteY23" fmla="*/ 784595 h 784595"/>
                <a:gd name="connsiteX24" fmla="*/ 6416715 w 8948035"/>
                <a:gd name="connsiteY24" fmla="*/ 784595 h 784595"/>
                <a:gd name="connsiteX25" fmla="*/ 5798020 w 8948035"/>
                <a:gd name="connsiteY25" fmla="*/ 784595 h 784595"/>
                <a:gd name="connsiteX26" fmla="*/ 5439179 w 8948035"/>
                <a:gd name="connsiteY26" fmla="*/ 784595 h 784595"/>
                <a:gd name="connsiteX27" fmla="*/ 4647250 w 8948035"/>
                <a:gd name="connsiteY27" fmla="*/ 784595 h 784595"/>
                <a:gd name="connsiteX28" fmla="*/ 3855323 w 8948035"/>
                <a:gd name="connsiteY28" fmla="*/ 784595 h 784595"/>
                <a:gd name="connsiteX29" fmla="*/ 3150013 w 8948035"/>
                <a:gd name="connsiteY29" fmla="*/ 784595 h 784595"/>
                <a:gd name="connsiteX30" fmla="*/ 2358084 w 8948035"/>
                <a:gd name="connsiteY30" fmla="*/ 784595 h 784595"/>
                <a:gd name="connsiteX31" fmla="*/ 1739391 w 8948035"/>
                <a:gd name="connsiteY31" fmla="*/ 784595 h 784595"/>
                <a:gd name="connsiteX32" fmla="*/ 1034080 w 8948035"/>
                <a:gd name="connsiteY32" fmla="*/ 784595 h 784595"/>
                <a:gd name="connsiteX33" fmla="*/ 143161 w 8948035"/>
                <a:gd name="connsiteY33" fmla="*/ 784595 h 784595"/>
                <a:gd name="connsiteX34" fmla="*/ 0 w 8948035"/>
                <a:gd name="connsiteY34" fmla="*/ 653826 h 784595"/>
                <a:gd name="connsiteX35" fmla="*/ 0 w 8948035"/>
                <a:gd name="connsiteY35" fmla="*/ 130767 h 78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948035" h="784595" fill="none" extrusionOk="0">
                  <a:moveTo>
                    <a:pt x="0" y="130767"/>
                  </a:moveTo>
                  <a:cubicBezTo>
                    <a:pt x="1711" y="60670"/>
                    <a:pt x="33084" y="7464"/>
                    <a:pt x="143161" y="0"/>
                  </a:cubicBezTo>
                  <a:cubicBezTo>
                    <a:pt x="365254" y="-12597"/>
                    <a:pt x="474761" y="62192"/>
                    <a:pt x="761855" y="0"/>
                  </a:cubicBezTo>
                  <a:cubicBezTo>
                    <a:pt x="1057345" y="-76595"/>
                    <a:pt x="1149648" y="32617"/>
                    <a:pt x="1467166" y="0"/>
                  </a:cubicBezTo>
                  <a:cubicBezTo>
                    <a:pt x="1768263" y="-108005"/>
                    <a:pt x="1935842" y="19972"/>
                    <a:pt x="2172476" y="0"/>
                  </a:cubicBezTo>
                  <a:cubicBezTo>
                    <a:pt x="2322419" y="-30333"/>
                    <a:pt x="2456424" y="41226"/>
                    <a:pt x="2531318" y="0"/>
                  </a:cubicBezTo>
                  <a:cubicBezTo>
                    <a:pt x="2688827" y="-24358"/>
                    <a:pt x="2786296" y="67640"/>
                    <a:pt x="2890160" y="0"/>
                  </a:cubicBezTo>
                  <a:cubicBezTo>
                    <a:pt x="3035880" y="-17038"/>
                    <a:pt x="3074224" y="48977"/>
                    <a:pt x="3249004" y="0"/>
                  </a:cubicBezTo>
                  <a:cubicBezTo>
                    <a:pt x="3395978" y="-57200"/>
                    <a:pt x="3583896" y="-5197"/>
                    <a:pt x="3694463" y="0"/>
                  </a:cubicBezTo>
                  <a:cubicBezTo>
                    <a:pt x="3713801" y="-63447"/>
                    <a:pt x="4060517" y="-26888"/>
                    <a:pt x="4399774" y="0"/>
                  </a:cubicBezTo>
                  <a:cubicBezTo>
                    <a:pt x="4699738" y="-21864"/>
                    <a:pt x="4636366" y="49187"/>
                    <a:pt x="4758616" y="0"/>
                  </a:cubicBezTo>
                  <a:cubicBezTo>
                    <a:pt x="4904681" y="-70691"/>
                    <a:pt x="5133578" y="22178"/>
                    <a:pt x="5290692" y="0"/>
                  </a:cubicBezTo>
                  <a:cubicBezTo>
                    <a:pt x="5441222" y="12817"/>
                    <a:pt x="5508748" y="11479"/>
                    <a:pt x="5736152" y="0"/>
                  </a:cubicBezTo>
                  <a:cubicBezTo>
                    <a:pt x="5965564" y="18827"/>
                    <a:pt x="6025817" y="561"/>
                    <a:pt x="6268228" y="0"/>
                  </a:cubicBezTo>
                  <a:cubicBezTo>
                    <a:pt x="6526871" y="-216"/>
                    <a:pt x="6642907" y="13795"/>
                    <a:pt x="6713687" y="0"/>
                  </a:cubicBezTo>
                  <a:cubicBezTo>
                    <a:pt x="6873313" y="-22331"/>
                    <a:pt x="7022298" y="63371"/>
                    <a:pt x="7332382" y="0"/>
                  </a:cubicBezTo>
                  <a:cubicBezTo>
                    <a:pt x="7543274" y="-6216"/>
                    <a:pt x="7599750" y="25882"/>
                    <a:pt x="7777841" y="0"/>
                  </a:cubicBezTo>
                  <a:cubicBezTo>
                    <a:pt x="7986663" y="64837"/>
                    <a:pt x="8289530" y="102083"/>
                    <a:pt x="8804872" y="0"/>
                  </a:cubicBezTo>
                  <a:cubicBezTo>
                    <a:pt x="8887324" y="-9700"/>
                    <a:pt x="8932975" y="68525"/>
                    <a:pt x="8948035" y="130767"/>
                  </a:cubicBezTo>
                  <a:cubicBezTo>
                    <a:pt x="8940140" y="416121"/>
                    <a:pt x="8880019" y="470234"/>
                    <a:pt x="8948035" y="653826"/>
                  </a:cubicBezTo>
                  <a:cubicBezTo>
                    <a:pt x="8895064" y="712486"/>
                    <a:pt x="8911154" y="797474"/>
                    <a:pt x="8804872" y="784595"/>
                  </a:cubicBezTo>
                  <a:cubicBezTo>
                    <a:pt x="8696974" y="782392"/>
                    <a:pt x="8615236" y="781117"/>
                    <a:pt x="8446031" y="784595"/>
                  </a:cubicBezTo>
                  <a:cubicBezTo>
                    <a:pt x="8372345" y="727173"/>
                    <a:pt x="7821138" y="722886"/>
                    <a:pt x="7654102" y="784595"/>
                  </a:cubicBezTo>
                  <a:cubicBezTo>
                    <a:pt x="7483451" y="839786"/>
                    <a:pt x="7296427" y="750839"/>
                    <a:pt x="7208642" y="784595"/>
                  </a:cubicBezTo>
                  <a:cubicBezTo>
                    <a:pt x="7195763" y="820631"/>
                    <a:pt x="6596740" y="735697"/>
                    <a:pt x="6416715" y="784595"/>
                  </a:cubicBezTo>
                  <a:cubicBezTo>
                    <a:pt x="6149594" y="781421"/>
                    <a:pt x="6030835" y="836191"/>
                    <a:pt x="5798020" y="784595"/>
                  </a:cubicBezTo>
                  <a:cubicBezTo>
                    <a:pt x="5530596" y="793810"/>
                    <a:pt x="5564834" y="767410"/>
                    <a:pt x="5439179" y="784595"/>
                  </a:cubicBezTo>
                  <a:cubicBezTo>
                    <a:pt x="5332006" y="788707"/>
                    <a:pt x="4838671" y="723663"/>
                    <a:pt x="4647250" y="784595"/>
                  </a:cubicBezTo>
                  <a:cubicBezTo>
                    <a:pt x="4589255" y="898856"/>
                    <a:pt x="4310834" y="746840"/>
                    <a:pt x="3855323" y="784595"/>
                  </a:cubicBezTo>
                  <a:cubicBezTo>
                    <a:pt x="3520819" y="779873"/>
                    <a:pt x="3395157" y="770827"/>
                    <a:pt x="3150013" y="784595"/>
                  </a:cubicBezTo>
                  <a:cubicBezTo>
                    <a:pt x="2932018" y="901201"/>
                    <a:pt x="2579109" y="742444"/>
                    <a:pt x="2358084" y="784595"/>
                  </a:cubicBezTo>
                  <a:cubicBezTo>
                    <a:pt x="2142228" y="848153"/>
                    <a:pt x="2008023" y="768797"/>
                    <a:pt x="1739391" y="784595"/>
                  </a:cubicBezTo>
                  <a:cubicBezTo>
                    <a:pt x="1450156" y="740514"/>
                    <a:pt x="1329519" y="813371"/>
                    <a:pt x="1034080" y="784595"/>
                  </a:cubicBezTo>
                  <a:cubicBezTo>
                    <a:pt x="752508" y="806474"/>
                    <a:pt x="517771" y="643958"/>
                    <a:pt x="143161" y="784595"/>
                  </a:cubicBezTo>
                  <a:cubicBezTo>
                    <a:pt x="74475" y="793111"/>
                    <a:pt x="7298" y="729099"/>
                    <a:pt x="0" y="653826"/>
                  </a:cubicBezTo>
                  <a:cubicBezTo>
                    <a:pt x="-12061" y="408074"/>
                    <a:pt x="26164" y="363078"/>
                    <a:pt x="0" y="130767"/>
                  </a:cubicBezTo>
                  <a:close/>
                </a:path>
                <a:path w="8948035" h="784595" stroke="0" extrusionOk="0">
                  <a:moveTo>
                    <a:pt x="0" y="130767"/>
                  </a:moveTo>
                  <a:cubicBezTo>
                    <a:pt x="9324" y="41306"/>
                    <a:pt x="61819" y="-5539"/>
                    <a:pt x="143161" y="0"/>
                  </a:cubicBezTo>
                  <a:cubicBezTo>
                    <a:pt x="459920" y="47091"/>
                    <a:pt x="669898" y="-2106"/>
                    <a:pt x="848471" y="0"/>
                  </a:cubicBezTo>
                  <a:cubicBezTo>
                    <a:pt x="1086636" y="24703"/>
                    <a:pt x="1409500" y="64595"/>
                    <a:pt x="1553782" y="0"/>
                  </a:cubicBezTo>
                  <a:cubicBezTo>
                    <a:pt x="1695123" y="-1574"/>
                    <a:pt x="1887069" y="102062"/>
                    <a:pt x="2259093" y="0"/>
                  </a:cubicBezTo>
                  <a:cubicBezTo>
                    <a:pt x="2608331" y="-99110"/>
                    <a:pt x="2912561" y="95748"/>
                    <a:pt x="3051021" y="0"/>
                  </a:cubicBezTo>
                  <a:cubicBezTo>
                    <a:pt x="3252454" y="-7966"/>
                    <a:pt x="3312645" y="2621"/>
                    <a:pt x="3496481" y="0"/>
                  </a:cubicBezTo>
                  <a:cubicBezTo>
                    <a:pt x="3683965" y="-113803"/>
                    <a:pt x="3906541" y="69737"/>
                    <a:pt x="4115174" y="0"/>
                  </a:cubicBezTo>
                  <a:cubicBezTo>
                    <a:pt x="4257551" y="14522"/>
                    <a:pt x="4452843" y="58102"/>
                    <a:pt x="4647250" y="0"/>
                  </a:cubicBezTo>
                  <a:cubicBezTo>
                    <a:pt x="4848536" y="15656"/>
                    <a:pt x="4891554" y="71627"/>
                    <a:pt x="5092710" y="0"/>
                  </a:cubicBezTo>
                  <a:cubicBezTo>
                    <a:pt x="5281437" y="27061"/>
                    <a:pt x="5448739" y="130272"/>
                    <a:pt x="5798020" y="0"/>
                  </a:cubicBezTo>
                  <a:cubicBezTo>
                    <a:pt x="6063103" y="-46476"/>
                    <a:pt x="6051796" y="-537"/>
                    <a:pt x="6156864" y="0"/>
                  </a:cubicBezTo>
                  <a:cubicBezTo>
                    <a:pt x="6268632" y="-7096"/>
                    <a:pt x="6400253" y="67331"/>
                    <a:pt x="6515706" y="0"/>
                  </a:cubicBezTo>
                  <a:cubicBezTo>
                    <a:pt x="6705099" y="-89406"/>
                    <a:pt x="6928251" y="109691"/>
                    <a:pt x="7221016" y="0"/>
                  </a:cubicBezTo>
                  <a:cubicBezTo>
                    <a:pt x="7503687" y="-9258"/>
                    <a:pt x="7529914" y="-1900"/>
                    <a:pt x="7666476" y="0"/>
                  </a:cubicBezTo>
                  <a:cubicBezTo>
                    <a:pt x="7859824" y="-42761"/>
                    <a:pt x="8020606" y="22268"/>
                    <a:pt x="8111936" y="0"/>
                  </a:cubicBezTo>
                  <a:cubicBezTo>
                    <a:pt x="8190268" y="36334"/>
                    <a:pt x="8604211" y="-33029"/>
                    <a:pt x="8804872" y="0"/>
                  </a:cubicBezTo>
                  <a:cubicBezTo>
                    <a:pt x="8894854" y="18277"/>
                    <a:pt x="8922581" y="42563"/>
                    <a:pt x="8948035" y="130767"/>
                  </a:cubicBezTo>
                  <a:cubicBezTo>
                    <a:pt x="9041407" y="360550"/>
                    <a:pt x="8883722" y="562168"/>
                    <a:pt x="8948035" y="653826"/>
                  </a:cubicBezTo>
                  <a:cubicBezTo>
                    <a:pt x="8955020" y="711356"/>
                    <a:pt x="8866436" y="796418"/>
                    <a:pt x="8804872" y="784595"/>
                  </a:cubicBezTo>
                  <a:cubicBezTo>
                    <a:pt x="8544902" y="778973"/>
                    <a:pt x="8472687" y="633699"/>
                    <a:pt x="8186178" y="784595"/>
                  </a:cubicBezTo>
                  <a:cubicBezTo>
                    <a:pt x="7945664" y="884844"/>
                    <a:pt x="7869693" y="771785"/>
                    <a:pt x="7740720" y="784595"/>
                  </a:cubicBezTo>
                  <a:cubicBezTo>
                    <a:pt x="7581108" y="814082"/>
                    <a:pt x="7274557" y="824708"/>
                    <a:pt x="7122025" y="784595"/>
                  </a:cubicBezTo>
                  <a:cubicBezTo>
                    <a:pt x="6968132" y="764275"/>
                    <a:pt x="6606470" y="756071"/>
                    <a:pt x="6503332" y="784595"/>
                  </a:cubicBezTo>
                  <a:cubicBezTo>
                    <a:pt x="6342089" y="754392"/>
                    <a:pt x="6222076" y="776526"/>
                    <a:pt x="6144489" y="784595"/>
                  </a:cubicBezTo>
                  <a:cubicBezTo>
                    <a:pt x="6089694" y="847641"/>
                    <a:pt x="5907873" y="682565"/>
                    <a:pt x="5699029" y="784595"/>
                  </a:cubicBezTo>
                  <a:cubicBezTo>
                    <a:pt x="5479515" y="814213"/>
                    <a:pt x="5443444" y="773757"/>
                    <a:pt x="5340188" y="784595"/>
                  </a:cubicBezTo>
                  <a:cubicBezTo>
                    <a:pt x="5252078" y="823938"/>
                    <a:pt x="5078995" y="749836"/>
                    <a:pt x="4894728" y="784595"/>
                  </a:cubicBezTo>
                  <a:cubicBezTo>
                    <a:pt x="4685365" y="878931"/>
                    <a:pt x="4282007" y="689841"/>
                    <a:pt x="4189417" y="784595"/>
                  </a:cubicBezTo>
                  <a:cubicBezTo>
                    <a:pt x="4026922" y="871164"/>
                    <a:pt x="3859979" y="781249"/>
                    <a:pt x="3743958" y="784595"/>
                  </a:cubicBezTo>
                  <a:cubicBezTo>
                    <a:pt x="3561511" y="840630"/>
                    <a:pt x="3394120" y="812517"/>
                    <a:pt x="3125265" y="784595"/>
                  </a:cubicBezTo>
                  <a:cubicBezTo>
                    <a:pt x="2840536" y="846136"/>
                    <a:pt x="2695287" y="698244"/>
                    <a:pt x="2593188" y="784595"/>
                  </a:cubicBezTo>
                  <a:cubicBezTo>
                    <a:pt x="2442978" y="930376"/>
                    <a:pt x="2319243" y="685608"/>
                    <a:pt x="2147729" y="784595"/>
                  </a:cubicBezTo>
                  <a:cubicBezTo>
                    <a:pt x="1940199" y="849473"/>
                    <a:pt x="1554096" y="644780"/>
                    <a:pt x="1355800" y="784595"/>
                  </a:cubicBezTo>
                  <a:cubicBezTo>
                    <a:pt x="1074092" y="822597"/>
                    <a:pt x="988463" y="756437"/>
                    <a:pt x="910341" y="784595"/>
                  </a:cubicBezTo>
                  <a:cubicBezTo>
                    <a:pt x="781504" y="892096"/>
                    <a:pt x="594263" y="714016"/>
                    <a:pt x="143161" y="784595"/>
                  </a:cubicBezTo>
                  <a:cubicBezTo>
                    <a:pt x="41790" y="787665"/>
                    <a:pt x="27256" y="738409"/>
                    <a:pt x="0" y="653826"/>
                  </a:cubicBezTo>
                  <a:cubicBezTo>
                    <a:pt x="-27525" y="493159"/>
                    <a:pt x="66748" y="358327"/>
                    <a:pt x="0" y="130767"/>
                  </a:cubicBezTo>
                  <a:close/>
                </a:path>
                <a:path w="8948035" h="784595" fill="none" stroke="0" extrusionOk="0">
                  <a:moveTo>
                    <a:pt x="0" y="130767"/>
                  </a:moveTo>
                  <a:cubicBezTo>
                    <a:pt x="1126" y="85765"/>
                    <a:pt x="81443" y="1346"/>
                    <a:pt x="143161" y="0"/>
                  </a:cubicBezTo>
                  <a:cubicBezTo>
                    <a:pt x="427762" y="-4365"/>
                    <a:pt x="486023" y="59612"/>
                    <a:pt x="761855" y="0"/>
                  </a:cubicBezTo>
                  <a:cubicBezTo>
                    <a:pt x="1062365" y="24904"/>
                    <a:pt x="1193949" y="124797"/>
                    <a:pt x="1467166" y="0"/>
                  </a:cubicBezTo>
                  <a:cubicBezTo>
                    <a:pt x="1814024" y="-30754"/>
                    <a:pt x="1964826" y="6912"/>
                    <a:pt x="2172476" y="0"/>
                  </a:cubicBezTo>
                  <a:cubicBezTo>
                    <a:pt x="2307362" y="-59760"/>
                    <a:pt x="2413967" y="35984"/>
                    <a:pt x="2531318" y="0"/>
                  </a:cubicBezTo>
                  <a:cubicBezTo>
                    <a:pt x="2668631" y="-20812"/>
                    <a:pt x="2768629" y="15922"/>
                    <a:pt x="2890160" y="0"/>
                  </a:cubicBezTo>
                  <a:cubicBezTo>
                    <a:pt x="3037860" y="-23750"/>
                    <a:pt x="3073316" y="27376"/>
                    <a:pt x="3249004" y="0"/>
                  </a:cubicBezTo>
                  <a:cubicBezTo>
                    <a:pt x="3415425" y="-30463"/>
                    <a:pt x="3581890" y="25642"/>
                    <a:pt x="3694463" y="0"/>
                  </a:cubicBezTo>
                  <a:cubicBezTo>
                    <a:pt x="3739262" y="-32827"/>
                    <a:pt x="4139545" y="-136829"/>
                    <a:pt x="4399774" y="0"/>
                  </a:cubicBezTo>
                  <a:cubicBezTo>
                    <a:pt x="4703982" y="-2333"/>
                    <a:pt x="4641636" y="22881"/>
                    <a:pt x="4758616" y="0"/>
                  </a:cubicBezTo>
                  <a:cubicBezTo>
                    <a:pt x="4893058" y="-17323"/>
                    <a:pt x="5177367" y="799"/>
                    <a:pt x="5290692" y="0"/>
                  </a:cubicBezTo>
                  <a:cubicBezTo>
                    <a:pt x="5446515" y="-14225"/>
                    <a:pt x="5552324" y="21901"/>
                    <a:pt x="5736152" y="0"/>
                  </a:cubicBezTo>
                  <a:cubicBezTo>
                    <a:pt x="5925435" y="5734"/>
                    <a:pt x="6040110" y="12939"/>
                    <a:pt x="6268228" y="0"/>
                  </a:cubicBezTo>
                  <a:cubicBezTo>
                    <a:pt x="6526446" y="-38804"/>
                    <a:pt x="6631293" y="26136"/>
                    <a:pt x="6713687" y="0"/>
                  </a:cubicBezTo>
                  <a:cubicBezTo>
                    <a:pt x="6729319" y="-15463"/>
                    <a:pt x="7086202" y="-33665"/>
                    <a:pt x="7332382" y="0"/>
                  </a:cubicBezTo>
                  <a:cubicBezTo>
                    <a:pt x="7561942" y="-26919"/>
                    <a:pt x="7610779" y="48532"/>
                    <a:pt x="7777841" y="0"/>
                  </a:cubicBezTo>
                  <a:cubicBezTo>
                    <a:pt x="7969238" y="90589"/>
                    <a:pt x="8382449" y="-15878"/>
                    <a:pt x="8804872" y="0"/>
                  </a:cubicBezTo>
                  <a:cubicBezTo>
                    <a:pt x="8881337" y="2548"/>
                    <a:pt x="8954132" y="53018"/>
                    <a:pt x="8948035" y="130767"/>
                  </a:cubicBezTo>
                  <a:cubicBezTo>
                    <a:pt x="8928161" y="397727"/>
                    <a:pt x="8861148" y="459364"/>
                    <a:pt x="8948035" y="653826"/>
                  </a:cubicBezTo>
                  <a:cubicBezTo>
                    <a:pt x="8924351" y="734727"/>
                    <a:pt x="8879023" y="814775"/>
                    <a:pt x="8804872" y="784595"/>
                  </a:cubicBezTo>
                  <a:cubicBezTo>
                    <a:pt x="8681226" y="780582"/>
                    <a:pt x="8619207" y="785896"/>
                    <a:pt x="8446031" y="784595"/>
                  </a:cubicBezTo>
                  <a:cubicBezTo>
                    <a:pt x="8262973" y="788328"/>
                    <a:pt x="7862783" y="681677"/>
                    <a:pt x="7654102" y="784595"/>
                  </a:cubicBezTo>
                  <a:cubicBezTo>
                    <a:pt x="7457173" y="801212"/>
                    <a:pt x="7300633" y="762806"/>
                    <a:pt x="7208642" y="784595"/>
                  </a:cubicBezTo>
                  <a:cubicBezTo>
                    <a:pt x="7101979" y="733001"/>
                    <a:pt x="6597778" y="784649"/>
                    <a:pt x="6416715" y="784595"/>
                  </a:cubicBezTo>
                  <a:cubicBezTo>
                    <a:pt x="6262746" y="774780"/>
                    <a:pt x="6038135" y="773773"/>
                    <a:pt x="5798020" y="784595"/>
                  </a:cubicBezTo>
                  <a:cubicBezTo>
                    <a:pt x="5553007" y="790885"/>
                    <a:pt x="5585216" y="757911"/>
                    <a:pt x="5439179" y="784595"/>
                  </a:cubicBezTo>
                  <a:cubicBezTo>
                    <a:pt x="5271592" y="839103"/>
                    <a:pt x="4821639" y="772384"/>
                    <a:pt x="4647250" y="784595"/>
                  </a:cubicBezTo>
                  <a:cubicBezTo>
                    <a:pt x="4466399" y="768745"/>
                    <a:pt x="4221856" y="747767"/>
                    <a:pt x="3855323" y="784595"/>
                  </a:cubicBezTo>
                  <a:cubicBezTo>
                    <a:pt x="3516190" y="822050"/>
                    <a:pt x="3399448" y="771445"/>
                    <a:pt x="3150013" y="784595"/>
                  </a:cubicBezTo>
                  <a:cubicBezTo>
                    <a:pt x="2943527" y="846706"/>
                    <a:pt x="2511498" y="733835"/>
                    <a:pt x="2358084" y="784595"/>
                  </a:cubicBezTo>
                  <a:cubicBezTo>
                    <a:pt x="2130805" y="862044"/>
                    <a:pt x="2037054" y="789787"/>
                    <a:pt x="1739391" y="784595"/>
                  </a:cubicBezTo>
                  <a:cubicBezTo>
                    <a:pt x="1428103" y="806695"/>
                    <a:pt x="1331622" y="752996"/>
                    <a:pt x="1034080" y="784595"/>
                  </a:cubicBezTo>
                  <a:cubicBezTo>
                    <a:pt x="717902" y="747086"/>
                    <a:pt x="523442" y="710976"/>
                    <a:pt x="143161" y="784595"/>
                  </a:cubicBezTo>
                  <a:cubicBezTo>
                    <a:pt x="70514" y="799182"/>
                    <a:pt x="-6042" y="705022"/>
                    <a:pt x="0" y="653826"/>
                  </a:cubicBezTo>
                  <a:cubicBezTo>
                    <a:pt x="1035" y="388486"/>
                    <a:pt x="15395" y="337216"/>
                    <a:pt x="0" y="130767"/>
                  </a:cubicBezTo>
                  <a:close/>
                </a:path>
                <a:path w="8948035" h="784595" fill="none" stroke="0" extrusionOk="0">
                  <a:moveTo>
                    <a:pt x="0" y="130767"/>
                  </a:moveTo>
                  <a:cubicBezTo>
                    <a:pt x="-13087" y="60751"/>
                    <a:pt x="65713" y="7527"/>
                    <a:pt x="143161" y="0"/>
                  </a:cubicBezTo>
                  <a:cubicBezTo>
                    <a:pt x="384787" y="-13247"/>
                    <a:pt x="508827" y="43788"/>
                    <a:pt x="761855" y="0"/>
                  </a:cubicBezTo>
                  <a:cubicBezTo>
                    <a:pt x="1028702" y="-44466"/>
                    <a:pt x="1164810" y="52771"/>
                    <a:pt x="1467166" y="0"/>
                  </a:cubicBezTo>
                  <a:cubicBezTo>
                    <a:pt x="1775336" y="-37716"/>
                    <a:pt x="1955831" y="24566"/>
                    <a:pt x="2172476" y="0"/>
                  </a:cubicBezTo>
                  <a:cubicBezTo>
                    <a:pt x="2324754" y="-37192"/>
                    <a:pt x="2416481" y="34225"/>
                    <a:pt x="2531318" y="0"/>
                  </a:cubicBezTo>
                  <a:cubicBezTo>
                    <a:pt x="2680906" y="-35616"/>
                    <a:pt x="2780602" y="12181"/>
                    <a:pt x="2890160" y="0"/>
                  </a:cubicBezTo>
                  <a:cubicBezTo>
                    <a:pt x="3044042" y="-15311"/>
                    <a:pt x="3070468" y="43690"/>
                    <a:pt x="3249004" y="0"/>
                  </a:cubicBezTo>
                  <a:cubicBezTo>
                    <a:pt x="3414901" y="-70447"/>
                    <a:pt x="3588199" y="-13358"/>
                    <a:pt x="3694463" y="0"/>
                  </a:cubicBezTo>
                  <a:cubicBezTo>
                    <a:pt x="3751856" y="-40042"/>
                    <a:pt x="4089004" y="-89925"/>
                    <a:pt x="4399774" y="0"/>
                  </a:cubicBezTo>
                  <a:cubicBezTo>
                    <a:pt x="4701347" y="-3753"/>
                    <a:pt x="4644153" y="46471"/>
                    <a:pt x="4758616" y="0"/>
                  </a:cubicBezTo>
                  <a:cubicBezTo>
                    <a:pt x="4905816" y="-79392"/>
                    <a:pt x="5160959" y="-571"/>
                    <a:pt x="5290692" y="0"/>
                  </a:cubicBezTo>
                  <a:cubicBezTo>
                    <a:pt x="5446689" y="9852"/>
                    <a:pt x="5498199" y="25125"/>
                    <a:pt x="5736152" y="0"/>
                  </a:cubicBezTo>
                  <a:cubicBezTo>
                    <a:pt x="5958364" y="11752"/>
                    <a:pt x="6038285" y="7258"/>
                    <a:pt x="6268228" y="0"/>
                  </a:cubicBezTo>
                  <a:cubicBezTo>
                    <a:pt x="6525153" y="-7682"/>
                    <a:pt x="6635865" y="18154"/>
                    <a:pt x="6713687" y="0"/>
                  </a:cubicBezTo>
                  <a:cubicBezTo>
                    <a:pt x="6845198" y="-35357"/>
                    <a:pt x="7109144" y="-22024"/>
                    <a:pt x="7332382" y="0"/>
                  </a:cubicBezTo>
                  <a:cubicBezTo>
                    <a:pt x="7553553" y="-11527"/>
                    <a:pt x="7602724" y="18123"/>
                    <a:pt x="7777841" y="0"/>
                  </a:cubicBezTo>
                  <a:cubicBezTo>
                    <a:pt x="7960604" y="11449"/>
                    <a:pt x="8357104" y="-32409"/>
                    <a:pt x="8804872" y="0"/>
                  </a:cubicBezTo>
                  <a:cubicBezTo>
                    <a:pt x="8874991" y="-11135"/>
                    <a:pt x="8947919" y="50023"/>
                    <a:pt x="8948035" y="130767"/>
                  </a:cubicBezTo>
                  <a:cubicBezTo>
                    <a:pt x="8942471" y="402064"/>
                    <a:pt x="8876745" y="469954"/>
                    <a:pt x="8948035" y="653826"/>
                  </a:cubicBezTo>
                  <a:cubicBezTo>
                    <a:pt x="8916510" y="731933"/>
                    <a:pt x="8895435" y="803423"/>
                    <a:pt x="8804872" y="784595"/>
                  </a:cubicBezTo>
                  <a:cubicBezTo>
                    <a:pt x="8690896" y="780938"/>
                    <a:pt x="8619449" y="775995"/>
                    <a:pt x="8446031" y="784595"/>
                  </a:cubicBezTo>
                  <a:cubicBezTo>
                    <a:pt x="8322832" y="763958"/>
                    <a:pt x="7849352" y="732016"/>
                    <a:pt x="7654102" y="784595"/>
                  </a:cubicBezTo>
                  <a:cubicBezTo>
                    <a:pt x="7451591" y="841633"/>
                    <a:pt x="7292245" y="750272"/>
                    <a:pt x="7208642" y="784595"/>
                  </a:cubicBezTo>
                  <a:cubicBezTo>
                    <a:pt x="7154363" y="778618"/>
                    <a:pt x="6567970" y="710296"/>
                    <a:pt x="6416715" y="784595"/>
                  </a:cubicBezTo>
                  <a:cubicBezTo>
                    <a:pt x="6199375" y="773299"/>
                    <a:pt x="6069371" y="788828"/>
                    <a:pt x="5798020" y="784595"/>
                  </a:cubicBezTo>
                  <a:cubicBezTo>
                    <a:pt x="5541972" y="793959"/>
                    <a:pt x="5576857" y="759732"/>
                    <a:pt x="5439179" y="784595"/>
                  </a:cubicBezTo>
                  <a:cubicBezTo>
                    <a:pt x="5287382" y="834836"/>
                    <a:pt x="4840750" y="743205"/>
                    <a:pt x="4647250" y="784595"/>
                  </a:cubicBezTo>
                  <a:cubicBezTo>
                    <a:pt x="4522280" y="841585"/>
                    <a:pt x="4321968" y="790212"/>
                    <a:pt x="3855323" y="784595"/>
                  </a:cubicBezTo>
                  <a:cubicBezTo>
                    <a:pt x="3499723" y="834314"/>
                    <a:pt x="3408993" y="762216"/>
                    <a:pt x="3150013" y="784595"/>
                  </a:cubicBezTo>
                  <a:cubicBezTo>
                    <a:pt x="2946006" y="854271"/>
                    <a:pt x="2529322" y="775878"/>
                    <a:pt x="2358084" y="784595"/>
                  </a:cubicBezTo>
                  <a:cubicBezTo>
                    <a:pt x="2118839" y="855290"/>
                    <a:pt x="2024260" y="812009"/>
                    <a:pt x="1739391" y="784595"/>
                  </a:cubicBezTo>
                  <a:cubicBezTo>
                    <a:pt x="1468075" y="776310"/>
                    <a:pt x="1308795" y="787599"/>
                    <a:pt x="1034080" y="784595"/>
                  </a:cubicBezTo>
                  <a:cubicBezTo>
                    <a:pt x="752727" y="759600"/>
                    <a:pt x="562746" y="626929"/>
                    <a:pt x="143161" y="784595"/>
                  </a:cubicBezTo>
                  <a:cubicBezTo>
                    <a:pt x="74120" y="818070"/>
                    <a:pt x="7236" y="746011"/>
                    <a:pt x="0" y="653826"/>
                  </a:cubicBezTo>
                  <a:cubicBezTo>
                    <a:pt x="-9835" y="403950"/>
                    <a:pt x="25710" y="354917"/>
                    <a:pt x="0" y="130767"/>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sd="3444377824">
                    <a:custGeom>
                      <a:avLst/>
                      <a:gdLst>
                        <a:gd name="connsiteX0" fmla="*/ 0 w 9400104"/>
                        <a:gd name="connsiteY0" fmla="*/ 129952 h 779700"/>
                        <a:gd name="connsiteX1" fmla="*/ 150394 w 9400104"/>
                        <a:gd name="connsiteY1" fmla="*/ 0 h 779700"/>
                        <a:gd name="connsiteX2" fmla="*/ 800346 w 9400104"/>
                        <a:gd name="connsiteY2" fmla="*/ 0 h 779700"/>
                        <a:gd name="connsiteX3" fmla="*/ 1541290 w 9400104"/>
                        <a:gd name="connsiteY3" fmla="*/ 0 h 779700"/>
                        <a:gd name="connsiteX4" fmla="*/ 2282234 w 9400104"/>
                        <a:gd name="connsiteY4" fmla="*/ 0 h 779700"/>
                        <a:gd name="connsiteX5" fmla="*/ 2659205 w 9400104"/>
                        <a:gd name="connsiteY5" fmla="*/ 0 h 779700"/>
                        <a:gd name="connsiteX6" fmla="*/ 3036176 w 9400104"/>
                        <a:gd name="connsiteY6" fmla="*/ 0 h 779700"/>
                        <a:gd name="connsiteX7" fmla="*/ 3413149 w 9400104"/>
                        <a:gd name="connsiteY7" fmla="*/ 0 h 779700"/>
                        <a:gd name="connsiteX8" fmla="*/ 3881114 w 9400104"/>
                        <a:gd name="connsiteY8" fmla="*/ 0 h 779700"/>
                        <a:gd name="connsiteX9" fmla="*/ 4622058 w 9400104"/>
                        <a:gd name="connsiteY9" fmla="*/ 0 h 779700"/>
                        <a:gd name="connsiteX10" fmla="*/ 4999029 w 9400104"/>
                        <a:gd name="connsiteY10" fmla="*/ 0 h 779700"/>
                        <a:gd name="connsiteX11" fmla="*/ 5557987 w 9400104"/>
                        <a:gd name="connsiteY11" fmla="*/ 0 h 779700"/>
                        <a:gd name="connsiteX12" fmla="*/ 6025952 w 9400104"/>
                        <a:gd name="connsiteY12" fmla="*/ 0 h 779700"/>
                        <a:gd name="connsiteX13" fmla="*/ 6584909 w 9400104"/>
                        <a:gd name="connsiteY13" fmla="*/ 0 h 779700"/>
                        <a:gd name="connsiteX14" fmla="*/ 7052874 w 9400104"/>
                        <a:gd name="connsiteY14" fmla="*/ 0 h 779700"/>
                        <a:gd name="connsiteX15" fmla="*/ 7702826 w 9400104"/>
                        <a:gd name="connsiteY15" fmla="*/ 0 h 779700"/>
                        <a:gd name="connsiteX16" fmla="*/ 8170790 w 9400104"/>
                        <a:gd name="connsiteY16" fmla="*/ 0 h 779700"/>
                        <a:gd name="connsiteX17" fmla="*/ 9249709 w 9400104"/>
                        <a:gd name="connsiteY17" fmla="*/ 0 h 779700"/>
                        <a:gd name="connsiteX18" fmla="*/ 9400104 w 9400104"/>
                        <a:gd name="connsiteY18" fmla="*/ 129952 h 779700"/>
                        <a:gd name="connsiteX19" fmla="*/ 9400104 w 9400104"/>
                        <a:gd name="connsiteY19" fmla="*/ 649747 h 779700"/>
                        <a:gd name="connsiteX20" fmla="*/ 9249709 w 9400104"/>
                        <a:gd name="connsiteY20" fmla="*/ 779700 h 779700"/>
                        <a:gd name="connsiteX21" fmla="*/ 8872738 w 9400104"/>
                        <a:gd name="connsiteY21" fmla="*/ 779700 h 779700"/>
                        <a:gd name="connsiteX22" fmla="*/ 8040800 w 9400104"/>
                        <a:gd name="connsiteY22" fmla="*/ 779700 h 779700"/>
                        <a:gd name="connsiteX23" fmla="*/ 7572835 w 9400104"/>
                        <a:gd name="connsiteY23" fmla="*/ 779700 h 779700"/>
                        <a:gd name="connsiteX24" fmla="*/ 6740898 w 9400104"/>
                        <a:gd name="connsiteY24" fmla="*/ 779700 h 779700"/>
                        <a:gd name="connsiteX25" fmla="*/ 6090946 w 9400104"/>
                        <a:gd name="connsiteY25" fmla="*/ 779700 h 779700"/>
                        <a:gd name="connsiteX26" fmla="*/ 5713975 w 9400104"/>
                        <a:gd name="connsiteY26" fmla="*/ 779700 h 779700"/>
                        <a:gd name="connsiteX27" fmla="*/ 4882037 w 9400104"/>
                        <a:gd name="connsiteY27" fmla="*/ 779700 h 779700"/>
                        <a:gd name="connsiteX28" fmla="*/ 4050101 w 9400104"/>
                        <a:gd name="connsiteY28" fmla="*/ 779700 h 779700"/>
                        <a:gd name="connsiteX29" fmla="*/ 3309157 w 9400104"/>
                        <a:gd name="connsiteY29" fmla="*/ 779700 h 779700"/>
                        <a:gd name="connsiteX30" fmla="*/ 2477219 w 9400104"/>
                        <a:gd name="connsiteY30" fmla="*/ 779700 h 779700"/>
                        <a:gd name="connsiteX31" fmla="*/ 1827268 w 9400104"/>
                        <a:gd name="connsiteY31" fmla="*/ 779700 h 779700"/>
                        <a:gd name="connsiteX32" fmla="*/ 1086324 w 9400104"/>
                        <a:gd name="connsiteY32" fmla="*/ 779700 h 779700"/>
                        <a:gd name="connsiteX33" fmla="*/ 150394 w 9400104"/>
                        <a:gd name="connsiteY33" fmla="*/ 779700 h 779700"/>
                        <a:gd name="connsiteX34" fmla="*/ 0 w 9400104"/>
                        <a:gd name="connsiteY34" fmla="*/ 649747 h 779700"/>
                        <a:gd name="connsiteX35" fmla="*/ 0 w 9400104"/>
                        <a:gd name="connsiteY35" fmla="*/ 129952 h 779700"/>
                        <a:gd name="connsiteX0" fmla="*/ 0 w 9400104"/>
                        <a:gd name="connsiteY0" fmla="*/ 129952 h 779700"/>
                        <a:gd name="connsiteX1" fmla="*/ 150394 w 9400104"/>
                        <a:gd name="connsiteY1" fmla="*/ 0 h 779700"/>
                        <a:gd name="connsiteX2" fmla="*/ 891338 w 9400104"/>
                        <a:gd name="connsiteY2" fmla="*/ 0 h 779700"/>
                        <a:gd name="connsiteX3" fmla="*/ 1632282 w 9400104"/>
                        <a:gd name="connsiteY3" fmla="*/ 0 h 779700"/>
                        <a:gd name="connsiteX4" fmla="*/ 2373227 w 9400104"/>
                        <a:gd name="connsiteY4" fmla="*/ 0 h 779700"/>
                        <a:gd name="connsiteX5" fmla="*/ 3205164 w 9400104"/>
                        <a:gd name="connsiteY5" fmla="*/ 0 h 779700"/>
                        <a:gd name="connsiteX6" fmla="*/ 3673129 w 9400104"/>
                        <a:gd name="connsiteY6" fmla="*/ 0 h 779700"/>
                        <a:gd name="connsiteX7" fmla="*/ 4323080 w 9400104"/>
                        <a:gd name="connsiteY7" fmla="*/ 0 h 779700"/>
                        <a:gd name="connsiteX8" fmla="*/ 4882037 w 9400104"/>
                        <a:gd name="connsiteY8" fmla="*/ 0 h 779700"/>
                        <a:gd name="connsiteX9" fmla="*/ 5350002 w 9400104"/>
                        <a:gd name="connsiteY9" fmla="*/ 0 h 779700"/>
                        <a:gd name="connsiteX10" fmla="*/ 6090946 w 9400104"/>
                        <a:gd name="connsiteY10" fmla="*/ 0 h 779700"/>
                        <a:gd name="connsiteX11" fmla="*/ 6467919 w 9400104"/>
                        <a:gd name="connsiteY11" fmla="*/ 0 h 779700"/>
                        <a:gd name="connsiteX12" fmla="*/ 6844890 w 9400104"/>
                        <a:gd name="connsiteY12" fmla="*/ 0 h 779700"/>
                        <a:gd name="connsiteX13" fmla="*/ 7585834 w 9400104"/>
                        <a:gd name="connsiteY13" fmla="*/ 0 h 779700"/>
                        <a:gd name="connsiteX14" fmla="*/ 8053799 w 9400104"/>
                        <a:gd name="connsiteY14" fmla="*/ 0 h 779700"/>
                        <a:gd name="connsiteX15" fmla="*/ 8521764 w 9400104"/>
                        <a:gd name="connsiteY15" fmla="*/ 0 h 779700"/>
                        <a:gd name="connsiteX16" fmla="*/ 9249709 w 9400104"/>
                        <a:gd name="connsiteY16" fmla="*/ 0 h 779700"/>
                        <a:gd name="connsiteX17" fmla="*/ 9400104 w 9400104"/>
                        <a:gd name="connsiteY17" fmla="*/ 129952 h 779700"/>
                        <a:gd name="connsiteX18" fmla="*/ 9400104 w 9400104"/>
                        <a:gd name="connsiteY18" fmla="*/ 649747 h 779700"/>
                        <a:gd name="connsiteX19" fmla="*/ 9249709 w 9400104"/>
                        <a:gd name="connsiteY19" fmla="*/ 779700 h 779700"/>
                        <a:gd name="connsiteX20" fmla="*/ 8599757 w 9400104"/>
                        <a:gd name="connsiteY20" fmla="*/ 779700 h 779700"/>
                        <a:gd name="connsiteX21" fmla="*/ 8131794 w 9400104"/>
                        <a:gd name="connsiteY21" fmla="*/ 779700 h 779700"/>
                        <a:gd name="connsiteX22" fmla="*/ 7481842 w 9400104"/>
                        <a:gd name="connsiteY22" fmla="*/ 779700 h 779700"/>
                        <a:gd name="connsiteX23" fmla="*/ 6831891 w 9400104"/>
                        <a:gd name="connsiteY23" fmla="*/ 779700 h 779700"/>
                        <a:gd name="connsiteX24" fmla="*/ 6454919 w 9400104"/>
                        <a:gd name="connsiteY24" fmla="*/ 779700 h 779700"/>
                        <a:gd name="connsiteX25" fmla="*/ 5986954 w 9400104"/>
                        <a:gd name="connsiteY25" fmla="*/ 779700 h 779700"/>
                        <a:gd name="connsiteX26" fmla="*/ 5609983 w 9400104"/>
                        <a:gd name="connsiteY26" fmla="*/ 779700 h 779700"/>
                        <a:gd name="connsiteX27" fmla="*/ 5142018 w 9400104"/>
                        <a:gd name="connsiteY27" fmla="*/ 779700 h 779700"/>
                        <a:gd name="connsiteX28" fmla="*/ 4401074 w 9400104"/>
                        <a:gd name="connsiteY28" fmla="*/ 779700 h 779700"/>
                        <a:gd name="connsiteX29" fmla="*/ 3933109 w 9400104"/>
                        <a:gd name="connsiteY29" fmla="*/ 779700 h 779700"/>
                        <a:gd name="connsiteX30" fmla="*/ 3283159 w 9400104"/>
                        <a:gd name="connsiteY30" fmla="*/ 779700 h 779700"/>
                        <a:gd name="connsiteX31" fmla="*/ 2724200 w 9400104"/>
                        <a:gd name="connsiteY31" fmla="*/ 779700 h 779700"/>
                        <a:gd name="connsiteX32" fmla="*/ 2256236 w 9400104"/>
                        <a:gd name="connsiteY32" fmla="*/ 779700 h 779700"/>
                        <a:gd name="connsiteX33" fmla="*/ 1424298 w 9400104"/>
                        <a:gd name="connsiteY33" fmla="*/ 779700 h 779700"/>
                        <a:gd name="connsiteX34" fmla="*/ 956333 w 9400104"/>
                        <a:gd name="connsiteY34" fmla="*/ 779700 h 779700"/>
                        <a:gd name="connsiteX35" fmla="*/ 150394 w 9400104"/>
                        <a:gd name="connsiteY35" fmla="*/ 779700 h 779700"/>
                        <a:gd name="connsiteX36" fmla="*/ 0 w 9400104"/>
                        <a:gd name="connsiteY36" fmla="*/ 649747 h 779700"/>
                        <a:gd name="connsiteX37" fmla="*/ 0 w 9400104"/>
                        <a:gd name="connsiteY37" fmla="*/ 129952 h 77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400104" h="779700" fill="none" extrusionOk="0">
                          <a:moveTo>
                            <a:pt x="0" y="129952"/>
                          </a:moveTo>
                          <a:cubicBezTo>
                            <a:pt x="1792" y="64715"/>
                            <a:pt x="52245" y="-4610"/>
                            <a:pt x="150394" y="0"/>
                          </a:cubicBezTo>
                          <a:cubicBezTo>
                            <a:pt x="400317" y="-12502"/>
                            <a:pt x="511603" y="47018"/>
                            <a:pt x="800346" y="0"/>
                          </a:cubicBezTo>
                          <a:cubicBezTo>
                            <a:pt x="1106354" y="-70576"/>
                            <a:pt x="1220631" y="37630"/>
                            <a:pt x="1541290" y="0"/>
                          </a:cubicBezTo>
                          <a:cubicBezTo>
                            <a:pt x="1828624" y="-75066"/>
                            <a:pt x="2073607" y="29875"/>
                            <a:pt x="2282234" y="0"/>
                          </a:cubicBezTo>
                          <a:cubicBezTo>
                            <a:pt x="2446890" y="-34182"/>
                            <a:pt x="2552698" y="37185"/>
                            <a:pt x="2659205" y="0"/>
                          </a:cubicBezTo>
                          <a:cubicBezTo>
                            <a:pt x="2798667" y="-30972"/>
                            <a:pt x="2909913" y="40440"/>
                            <a:pt x="3036176" y="0"/>
                          </a:cubicBezTo>
                          <a:cubicBezTo>
                            <a:pt x="3187239" y="-17261"/>
                            <a:pt x="3231443" y="46165"/>
                            <a:pt x="3413149" y="0"/>
                          </a:cubicBezTo>
                          <a:cubicBezTo>
                            <a:pt x="3574680" y="-45535"/>
                            <a:pt x="3759926" y="13606"/>
                            <a:pt x="3881114" y="0"/>
                          </a:cubicBezTo>
                          <a:cubicBezTo>
                            <a:pt x="3961834" y="-49286"/>
                            <a:pt x="4296603" y="-7293"/>
                            <a:pt x="4622058" y="0"/>
                          </a:cubicBezTo>
                          <a:cubicBezTo>
                            <a:pt x="4934646" y="-13607"/>
                            <a:pt x="4880263" y="38966"/>
                            <a:pt x="4999029" y="0"/>
                          </a:cubicBezTo>
                          <a:cubicBezTo>
                            <a:pt x="5142115" y="-60935"/>
                            <a:pt x="5400539" y="22769"/>
                            <a:pt x="5557987" y="0"/>
                          </a:cubicBezTo>
                          <a:cubicBezTo>
                            <a:pt x="5715147" y="8487"/>
                            <a:pt x="5792322" y="12121"/>
                            <a:pt x="6025952" y="0"/>
                          </a:cubicBezTo>
                          <a:cubicBezTo>
                            <a:pt x="6253074" y="3560"/>
                            <a:pt x="6326725" y="10726"/>
                            <a:pt x="6584909" y="0"/>
                          </a:cubicBezTo>
                          <a:cubicBezTo>
                            <a:pt x="6852511" y="-4902"/>
                            <a:pt x="6969837" y="15549"/>
                            <a:pt x="7052874" y="0"/>
                          </a:cubicBezTo>
                          <a:cubicBezTo>
                            <a:pt x="7210978" y="-22109"/>
                            <a:pt x="7433083" y="33246"/>
                            <a:pt x="7702826" y="0"/>
                          </a:cubicBezTo>
                          <a:cubicBezTo>
                            <a:pt x="7925697" y="-6884"/>
                            <a:pt x="7987486" y="28111"/>
                            <a:pt x="8170790" y="0"/>
                          </a:cubicBezTo>
                          <a:cubicBezTo>
                            <a:pt x="8345889" y="-27400"/>
                            <a:pt x="8752514" y="73729"/>
                            <a:pt x="9249709" y="0"/>
                          </a:cubicBezTo>
                          <a:cubicBezTo>
                            <a:pt x="9334211" y="-4586"/>
                            <a:pt x="9404615" y="64831"/>
                            <a:pt x="9400104" y="129952"/>
                          </a:cubicBezTo>
                          <a:cubicBezTo>
                            <a:pt x="9397268" y="393377"/>
                            <a:pt x="9331878" y="469824"/>
                            <a:pt x="9400104" y="649747"/>
                          </a:cubicBezTo>
                          <a:cubicBezTo>
                            <a:pt x="9366265" y="714509"/>
                            <a:pt x="9358675" y="791936"/>
                            <a:pt x="9249709" y="779700"/>
                          </a:cubicBezTo>
                          <a:cubicBezTo>
                            <a:pt x="9123955" y="779739"/>
                            <a:pt x="9038028" y="776796"/>
                            <a:pt x="8872738" y="779700"/>
                          </a:cubicBezTo>
                          <a:cubicBezTo>
                            <a:pt x="8760057" y="750900"/>
                            <a:pt x="8236765" y="739566"/>
                            <a:pt x="8040800" y="779700"/>
                          </a:cubicBezTo>
                          <a:cubicBezTo>
                            <a:pt x="7853909" y="827654"/>
                            <a:pt x="7665685" y="743626"/>
                            <a:pt x="7572835" y="779700"/>
                          </a:cubicBezTo>
                          <a:cubicBezTo>
                            <a:pt x="7510149" y="818228"/>
                            <a:pt x="6932730" y="734569"/>
                            <a:pt x="6740898" y="779700"/>
                          </a:cubicBezTo>
                          <a:cubicBezTo>
                            <a:pt x="6485317" y="786856"/>
                            <a:pt x="6339502" y="807455"/>
                            <a:pt x="6090946" y="779700"/>
                          </a:cubicBezTo>
                          <a:cubicBezTo>
                            <a:pt x="5821622" y="790478"/>
                            <a:pt x="5850608" y="755955"/>
                            <a:pt x="5713975" y="779700"/>
                          </a:cubicBezTo>
                          <a:cubicBezTo>
                            <a:pt x="5577367" y="807646"/>
                            <a:pt x="5055666" y="741390"/>
                            <a:pt x="4882037" y="779700"/>
                          </a:cubicBezTo>
                          <a:cubicBezTo>
                            <a:pt x="4755651" y="844988"/>
                            <a:pt x="4468337" y="743099"/>
                            <a:pt x="4050101" y="779700"/>
                          </a:cubicBezTo>
                          <a:cubicBezTo>
                            <a:pt x="3712404" y="801631"/>
                            <a:pt x="3548749" y="740814"/>
                            <a:pt x="3309157" y="779700"/>
                          </a:cubicBezTo>
                          <a:cubicBezTo>
                            <a:pt x="3079781" y="852210"/>
                            <a:pt x="2681450" y="722284"/>
                            <a:pt x="2477219" y="779700"/>
                          </a:cubicBezTo>
                          <a:cubicBezTo>
                            <a:pt x="2260591" y="843111"/>
                            <a:pt x="2127538" y="764232"/>
                            <a:pt x="1827268" y="779700"/>
                          </a:cubicBezTo>
                          <a:cubicBezTo>
                            <a:pt x="1520985" y="769991"/>
                            <a:pt x="1397127" y="799063"/>
                            <a:pt x="1086324" y="779700"/>
                          </a:cubicBezTo>
                          <a:cubicBezTo>
                            <a:pt x="781340" y="790370"/>
                            <a:pt x="574540" y="684405"/>
                            <a:pt x="150394" y="779700"/>
                          </a:cubicBezTo>
                          <a:cubicBezTo>
                            <a:pt x="72231" y="792565"/>
                            <a:pt x="3987" y="722082"/>
                            <a:pt x="0" y="649747"/>
                          </a:cubicBezTo>
                          <a:cubicBezTo>
                            <a:pt x="-11468" y="402605"/>
                            <a:pt x="17691" y="345077"/>
                            <a:pt x="0" y="129952"/>
                          </a:cubicBezTo>
                          <a:close/>
                        </a:path>
                        <a:path w="9400104" h="779700" stroke="0" extrusionOk="0">
                          <a:moveTo>
                            <a:pt x="0" y="129952"/>
                          </a:moveTo>
                          <a:cubicBezTo>
                            <a:pt x="140" y="48275"/>
                            <a:pt x="70966" y="614"/>
                            <a:pt x="150394" y="0"/>
                          </a:cubicBezTo>
                          <a:cubicBezTo>
                            <a:pt x="492526" y="23533"/>
                            <a:pt x="698505" y="-1474"/>
                            <a:pt x="891338" y="0"/>
                          </a:cubicBezTo>
                          <a:cubicBezTo>
                            <a:pt x="1129729" y="18133"/>
                            <a:pt x="1467827" y="56132"/>
                            <a:pt x="1632282" y="0"/>
                          </a:cubicBezTo>
                          <a:cubicBezTo>
                            <a:pt x="1783462" y="-6966"/>
                            <a:pt x="2001771" y="91225"/>
                            <a:pt x="2373227" y="0"/>
                          </a:cubicBezTo>
                          <a:cubicBezTo>
                            <a:pt x="2722636" y="-85281"/>
                            <a:pt x="3026844" y="66662"/>
                            <a:pt x="3205164" y="0"/>
                          </a:cubicBezTo>
                          <a:cubicBezTo>
                            <a:pt x="3417128" y="-11551"/>
                            <a:pt x="3482682" y="21256"/>
                            <a:pt x="3673129" y="0"/>
                          </a:cubicBezTo>
                          <a:cubicBezTo>
                            <a:pt x="3867234" y="-89043"/>
                            <a:pt x="4132232" y="42443"/>
                            <a:pt x="4323080" y="0"/>
                          </a:cubicBezTo>
                          <a:cubicBezTo>
                            <a:pt x="4476289" y="8850"/>
                            <a:pt x="4670513" y="21235"/>
                            <a:pt x="4882037" y="0"/>
                          </a:cubicBezTo>
                          <a:cubicBezTo>
                            <a:pt x="5094102" y="-1439"/>
                            <a:pt x="5137247" y="60249"/>
                            <a:pt x="5350002" y="0"/>
                          </a:cubicBezTo>
                          <a:cubicBezTo>
                            <a:pt x="5553889" y="3344"/>
                            <a:pt x="5767407" y="90797"/>
                            <a:pt x="6090946" y="0"/>
                          </a:cubicBezTo>
                          <a:cubicBezTo>
                            <a:pt x="6376424" y="-53321"/>
                            <a:pt x="6372552" y="2819"/>
                            <a:pt x="6467919" y="0"/>
                          </a:cubicBezTo>
                          <a:cubicBezTo>
                            <a:pt x="6574963" y="-6414"/>
                            <a:pt x="6718747" y="42106"/>
                            <a:pt x="6844890" y="0"/>
                          </a:cubicBezTo>
                          <a:cubicBezTo>
                            <a:pt x="6978008" y="-37776"/>
                            <a:pt x="7280625" y="51570"/>
                            <a:pt x="7585834" y="0"/>
                          </a:cubicBezTo>
                          <a:cubicBezTo>
                            <a:pt x="7886782" y="-3760"/>
                            <a:pt x="7912425" y="2754"/>
                            <a:pt x="8053799" y="0"/>
                          </a:cubicBezTo>
                          <a:cubicBezTo>
                            <a:pt x="8225910" y="-27465"/>
                            <a:pt x="8392929" y="19160"/>
                            <a:pt x="8521764" y="0"/>
                          </a:cubicBezTo>
                          <a:cubicBezTo>
                            <a:pt x="8627969" y="15885"/>
                            <a:pt x="9011025" y="-10572"/>
                            <a:pt x="9249709" y="0"/>
                          </a:cubicBezTo>
                          <a:cubicBezTo>
                            <a:pt x="9334554" y="5557"/>
                            <a:pt x="9393724" y="50967"/>
                            <a:pt x="9400104" y="129952"/>
                          </a:cubicBezTo>
                          <a:cubicBezTo>
                            <a:pt x="9489961" y="357283"/>
                            <a:pt x="9334756" y="556738"/>
                            <a:pt x="9400104" y="649747"/>
                          </a:cubicBezTo>
                          <a:cubicBezTo>
                            <a:pt x="9411804" y="711913"/>
                            <a:pt x="9326590" y="772880"/>
                            <a:pt x="9249709" y="779700"/>
                          </a:cubicBezTo>
                          <a:cubicBezTo>
                            <a:pt x="9016562" y="790822"/>
                            <a:pt x="8883254" y="672148"/>
                            <a:pt x="8599757" y="779700"/>
                          </a:cubicBezTo>
                          <a:cubicBezTo>
                            <a:pt x="8342198" y="864141"/>
                            <a:pt x="8249910" y="757069"/>
                            <a:pt x="8131794" y="779700"/>
                          </a:cubicBezTo>
                          <a:cubicBezTo>
                            <a:pt x="8006051" y="810300"/>
                            <a:pt x="7636043" y="777849"/>
                            <a:pt x="7481842" y="779700"/>
                          </a:cubicBezTo>
                          <a:cubicBezTo>
                            <a:pt x="7323934" y="772497"/>
                            <a:pt x="6982672" y="765077"/>
                            <a:pt x="6831891" y="779700"/>
                          </a:cubicBezTo>
                          <a:cubicBezTo>
                            <a:pt x="6660011" y="761849"/>
                            <a:pt x="6541824" y="762523"/>
                            <a:pt x="6454919" y="779700"/>
                          </a:cubicBezTo>
                          <a:cubicBezTo>
                            <a:pt x="6369220" y="821748"/>
                            <a:pt x="6209711" y="729252"/>
                            <a:pt x="5986954" y="779700"/>
                          </a:cubicBezTo>
                          <a:cubicBezTo>
                            <a:pt x="5758532" y="803163"/>
                            <a:pt x="5727735" y="775366"/>
                            <a:pt x="5609983" y="779700"/>
                          </a:cubicBezTo>
                          <a:cubicBezTo>
                            <a:pt x="5496747" y="791974"/>
                            <a:pt x="5356391" y="735559"/>
                            <a:pt x="5142018" y="779700"/>
                          </a:cubicBezTo>
                          <a:cubicBezTo>
                            <a:pt x="4924287" y="830171"/>
                            <a:pt x="4532905" y="703718"/>
                            <a:pt x="4401074" y="779700"/>
                          </a:cubicBezTo>
                          <a:cubicBezTo>
                            <a:pt x="4231149" y="858662"/>
                            <a:pt x="4061120" y="758957"/>
                            <a:pt x="3933109" y="779700"/>
                          </a:cubicBezTo>
                          <a:cubicBezTo>
                            <a:pt x="3765011" y="827423"/>
                            <a:pt x="3585738" y="792246"/>
                            <a:pt x="3283159" y="779700"/>
                          </a:cubicBezTo>
                          <a:cubicBezTo>
                            <a:pt x="2973175" y="813332"/>
                            <a:pt x="2835004" y="705544"/>
                            <a:pt x="2724200" y="779700"/>
                          </a:cubicBezTo>
                          <a:cubicBezTo>
                            <a:pt x="2590191" y="875741"/>
                            <a:pt x="2446203" y="711964"/>
                            <a:pt x="2256236" y="779700"/>
                          </a:cubicBezTo>
                          <a:cubicBezTo>
                            <a:pt x="2048797" y="828145"/>
                            <a:pt x="1648236" y="668534"/>
                            <a:pt x="1424298" y="779700"/>
                          </a:cubicBezTo>
                          <a:cubicBezTo>
                            <a:pt x="1156267" y="823102"/>
                            <a:pt x="1050548" y="751824"/>
                            <a:pt x="956333" y="779700"/>
                          </a:cubicBezTo>
                          <a:cubicBezTo>
                            <a:pt x="827766" y="829918"/>
                            <a:pt x="611371" y="709545"/>
                            <a:pt x="150394" y="779700"/>
                          </a:cubicBezTo>
                          <a:cubicBezTo>
                            <a:pt x="57347" y="783344"/>
                            <a:pt x="14289" y="723196"/>
                            <a:pt x="0" y="649747"/>
                          </a:cubicBezTo>
                          <a:cubicBezTo>
                            <a:pt x="-45363" y="509804"/>
                            <a:pt x="68711" y="352060"/>
                            <a:pt x="0" y="129952"/>
                          </a:cubicBezTo>
                          <a:close/>
                        </a:path>
                        <a:path w="9400104" h="779700" fill="none" stroke="0" extrusionOk="0">
                          <a:moveTo>
                            <a:pt x="0" y="129952"/>
                          </a:moveTo>
                          <a:cubicBezTo>
                            <a:pt x="-3394" y="71386"/>
                            <a:pt x="85546" y="-909"/>
                            <a:pt x="150394" y="0"/>
                          </a:cubicBezTo>
                          <a:cubicBezTo>
                            <a:pt x="438169" y="-15643"/>
                            <a:pt x="521311" y="39495"/>
                            <a:pt x="800346" y="0"/>
                          </a:cubicBezTo>
                          <a:cubicBezTo>
                            <a:pt x="1050058" y="-3889"/>
                            <a:pt x="1278619" y="110873"/>
                            <a:pt x="1541290" y="0"/>
                          </a:cubicBezTo>
                          <a:cubicBezTo>
                            <a:pt x="1842866" y="-26738"/>
                            <a:pt x="2068961" y="27069"/>
                            <a:pt x="2282234" y="0"/>
                          </a:cubicBezTo>
                          <a:cubicBezTo>
                            <a:pt x="2445715" y="-45355"/>
                            <a:pt x="2521207" y="31743"/>
                            <a:pt x="2659205" y="0"/>
                          </a:cubicBezTo>
                          <a:cubicBezTo>
                            <a:pt x="2818835" y="-42366"/>
                            <a:pt x="2904489" y="-420"/>
                            <a:pt x="3036176" y="0"/>
                          </a:cubicBezTo>
                          <a:cubicBezTo>
                            <a:pt x="3197846" y="-14714"/>
                            <a:pt x="3225417" y="21973"/>
                            <a:pt x="3413149" y="0"/>
                          </a:cubicBezTo>
                          <a:cubicBezTo>
                            <a:pt x="3588990" y="-41420"/>
                            <a:pt x="3758050" y="25181"/>
                            <a:pt x="3881114" y="0"/>
                          </a:cubicBezTo>
                          <a:cubicBezTo>
                            <a:pt x="3976865" y="-22499"/>
                            <a:pt x="4311581" y="-76687"/>
                            <a:pt x="4622058" y="0"/>
                          </a:cubicBezTo>
                          <a:cubicBezTo>
                            <a:pt x="4934113" y="2950"/>
                            <a:pt x="4888533" y="31133"/>
                            <a:pt x="4999029" y="0"/>
                          </a:cubicBezTo>
                          <a:cubicBezTo>
                            <a:pt x="5117424" y="-43134"/>
                            <a:pt x="5426453" y="1717"/>
                            <a:pt x="5557987" y="0"/>
                          </a:cubicBezTo>
                          <a:cubicBezTo>
                            <a:pt x="5734007" y="-18210"/>
                            <a:pt x="5807680" y="21716"/>
                            <a:pt x="6025952" y="0"/>
                          </a:cubicBezTo>
                          <a:cubicBezTo>
                            <a:pt x="6251137" y="4296"/>
                            <a:pt x="6343203" y="10719"/>
                            <a:pt x="6584909" y="0"/>
                          </a:cubicBezTo>
                          <a:cubicBezTo>
                            <a:pt x="6850922" y="-22875"/>
                            <a:pt x="6946496" y="29899"/>
                            <a:pt x="7052874" y="0"/>
                          </a:cubicBezTo>
                          <a:cubicBezTo>
                            <a:pt x="7117395" y="-53333"/>
                            <a:pt x="7492740" y="-33125"/>
                            <a:pt x="7702826" y="0"/>
                          </a:cubicBezTo>
                          <a:cubicBezTo>
                            <a:pt x="7962067" y="-26378"/>
                            <a:pt x="7999580" y="33575"/>
                            <a:pt x="8170790" y="0"/>
                          </a:cubicBezTo>
                          <a:cubicBezTo>
                            <a:pt x="8380299" y="57026"/>
                            <a:pt x="8794621" y="-49252"/>
                            <a:pt x="9249709" y="0"/>
                          </a:cubicBezTo>
                          <a:cubicBezTo>
                            <a:pt x="9314740" y="-7882"/>
                            <a:pt x="9405555" y="54709"/>
                            <a:pt x="9400104" y="129952"/>
                          </a:cubicBezTo>
                          <a:cubicBezTo>
                            <a:pt x="9401261" y="373186"/>
                            <a:pt x="9310123" y="462256"/>
                            <a:pt x="9400104" y="649747"/>
                          </a:cubicBezTo>
                          <a:cubicBezTo>
                            <a:pt x="9381735" y="730526"/>
                            <a:pt x="9328921" y="794089"/>
                            <a:pt x="9249709" y="779700"/>
                          </a:cubicBezTo>
                          <a:cubicBezTo>
                            <a:pt x="9111143" y="778442"/>
                            <a:pt x="9043667" y="769882"/>
                            <a:pt x="8872738" y="779700"/>
                          </a:cubicBezTo>
                          <a:cubicBezTo>
                            <a:pt x="8676971" y="806223"/>
                            <a:pt x="8258779" y="724421"/>
                            <a:pt x="8040800" y="779700"/>
                          </a:cubicBezTo>
                          <a:cubicBezTo>
                            <a:pt x="7831933" y="815321"/>
                            <a:pt x="7657189" y="743281"/>
                            <a:pt x="7572835" y="779700"/>
                          </a:cubicBezTo>
                          <a:cubicBezTo>
                            <a:pt x="7484095" y="777562"/>
                            <a:pt x="6923675" y="731017"/>
                            <a:pt x="6740898" y="779700"/>
                          </a:cubicBezTo>
                          <a:cubicBezTo>
                            <a:pt x="6559056" y="794655"/>
                            <a:pt x="6372415" y="748808"/>
                            <a:pt x="6090946" y="779700"/>
                          </a:cubicBezTo>
                          <a:cubicBezTo>
                            <a:pt x="5838507" y="780558"/>
                            <a:pt x="5874064" y="740488"/>
                            <a:pt x="5713975" y="779700"/>
                          </a:cubicBezTo>
                          <a:cubicBezTo>
                            <a:pt x="5544232" y="841631"/>
                            <a:pt x="5083034" y="743183"/>
                            <a:pt x="4882037" y="779700"/>
                          </a:cubicBezTo>
                          <a:cubicBezTo>
                            <a:pt x="4674764" y="738790"/>
                            <a:pt x="4405314" y="759354"/>
                            <a:pt x="4050101" y="779700"/>
                          </a:cubicBezTo>
                          <a:cubicBezTo>
                            <a:pt x="3708604" y="823211"/>
                            <a:pt x="3552553" y="733378"/>
                            <a:pt x="3309157" y="779700"/>
                          </a:cubicBezTo>
                          <a:cubicBezTo>
                            <a:pt x="3097420" y="829457"/>
                            <a:pt x="2662302" y="732370"/>
                            <a:pt x="2477219" y="779700"/>
                          </a:cubicBezTo>
                          <a:cubicBezTo>
                            <a:pt x="2251969" y="850456"/>
                            <a:pt x="2134921" y="778928"/>
                            <a:pt x="1827268" y="779700"/>
                          </a:cubicBezTo>
                          <a:cubicBezTo>
                            <a:pt x="1551381" y="797418"/>
                            <a:pt x="1379971" y="763543"/>
                            <a:pt x="1086324" y="779700"/>
                          </a:cubicBezTo>
                          <a:cubicBezTo>
                            <a:pt x="785809" y="736904"/>
                            <a:pt x="591362" y="665916"/>
                            <a:pt x="150394" y="779700"/>
                          </a:cubicBezTo>
                          <a:cubicBezTo>
                            <a:pt x="66401" y="801150"/>
                            <a:pt x="-2703" y="720657"/>
                            <a:pt x="0" y="649747"/>
                          </a:cubicBezTo>
                          <a:cubicBezTo>
                            <a:pt x="1851" y="382438"/>
                            <a:pt x="16998" y="338475"/>
                            <a:pt x="0" y="129952"/>
                          </a:cubicBezTo>
                          <a:close/>
                        </a:path>
                      </a:pathLst>
                    </a:custGeom>
                    <ask:type>
                      <ask:lineSketchScribble/>
                    </ask:type>
                  </ask:lineSketchStyleProps>
                </a:ext>
              </a:extLst>
            </a:ln>
            <a:effectLst/>
          </p:spPr>
          <p:txBody>
            <a:bodyPr rtlCol="0" anchor="ctr"/>
            <a:lstStyle/>
            <a:p>
              <a:pPr algn="ctr" defTabSz="1219170">
                <a:defRPr/>
              </a:pPr>
              <a:endParaRPr lang="en-US" sz="3200" kern="0">
                <a:solidFill>
                  <a:srgbClr val="B2B2B2">
                    <a:lumMod val="50000"/>
                  </a:srgbClr>
                </a:solidFill>
                <a:latin typeface="等线"/>
                <a:ea typeface="宋体" pitchFamily="2" charset="-122"/>
              </a:endParaRPr>
            </a:p>
          </p:txBody>
        </p:sp>
        <p:sp>
          <p:nvSpPr>
            <p:cNvPr id="12" name="Rectangle 11">
              <a:extLst>
                <a:ext uri="{FF2B5EF4-FFF2-40B4-BE49-F238E27FC236}">
                  <a16:creationId xmlns:a16="http://schemas.microsoft.com/office/drawing/2014/main" id="{92F55DAB-02B9-46B0-870E-BD05595EEA35}"/>
                </a:ext>
              </a:extLst>
            </p:cNvPr>
            <p:cNvSpPr/>
            <p:nvPr/>
          </p:nvSpPr>
          <p:spPr>
            <a:xfrm>
              <a:off x="924712" y="4495491"/>
              <a:ext cx="8781163" cy="650388"/>
            </a:xfrm>
            <a:prstGeom prst="rect">
              <a:avLst/>
            </a:prstGeom>
          </p:spPr>
          <p:txBody>
            <a:bodyPr wrap="square">
              <a:spAutoFit/>
            </a:bodyPr>
            <a:lstStyle/>
            <a:p>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Nhắc lại đề văn mà cô giáo đã giao cho lớp.</a:t>
              </a:r>
            </a:p>
          </p:txBody>
        </p:sp>
      </p:grpSp>
      <p:pic>
        <p:nvPicPr>
          <p:cNvPr id="20" name="Picture 19">
            <a:extLst>
              <a:ext uri="{FF2B5EF4-FFF2-40B4-BE49-F238E27FC236}">
                <a16:creationId xmlns:a16="http://schemas.microsoft.com/office/drawing/2014/main" id="{527BDF32-6DD9-4415-8F2F-385B88404918}"/>
              </a:ext>
            </a:extLst>
          </p:cNvPr>
          <p:cNvPicPr>
            <a:picLocks noChangeAspect="1"/>
          </p:cNvPicPr>
          <p:nvPr/>
        </p:nvPicPr>
        <p:blipFill rotWithShape="1">
          <a:blip r:embed="rId5">
            <a:extLst>
              <a:ext uri="{28A0092B-C50C-407E-A947-70E740481C1C}">
                <a14:useLocalDpi xmlns:a14="http://schemas.microsoft.com/office/drawing/2010/main" val="0"/>
              </a:ext>
            </a:extLst>
          </a:blip>
          <a:srcRect l="9403" t="9783" r="78299" b="63042"/>
          <a:stretch/>
        </p:blipFill>
        <p:spPr>
          <a:xfrm>
            <a:off x="807690" y="2420264"/>
            <a:ext cx="333982" cy="737992"/>
          </a:xfrm>
          <a:prstGeom prst="rect">
            <a:avLst/>
          </a:prstGeom>
        </p:spPr>
      </p:pic>
      <p:pic>
        <p:nvPicPr>
          <p:cNvPr id="22" name="Picture 21">
            <a:extLst>
              <a:ext uri="{FF2B5EF4-FFF2-40B4-BE49-F238E27FC236}">
                <a16:creationId xmlns:a16="http://schemas.microsoft.com/office/drawing/2014/main" id="{30CE0955-2108-4B61-A0B8-79E8EC80CBD9}"/>
              </a:ext>
            </a:extLst>
          </p:cNvPr>
          <p:cNvPicPr>
            <a:picLocks noChangeAspect="1"/>
          </p:cNvPicPr>
          <p:nvPr/>
        </p:nvPicPr>
        <p:blipFill>
          <a:blip r:embed="rId6"/>
          <a:stretch>
            <a:fillRect/>
          </a:stretch>
        </p:blipFill>
        <p:spPr>
          <a:xfrm>
            <a:off x="4098555" y="543405"/>
            <a:ext cx="4139543" cy="1072989"/>
          </a:xfrm>
          <a:prstGeom prst="rect">
            <a:avLst/>
          </a:prstGeom>
        </p:spPr>
      </p:pic>
    </p:spTree>
    <p:extLst>
      <p:ext uri="{BB962C8B-B14F-4D97-AF65-F5344CB8AC3E}">
        <p14:creationId xmlns:p14="http://schemas.microsoft.com/office/powerpoint/2010/main" val="24679610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0-#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425B1C1-4286-48F7-ACEA-DFA364F9E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51" y="55363"/>
            <a:ext cx="11093804" cy="2165120"/>
          </a:xfrm>
          <a:prstGeom prst="rect">
            <a:avLst/>
          </a:prstGeom>
        </p:spPr>
      </p:pic>
      <p:pic>
        <p:nvPicPr>
          <p:cNvPr id="2" name="图片 10">
            <a:extLst>
              <a:ext uri="{FF2B5EF4-FFF2-40B4-BE49-F238E27FC236}">
                <a16:creationId xmlns:a16="http://schemas.microsoft.com/office/drawing/2014/main" id="{EA554AFB-CB92-4957-9A31-A9FCDD10B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704"/>
          <a:stretch/>
        </p:blipFill>
        <p:spPr>
          <a:xfrm>
            <a:off x="0" y="6168551"/>
            <a:ext cx="12192000" cy="689451"/>
          </a:xfrm>
          <a:prstGeom prst="rect">
            <a:avLst/>
          </a:prstGeom>
        </p:spPr>
      </p:pic>
      <p:pic>
        <p:nvPicPr>
          <p:cNvPr id="4" name="图片 1">
            <a:extLst>
              <a:ext uri="{FF2B5EF4-FFF2-40B4-BE49-F238E27FC236}">
                <a16:creationId xmlns:a16="http://schemas.microsoft.com/office/drawing/2014/main" id="{77F71891-C3D6-4447-9523-48B88E3BC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0714" y="1"/>
            <a:ext cx="1651285" cy="6378743"/>
          </a:xfrm>
          <a:prstGeom prst="rect">
            <a:avLst/>
          </a:prstGeom>
        </p:spPr>
      </p:pic>
      <p:sp>
        <p:nvSpPr>
          <p:cNvPr id="5" name="Freeform 197">
            <a:extLst>
              <a:ext uri="{FF2B5EF4-FFF2-40B4-BE49-F238E27FC236}">
                <a16:creationId xmlns:a16="http://schemas.microsoft.com/office/drawing/2014/main" id="{27B60A89-EF2F-4965-848B-46BF8AAE4BBB}"/>
              </a:ext>
            </a:extLst>
          </p:cNvPr>
          <p:cNvSpPr>
            <a:spLocks noEditPoints="1"/>
          </p:cNvSpPr>
          <p:nvPr/>
        </p:nvSpPr>
        <p:spPr bwMode="auto">
          <a:xfrm>
            <a:off x="3886941" y="0"/>
            <a:ext cx="4952188" cy="149608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121920" tIns="60960" rIns="121920" bIns="6096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10" name="Group 9">
            <a:extLst>
              <a:ext uri="{FF2B5EF4-FFF2-40B4-BE49-F238E27FC236}">
                <a16:creationId xmlns:a16="http://schemas.microsoft.com/office/drawing/2014/main" id="{C1A9E6D3-E216-49E1-A573-F2C57562BD59}"/>
              </a:ext>
            </a:extLst>
          </p:cNvPr>
          <p:cNvGrpSpPr/>
          <p:nvPr/>
        </p:nvGrpSpPr>
        <p:grpSpPr>
          <a:xfrm>
            <a:off x="1214415" y="2482228"/>
            <a:ext cx="9731238" cy="779700"/>
            <a:chOff x="1525723" y="4433135"/>
            <a:chExt cx="8180152" cy="784595"/>
          </a:xfrm>
        </p:grpSpPr>
        <p:sp>
          <p:nvSpPr>
            <p:cNvPr id="11" name="Rectangle: Rounded Corners 43">
              <a:extLst>
                <a:ext uri="{FF2B5EF4-FFF2-40B4-BE49-F238E27FC236}">
                  <a16:creationId xmlns:a16="http://schemas.microsoft.com/office/drawing/2014/main" id="{1E3F8E22-56BE-4567-BD71-16BA63FEEC27}"/>
                </a:ext>
              </a:extLst>
            </p:cNvPr>
            <p:cNvSpPr/>
            <p:nvPr/>
          </p:nvSpPr>
          <p:spPr>
            <a:xfrm>
              <a:off x="1532495" y="4433135"/>
              <a:ext cx="8173379" cy="784595"/>
            </a:xfrm>
            <a:custGeom>
              <a:avLst/>
              <a:gdLst>
                <a:gd name="connsiteX0" fmla="*/ 0 w 8173379"/>
                <a:gd name="connsiteY0" fmla="*/ 130768 h 784595"/>
                <a:gd name="connsiteX1" fmla="*/ 109239 w 8173379"/>
                <a:gd name="connsiteY1" fmla="*/ 0 h 784595"/>
                <a:gd name="connsiteX2" fmla="*/ 685969 w 8173379"/>
                <a:gd name="connsiteY2" fmla="*/ 0 h 784595"/>
                <a:gd name="connsiteX3" fmla="*/ 944504 w 8173379"/>
                <a:gd name="connsiteY3" fmla="*/ 0 h 784595"/>
                <a:gd name="connsiteX4" fmla="*/ 1203037 w 8173379"/>
                <a:gd name="connsiteY4" fmla="*/ 0 h 784595"/>
                <a:gd name="connsiteX5" fmla="*/ 1541121 w 8173379"/>
                <a:gd name="connsiteY5" fmla="*/ 0 h 784595"/>
                <a:gd name="connsiteX6" fmla="*/ 2117851 w 8173379"/>
                <a:gd name="connsiteY6" fmla="*/ 0 h 784595"/>
                <a:gd name="connsiteX7" fmla="*/ 2376385 w 8173379"/>
                <a:gd name="connsiteY7" fmla="*/ 0 h 784595"/>
                <a:gd name="connsiteX8" fmla="*/ 2794017 w 8173379"/>
                <a:gd name="connsiteY8" fmla="*/ 0 h 784595"/>
                <a:gd name="connsiteX9" fmla="*/ 3132101 w 8173379"/>
                <a:gd name="connsiteY9" fmla="*/ 0 h 784595"/>
                <a:gd name="connsiteX10" fmla="*/ 3549733 w 8173379"/>
                <a:gd name="connsiteY10" fmla="*/ 0 h 784595"/>
                <a:gd name="connsiteX11" fmla="*/ 3887817 w 8173379"/>
                <a:gd name="connsiteY11" fmla="*/ 0 h 784595"/>
                <a:gd name="connsiteX12" fmla="*/ 4384997 w 8173379"/>
                <a:gd name="connsiteY12" fmla="*/ 0 h 784595"/>
                <a:gd name="connsiteX13" fmla="*/ 4723081 w 8173379"/>
                <a:gd name="connsiteY13" fmla="*/ 0 h 784595"/>
                <a:gd name="connsiteX14" fmla="*/ 5140713 w 8173379"/>
                <a:gd name="connsiteY14" fmla="*/ 0 h 784595"/>
                <a:gd name="connsiteX15" fmla="*/ 5637894 w 8173379"/>
                <a:gd name="connsiteY15" fmla="*/ 0 h 784595"/>
                <a:gd name="connsiteX16" fmla="*/ 6135076 w 8173379"/>
                <a:gd name="connsiteY16" fmla="*/ 0 h 784595"/>
                <a:gd name="connsiteX17" fmla="*/ 6791355 w 8173379"/>
                <a:gd name="connsiteY17" fmla="*/ 0 h 784595"/>
                <a:gd name="connsiteX18" fmla="*/ 7368085 w 8173379"/>
                <a:gd name="connsiteY18" fmla="*/ 0 h 784595"/>
                <a:gd name="connsiteX19" fmla="*/ 7626620 w 8173379"/>
                <a:gd name="connsiteY19" fmla="*/ 0 h 784595"/>
                <a:gd name="connsiteX20" fmla="*/ 8064139 w 8173379"/>
                <a:gd name="connsiteY20" fmla="*/ 0 h 784595"/>
                <a:gd name="connsiteX21" fmla="*/ 8173379 w 8173379"/>
                <a:gd name="connsiteY21" fmla="*/ 130768 h 784595"/>
                <a:gd name="connsiteX22" fmla="*/ 8173379 w 8173379"/>
                <a:gd name="connsiteY22" fmla="*/ 653826 h 784595"/>
                <a:gd name="connsiteX23" fmla="*/ 8064139 w 8173379"/>
                <a:gd name="connsiteY23" fmla="*/ 784595 h 784595"/>
                <a:gd name="connsiteX24" fmla="*/ 7487409 w 8173379"/>
                <a:gd name="connsiteY24" fmla="*/ 784595 h 784595"/>
                <a:gd name="connsiteX25" fmla="*/ 6831129 w 8173379"/>
                <a:gd name="connsiteY25" fmla="*/ 784595 h 784595"/>
                <a:gd name="connsiteX26" fmla="*/ 6254399 w 8173379"/>
                <a:gd name="connsiteY26" fmla="*/ 784595 h 784595"/>
                <a:gd name="connsiteX27" fmla="*/ 5598120 w 8173379"/>
                <a:gd name="connsiteY27" fmla="*/ 784595 h 784595"/>
                <a:gd name="connsiteX28" fmla="*/ 5100939 w 8173379"/>
                <a:gd name="connsiteY28" fmla="*/ 784595 h 784595"/>
                <a:gd name="connsiteX29" fmla="*/ 4524209 w 8173379"/>
                <a:gd name="connsiteY29" fmla="*/ 784595 h 784595"/>
                <a:gd name="connsiteX30" fmla="*/ 4106577 w 8173379"/>
                <a:gd name="connsiteY30" fmla="*/ 784595 h 784595"/>
                <a:gd name="connsiteX31" fmla="*/ 3848042 w 8173379"/>
                <a:gd name="connsiteY31" fmla="*/ 784595 h 784595"/>
                <a:gd name="connsiteX32" fmla="*/ 3589508 w 8173379"/>
                <a:gd name="connsiteY32" fmla="*/ 784595 h 784595"/>
                <a:gd name="connsiteX33" fmla="*/ 3251425 w 8173379"/>
                <a:gd name="connsiteY33" fmla="*/ 784595 h 784595"/>
                <a:gd name="connsiteX34" fmla="*/ 2913341 w 8173379"/>
                <a:gd name="connsiteY34" fmla="*/ 784595 h 784595"/>
                <a:gd name="connsiteX35" fmla="*/ 2575258 w 8173379"/>
                <a:gd name="connsiteY35" fmla="*/ 784595 h 784595"/>
                <a:gd name="connsiteX36" fmla="*/ 1918979 w 8173379"/>
                <a:gd name="connsiteY36" fmla="*/ 784595 h 784595"/>
                <a:gd name="connsiteX37" fmla="*/ 1342249 w 8173379"/>
                <a:gd name="connsiteY37" fmla="*/ 784595 h 784595"/>
                <a:gd name="connsiteX38" fmla="*/ 924616 w 8173379"/>
                <a:gd name="connsiteY38" fmla="*/ 784595 h 784595"/>
                <a:gd name="connsiteX39" fmla="*/ 109239 w 8173379"/>
                <a:gd name="connsiteY39" fmla="*/ 784595 h 784595"/>
                <a:gd name="connsiteX40" fmla="*/ 0 w 8173379"/>
                <a:gd name="connsiteY40" fmla="*/ 653826 h 784595"/>
                <a:gd name="connsiteX41" fmla="*/ 0 w 8173379"/>
                <a:gd name="connsiteY41" fmla="*/ 130768 h 784595"/>
                <a:gd name="connsiteX0" fmla="*/ 0 w 8173379"/>
                <a:gd name="connsiteY0" fmla="*/ 130768 h 784595"/>
                <a:gd name="connsiteX1" fmla="*/ 109239 w 8173379"/>
                <a:gd name="connsiteY1" fmla="*/ 0 h 784595"/>
                <a:gd name="connsiteX2" fmla="*/ 685969 w 8173379"/>
                <a:gd name="connsiteY2" fmla="*/ 0 h 784595"/>
                <a:gd name="connsiteX3" fmla="*/ 1262700 w 8173379"/>
                <a:gd name="connsiteY3" fmla="*/ 0 h 784595"/>
                <a:gd name="connsiteX4" fmla="*/ 1839429 w 8173379"/>
                <a:gd name="connsiteY4" fmla="*/ 0 h 784595"/>
                <a:gd name="connsiteX5" fmla="*/ 2495709 w 8173379"/>
                <a:gd name="connsiteY5" fmla="*/ 0 h 784595"/>
                <a:gd name="connsiteX6" fmla="*/ 2833793 w 8173379"/>
                <a:gd name="connsiteY6" fmla="*/ 0 h 784595"/>
                <a:gd name="connsiteX7" fmla="*/ 3330973 w 8173379"/>
                <a:gd name="connsiteY7" fmla="*/ 0 h 784595"/>
                <a:gd name="connsiteX8" fmla="*/ 3748605 w 8173379"/>
                <a:gd name="connsiteY8" fmla="*/ 0 h 784595"/>
                <a:gd name="connsiteX9" fmla="*/ 4086689 w 8173379"/>
                <a:gd name="connsiteY9" fmla="*/ 0 h 784595"/>
                <a:gd name="connsiteX10" fmla="*/ 4663419 w 8173379"/>
                <a:gd name="connsiteY10" fmla="*/ 0 h 784595"/>
                <a:gd name="connsiteX11" fmla="*/ 4921953 w 8173379"/>
                <a:gd name="connsiteY11" fmla="*/ 0 h 784595"/>
                <a:gd name="connsiteX12" fmla="*/ 5180488 w 8173379"/>
                <a:gd name="connsiteY12" fmla="*/ 0 h 784595"/>
                <a:gd name="connsiteX13" fmla="*/ 5757218 w 8173379"/>
                <a:gd name="connsiteY13" fmla="*/ 0 h 784595"/>
                <a:gd name="connsiteX14" fmla="*/ 6095301 w 8173379"/>
                <a:gd name="connsiteY14" fmla="*/ 0 h 784595"/>
                <a:gd name="connsiteX15" fmla="*/ 6433385 w 8173379"/>
                <a:gd name="connsiteY15" fmla="*/ 0 h 784595"/>
                <a:gd name="connsiteX16" fmla="*/ 7089664 w 8173379"/>
                <a:gd name="connsiteY16" fmla="*/ 0 h 784595"/>
                <a:gd name="connsiteX17" fmla="*/ 8064139 w 8173379"/>
                <a:gd name="connsiteY17" fmla="*/ 0 h 784595"/>
                <a:gd name="connsiteX18" fmla="*/ 8173379 w 8173379"/>
                <a:gd name="connsiteY18" fmla="*/ 130768 h 784595"/>
                <a:gd name="connsiteX19" fmla="*/ 8173379 w 8173379"/>
                <a:gd name="connsiteY19" fmla="*/ 653826 h 784595"/>
                <a:gd name="connsiteX20" fmla="*/ 8064139 w 8173379"/>
                <a:gd name="connsiteY20" fmla="*/ 784595 h 784595"/>
                <a:gd name="connsiteX21" fmla="*/ 7407860 w 8173379"/>
                <a:gd name="connsiteY21" fmla="*/ 784595 h 784595"/>
                <a:gd name="connsiteX22" fmla="*/ 6910678 w 8173379"/>
                <a:gd name="connsiteY22" fmla="*/ 784595 h 784595"/>
                <a:gd name="connsiteX23" fmla="*/ 6413497 w 8173379"/>
                <a:gd name="connsiteY23" fmla="*/ 784595 h 784595"/>
                <a:gd name="connsiteX24" fmla="*/ 6154963 w 8173379"/>
                <a:gd name="connsiteY24" fmla="*/ 784595 h 784595"/>
                <a:gd name="connsiteX25" fmla="*/ 5816880 w 8173379"/>
                <a:gd name="connsiteY25" fmla="*/ 784595 h 784595"/>
                <a:gd name="connsiteX26" fmla="*/ 5558345 w 8173379"/>
                <a:gd name="connsiteY26" fmla="*/ 784595 h 784595"/>
                <a:gd name="connsiteX27" fmla="*/ 5220262 w 8173379"/>
                <a:gd name="connsiteY27" fmla="*/ 784595 h 784595"/>
                <a:gd name="connsiteX28" fmla="*/ 4643532 w 8173379"/>
                <a:gd name="connsiteY28" fmla="*/ 784595 h 784595"/>
                <a:gd name="connsiteX29" fmla="*/ 4305449 w 8173379"/>
                <a:gd name="connsiteY29" fmla="*/ 784595 h 784595"/>
                <a:gd name="connsiteX30" fmla="*/ 3808268 w 8173379"/>
                <a:gd name="connsiteY30" fmla="*/ 784595 h 784595"/>
                <a:gd name="connsiteX31" fmla="*/ 3390635 w 8173379"/>
                <a:gd name="connsiteY31" fmla="*/ 784595 h 784595"/>
                <a:gd name="connsiteX32" fmla="*/ 3052552 w 8173379"/>
                <a:gd name="connsiteY32" fmla="*/ 784595 h 784595"/>
                <a:gd name="connsiteX33" fmla="*/ 2396273 w 8173379"/>
                <a:gd name="connsiteY33" fmla="*/ 784595 h 784595"/>
                <a:gd name="connsiteX34" fmla="*/ 2058189 w 8173379"/>
                <a:gd name="connsiteY34" fmla="*/ 784595 h 784595"/>
                <a:gd name="connsiteX35" fmla="*/ 1481459 w 8173379"/>
                <a:gd name="connsiteY35" fmla="*/ 784595 h 784595"/>
                <a:gd name="connsiteX36" fmla="*/ 1143376 w 8173379"/>
                <a:gd name="connsiteY36" fmla="*/ 784595 h 784595"/>
                <a:gd name="connsiteX37" fmla="*/ 805293 w 8173379"/>
                <a:gd name="connsiteY37" fmla="*/ 784595 h 784595"/>
                <a:gd name="connsiteX38" fmla="*/ 109239 w 8173379"/>
                <a:gd name="connsiteY38" fmla="*/ 784595 h 784595"/>
                <a:gd name="connsiteX39" fmla="*/ 0 w 8173379"/>
                <a:gd name="connsiteY39" fmla="*/ 653826 h 784595"/>
                <a:gd name="connsiteX40" fmla="*/ 0 w 8173379"/>
                <a:gd name="connsiteY40" fmla="*/ 130768 h 78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173379" h="784595" fill="none" extrusionOk="0">
                  <a:moveTo>
                    <a:pt x="0" y="130768"/>
                  </a:moveTo>
                  <a:cubicBezTo>
                    <a:pt x="4892" y="71235"/>
                    <a:pt x="43997" y="22392"/>
                    <a:pt x="109239" y="0"/>
                  </a:cubicBezTo>
                  <a:cubicBezTo>
                    <a:pt x="241601" y="-85002"/>
                    <a:pt x="559455" y="960"/>
                    <a:pt x="685969" y="0"/>
                  </a:cubicBezTo>
                  <a:cubicBezTo>
                    <a:pt x="807527" y="-18250"/>
                    <a:pt x="859701" y="-3412"/>
                    <a:pt x="944504" y="0"/>
                  </a:cubicBezTo>
                  <a:cubicBezTo>
                    <a:pt x="1029651" y="-19377"/>
                    <a:pt x="1087074" y="26265"/>
                    <a:pt x="1203037" y="0"/>
                  </a:cubicBezTo>
                  <a:cubicBezTo>
                    <a:pt x="1329889" y="-36428"/>
                    <a:pt x="1354895" y="32136"/>
                    <a:pt x="1541121" y="0"/>
                  </a:cubicBezTo>
                  <a:cubicBezTo>
                    <a:pt x="1713779" y="-512"/>
                    <a:pt x="1965281" y="14752"/>
                    <a:pt x="2117851" y="0"/>
                  </a:cubicBezTo>
                  <a:cubicBezTo>
                    <a:pt x="2256689" y="-7047"/>
                    <a:pt x="2297298" y="14664"/>
                    <a:pt x="2376385" y="0"/>
                  </a:cubicBezTo>
                  <a:cubicBezTo>
                    <a:pt x="2460461" y="-15030"/>
                    <a:pt x="2718227" y="3331"/>
                    <a:pt x="2794017" y="0"/>
                  </a:cubicBezTo>
                  <a:cubicBezTo>
                    <a:pt x="2883571" y="-5837"/>
                    <a:pt x="2946666" y="56580"/>
                    <a:pt x="3132101" y="0"/>
                  </a:cubicBezTo>
                  <a:cubicBezTo>
                    <a:pt x="3266984" y="-28124"/>
                    <a:pt x="3369289" y="23238"/>
                    <a:pt x="3549733" y="0"/>
                  </a:cubicBezTo>
                  <a:cubicBezTo>
                    <a:pt x="3718525" y="-15329"/>
                    <a:pt x="3718729" y="58755"/>
                    <a:pt x="3887817" y="0"/>
                  </a:cubicBezTo>
                  <a:cubicBezTo>
                    <a:pt x="4044431" y="-65404"/>
                    <a:pt x="4157963" y="23013"/>
                    <a:pt x="4384997" y="0"/>
                  </a:cubicBezTo>
                  <a:cubicBezTo>
                    <a:pt x="4566853" y="-1992"/>
                    <a:pt x="4581803" y="32219"/>
                    <a:pt x="4723081" y="0"/>
                  </a:cubicBezTo>
                  <a:cubicBezTo>
                    <a:pt x="4838191" y="-46247"/>
                    <a:pt x="5037093" y="57888"/>
                    <a:pt x="5140713" y="0"/>
                  </a:cubicBezTo>
                  <a:cubicBezTo>
                    <a:pt x="5322158" y="-55201"/>
                    <a:pt x="5439693" y="22118"/>
                    <a:pt x="5637894" y="0"/>
                  </a:cubicBezTo>
                  <a:cubicBezTo>
                    <a:pt x="5878110" y="-43691"/>
                    <a:pt x="5979182" y="38262"/>
                    <a:pt x="6135076" y="0"/>
                  </a:cubicBezTo>
                  <a:cubicBezTo>
                    <a:pt x="6302627" y="-30807"/>
                    <a:pt x="6534939" y="84352"/>
                    <a:pt x="6791355" y="0"/>
                  </a:cubicBezTo>
                  <a:cubicBezTo>
                    <a:pt x="7061017" y="-67657"/>
                    <a:pt x="7187023" y="7561"/>
                    <a:pt x="7368085" y="0"/>
                  </a:cubicBezTo>
                  <a:cubicBezTo>
                    <a:pt x="7523941" y="-31401"/>
                    <a:pt x="7556645" y="18273"/>
                    <a:pt x="7626620" y="0"/>
                  </a:cubicBezTo>
                  <a:cubicBezTo>
                    <a:pt x="7678179" y="-10206"/>
                    <a:pt x="7946391" y="88977"/>
                    <a:pt x="8064139" y="0"/>
                  </a:cubicBezTo>
                  <a:cubicBezTo>
                    <a:pt x="8133706" y="-25785"/>
                    <a:pt x="8175211" y="48173"/>
                    <a:pt x="8173379" y="130768"/>
                  </a:cubicBezTo>
                  <a:cubicBezTo>
                    <a:pt x="8215610" y="377318"/>
                    <a:pt x="8171747" y="419909"/>
                    <a:pt x="8173379" y="653826"/>
                  </a:cubicBezTo>
                  <a:cubicBezTo>
                    <a:pt x="8175054" y="732506"/>
                    <a:pt x="8116040" y="801972"/>
                    <a:pt x="8064139" y="784595"/>
                  </a:cubicBezTo>
                  <a:cubicBezTo>
                    <a:pt x="7819460" y="837947"/>
                    <a:pt x="7720184" y="790227"/>
                    <a:pt x="7487409" y="784595"/>
                  </a:cubicBezTo>
                  <a:cubicBezTo>
                    <a:pt x="7276982" y="796774"/>
                    <a:pt x="6964239" y="773563"/>
                    <a:pt x="6831129" y="784595"/>
                  </a:cubicBezTo>
                  <a:cubicBezTo>
                    <a:pt x="6683101" y="768777"/>
                    <a:pt x="6371494" y="737396"/>
                    <a:pt x="6254399" y="784595"/>
                  </a:cubicBezTo>
                  <a:cubicBezTo>
                    <a:pt x="6156717" y="879743"/>
                    <a:pt x="5722570" y="726627"/>
                    <a:pt x="5598120" y="784595"/>
                  </a:cubicBezTo>
                  <a:cubicBezTo>
                    <a:pt x="5476286" y="817652"/>
                    <a:pt x="5351378" y="759758"/>
                    <a:pt x="5100939" y="784595"/>
                  </a:cubicBezTo>
                  <a:cubicBezTo>
                    <a:pt x="4848997" y="829991"/>
                    <a:pt x="4801834" y="731987"/>
                    <a:pt x="4524209" y="784595"/>
                  </a:cubicBezTo>
                  <a:cubicBezTo>
                    <a:pt x="4279220" y="848277"/>
                    <a:pt x="4204670" y="773271"/>
                    <a:pt x="4106577" y="784595"/>
                  </a:cubicBezTo>
                  <a:cubicBezTo>
                    <a:pt x="3997234" y="807857"/>
                    <a:pt x="3929528" y="745909"/>
                    <a:pt x="3848042" y="784595"/>
                  </a:cubicBezTo>
                  <a:cubicBezTo>
                    <a:pt x="3785234" y="825223"/>
                    <a:pt x="3737562" y="779455"/>
                    <a:pt x="3589508" y="784595"/>
                  </a:cubicBezTo>
                  <a:cubicBezTo>
                    <a:pt x="3458338" y="811504"/>
                    <a:pt x="3323611" y="781918"/>
                    <a:pt x="3251425" y="784595"/>
                  </a:cubicBezTo>
                  <a:cubicBezTo>
                    <a:pt x="3171177" y="788646"/>
                    <a:pt x="3064384" y="771529"/>
                    <a:pt x="2913341" y="784595"/>
                  </a:cubicBezTo>
                  <a:cubicBezTo>
                    <a:pt x="2765404" y="808850"/>
                    <a:pt x="2693659" y="753530"/>
                    <a:pt x="2575258" y="784595"/>
                  </a:cubicBezTo>
                  <a:cubicBezTo>
                    <a:pt x="2457650" y="803898"/>
                    <a:pt x="2072791" y="803544"/>
                    <a:pt x="1918979" y="784595"/>
                  </a:cubicBezTo>
                  <a:cubicBezTo>
                    <a:pt x="1718029" y="823437"/>
                    <a:pt x="1557832" y="735255"/>
                    <a:pt x="1342249" y="784595"/>
                  </a:cubicBezTo>
                  <a:cubicBezTo>
                    <a:pt x="1127993" y="845077"/>
                    <a:pt x="1072031" y="770038"/>
                    <a:pt x="924616" y="784595"/>
                  </a:cubicBezTo>
                  <a:cubicBezTo>
                    <a:pt x="766719" y="854659"/>
                    <a:pt x="292058" y="776336"/>
                    <a:pt x="109239" y="784595"/>
                  </a:cubicBezTo>
                  <a:cubicBezTo>
                    <a:pt x="49189" y="798238"/>
                    <a:pt x="-15107" y="724257"/>
                    <a:pt x="0" y="653826"/>
                  </a:cubicBezTo>
                  <a:cubicBezTo>
                    <a:pt x="-15107" y="521855"/>
                    <a:pt x="52720" y="287870"/>
                    <a:pt x="0" y="130768"/>
                  </a:cubicBezTo>
                  <a:close/>
                </a:path>
                <a:path w="8173379" h="784595" stroke="0" extrusionOk="0">
                  <a:moveTo>
                    <a:pt x="0" y="130768"/>
                  </a:moveTo>
                  <a:cubicBezTo>
                    <a:pt x="3013" y="48517"/>
                    <a:pt x="50777" y="4216"/>
                    <a:pt x="109239" y="0"/>
                  </a:cubicBezTo>
                  <a:cubicBezTo>
                    <a:pt x="312110" y="-70228"/>
                    <a:pt x="411872" y="6795"/>
                    <a:pt x="685969" y="0"/>
                  </a:cubicBezTo>
                  <a:cubicBezTo>
                    <a:pt x="978819" y="-36807"/>
                    <a:pt x="1136431" y="45598"/>
                    <a:pt x="1262700" y="0"/>
                  </a:cubicBezTo>
                  <a:cubicBezTo>
                    <a:pt x="1366258" y="-7127"/>
                    <a:pt x="1606267" y="-7737"/>
                    <a:pt x="1839429" y="0"/>
                  </a:cubicBezTo>
                  <a:cubicBezTo>
                    <a:pt x="2095566" y="13748"/>
                    <a:pt x="2152439" y="15405"/>
                    <a:pt x="2495709" y="0"/>
                  </a:cubicBezTo>
                  <a:cubicBezTo>
                    <a:pt x="2837472" y="-23949"/>
                    <a:pt x="2700659" y="7700"/>
                    <a:pt x="2833793" y="0"/>
                  </a:cubicBezTo>
                  <a:cubicBezTo>
                    <a:pt x="2947456" y="-14710"/>
                    <a:pt x="3132600" y="35326"/>
                    <a:pt x="3330973" y="0"/>
                  </a:cubicBezTo>
                  <a:cubicBezTo>
                    <a:pt x="3521524" y="-33517"/>
                    <a:pt x="3612986" y="-8822"/>
                    <a:pt x="3748605" y="0"/>
                  </a:cubicBezTo>
                  <a:cubicBezTo>
                    <a:pt x="3897569" y="6621"/>
                    <a:pt x="3961751" y="42708"/>
                    <a:pt x="4086689" y="0"/>
                  </a:cubicBezTo>
                  <a:cubicBezTo>
                    <a:pt x="4218844" y="-33588"/>
                    <a:pt x="4535725" y="54714"/>
                    <a:pt x="4663419" y="0"/>
                  </a:cubicBezTo>
                  <a:cubicBezTo>
                    <a:pt x="4794760" y="-21548"/>
                    <a:pt x="4815734" y="5067"/>
                    <a:pt x="4921953" y="0"/>
                  </a:cubicBezTo>
                  <a:cubicBezTo>
                    <a:pt x="5025731" y="-10439"/>
                    <a:pt x="5103655" y="17174"/>
                    <a:pt x="5180488" y="0"/>
                  </a:cubicBezTo>
                  <a:cubicBezTo>
                    <a:pt x="5288807" y="30501"/>
                    <a:pt x="5582433" y="-11489"/>
                    <a:pt x="5757218" y="0"/>
                  </a:cubicBezTo>
                  <a:cubicBezTo>
                    <a:pt x="5928273" y="-20797"/>
                    <a:pt x="5921915" y="16944"/>
                    <a:pt x="6095301" y="0"/>
                  </a:cubicBezTo>
                  <a:cubicBezTo>
                    <a:pt x="6262775" y="-18441"/>
                    <a:pt x="6318614" y="31690"/>
                    <a:pt x="6433385" y="0"/>
                  </a:cubicBezTo>
                  <a:cubicBezTo>
                    <a:pt x="6536717" y="-20386"/>
                    <a:pt x="6916764" y="78584"/>
                    <a:pt x="7089664" y="0"/>
                  </a:cubicBezTo>
                  <a:cubicBezTo>
                    <a:pt x="7250216" y="-19686"/>
                    <a:pt x="7679623" y="163250"/>
                    <a:pt x="8064139" y="0"/>
                  </a:cubicBezTo>
                  <a:cubicBezTo>
                    <a:pt x="8120428" y="21505"/>
                    <a:pt x="8153580" y="51858"/>
                    <a:pt x="8173379" y="130768"/>
                  </a:cubicBezTo>
                  <a:cubicBezTo>
                    <a:pt x="8200563" y="367271"/>
                    <a:pt x="8140836" y="387288"/>
                    <a:pt x="8173379" y="653826"/>
                  </a:cubicBezTo>
                  <a:cubicBezTo>
                    <a:pt x="8168392" y="746428"/>
                    <a:pt x="8127926" y="779351"/>
                    <a:pt x="8064139" y="784595"/>
                  </a:cubicBezTo>
                  <a:cubicBezTo>
                    <a:pt x="7766191" y="818268"/>
                    <a:pt x="7583445" y="711511"/>
                    <a:pt x="7407860" y="784595"/>
                  </a:cubicBezTo>
                  <a:cubicBezTo>
                    <a:pt x="7188835" y="834082"/>
                    <a:pt x="7129346" y="730889"/>
                    <a:pt x="6910678" y="784595"/>
                  </a:cubicBezTo>
                  <a:cubicBezTo>
                    <a:pt x="6675915" y="843595"/>
                    <a:pt x="6639593" y="776352"/>
                    <a:pt x="6413497" y="784595"/>
                  </a:cubicBezTo>
                  <a:cubicBezTo>
                    <a:pt x="6179856" y="792031"/>
                    <a:pt x="6285574" y="769623"/>
                    <a:pt x="6154963" y="784595"/>
                  </a:cubicBezTo>
                  <a:cubicBezTo>
                    <a:pt x="6042249" y="794363"/>
                    <a:pt x="5978894" y="753475"/>
                    <a:pt x="5816880" y="784595"/>
                  </a:cubicBezTo>
                  <a:cubicBezTo>
                    <a:pt x="5658283" y="826268"/>
                    <a:pt x="5618610" y="754461"/>
                    <a:pt x="5558345" y="784595"/>
                  </a:cubicBezTo>
                  <a:cubicBezTo>
                    <a:pt x="5521106" y="841663"/>
                    <a:pt x="5337354" y="770426"/>
                    <a:pt x="5220262" y="784595"/>
                  </a:cubicBezTo>
                  <a:cubicBezTo>
                    <a:pt x="5144234" y="830908"/>
                    <a:pt x="4865426" y="776230"/>
                    <a:pt x="4643532" y="784595"/>
                  </a:cubicBezTo>
                  <a:cubicBezTo>
                    <a:pt x="4412817" y="802862"/>
                    <a:pt x="4409099" y="751360"/>
                    <a:pt x="4305449" y="784595"/>
                  </a:cubicBezTo>
                  <a:cubicBezTo>
                    <a:pt x="4178994" y="798955"/>
                    <a:pt x="3928891" y="782495"/>
                    <a:pt x="3808268" y="784595"/>
                  </a:cubicBezTo>
                  <a:cubicBezTo>
                    <a:pt x="3703567" y="793772"/>
                    <a:pt x="3493004" y="795657"/>
                    <a:pt x="3390635" y="784595"/>
                  </a:cubicBezTo>
                  <a:cubicBezTo>
                    <a:pt x="3285756" y="784792"/>
                    <a:pt x="3217351" y="783604"/>
                    <a:pt x="3052552" y="784595"/>
                  </a:cubicBezTo>
                  <a:cubicBezTo>
                    <a:pt x="2891439" y="833896"/>
                    <a:pt x="2570610" y="706830"/>
                    <a:pt x="2396273" y="784595"/>
                  </a:cubicBezTo>
                  <a:cubicBezTo>
                    <a:pt x="2239275" y="860165"/>
                    <a:pt x="2151207" y="765239"/>
                    <a:pt x="2058189" y="784595"/>
                  </a:cubicBezTo>
                  <a:cubicBezTo>
                    <a:pt x="1998711" y="771493"/>
                    <a:pt x="1682397" y="692092"/>
                    <a:pt x="1481459" y="784595"/>
                  </a:cubicBezTo>
                  <a:cubicBezTo>
                    <a:pt x="1255333" y="865445"/>
                    <a:pt x="1249143" y="779277"/>
                    <a:pt x="1143376" y="784595"/>
                  </a:cubicBezTo>
                  <a:cubicBezTo>
                    <a:pt x="1046762" y="791406"/>
                    <a:pt x="936869" y="772510"/>
                    <a:pt x="805293" y="784595"/>
                  </a:cubicBezTo>
                  <a:cubicBezTo>
                    <a:pt x="615263" y="800284"/>
                    <a:pt x="422687" y="803145"/>
                    <a:pt x="109239" y="784595"/>
                  </a:cubicBezTo>
                  <a:cubicBezTo>
                    <a:pt x="54222" y="777205"/>
                    <a:pt x="3438" y="709197"/>
                    <a:pt x="0" y="653826"/>
                  </a:cubicBezTo>
                  <a:cubicBezTo>
                    <a:pt x="-53617" y="426432"/>
                    <a:pt x="-2145" y="263388"/>
                    <a:pt x="0" y="130768"/>
                  </a:cubicBezTo>
                  <a:close/>
                </a:path>
                <a:path w="8173379" h="784595" fill="none" stroke="0" extrusionOk="0">
                  <a:moveTo>
                    <a:pt x="0" y="130768"/>
                  </a:moveTo>
                  <a:cubicBezTo>
                    <a:pt x="-6003" y="68287"/>
                    <a:pt x="53444" y="14893"/>
                    <a:pt x="109239" y="0"/>
                  </a:cubicBezTo>
                  <a:cubicBezTo>
                    <a:pt x="263615" y="-59330"/>
                    <a:pt x="580939" y="12037"/>
                    <a:pt x="685969" y="0"/>
                  </a:cubicBezTo>
                  <a:cubicBezTo>
                    <a:pt x="814216" y="-13831"/>
                    <a:pt x="866753" y="9022"/>
                    <a:pt x="944504" y="0"/>
                  </a:cubicBezTo>
                  <a:cubicBezTo>
                    <a:pt x="1029897" y="6335"/>
                    <a:pt x="1074767" y="20572"/>
                    <a:pt x="1203037" y="0"/>
                  </a:cubicBezTo>
                  <a:cubicBezTo>
                    <a:pt x="1301378" y="-34912"/>
                    <a:pt x="1372663" y="33512"/>
                    <a:pt x="1541121" y="0"/>
                  </a:cubicBezTo>
                  <a:cubicBezTo>
                    <a:pt x="1724773" y="-39093"/>
                    <a:pt x="1990964" y="11716"/>
                    <a:pt x="2117851" y="0"/>
                  </a:cubicBezTo>
                  <a:cubicBezTo>
                    <a:pt x="2249510" y="-17603"/>
                    <a:pt x="2294152" y="18419"/>
                    <a:pt x="2376385" y="0"/>
                  </a:cubicBezTo>
                  <a:cubicBezTo>
                    <a:pt x="2458590" y="-22519"/>
                    <a:pt x="2709039" y="201"/>
                    <a:pt x="2794017" y="0"/>
                  </a:cubicBezTo>
                  <a:cubicBezTo>
                    <a:pt x="2864611" y="2182"/>
                    <a:pt x="2971936" y="36575"/>
                    <a:pt x="3132101" y="0"/>
                  </a:cubicBezTo>
                  <a:cubicBezTo>
                    <a:pt x="3306480" y="-7033"/>
                    <a:pt x="3384604" y="72046"/>
                    <a:pt x="3549733" y="0"/>
                  </a:cubicBezTo>
                  <a:cubicBezTo>
                    <a:pt x="3719756" y="-56814"/>
                    <a:pt x="3756439" y="25091"/>
                    <a:pt x="3887817" y="0"/>
                  </a:cubicBezTo>
                  <a:cubicBezTo>
                    <a:pt x="4082416" y="-35734"/>
                    <a:pt x="4182475" y="30149"/>
                    <a:pt x="4384997" y="0"/>
                  </a:cubicBezTo>
                  <a:cubicBezTo>
                    <a:pt x="4576254" y="-8035"/>
                    <a:pt x="4598546" y="40393"/>
                    <a:pt x="4723081" y="0"/>
                  </a:cubicBezTo>
                  <a:cubicBezTo>
                    <a:pt x="4880614" y="-76199"/>
                    <a:pt x="5001534" y="62516"/>
                    <a:pt x="5140713" y="0"/>
                  </a:cubicBezTo>
                  <a:cubicBezTo>
                    <a:pt x="5255359" y="-70128"/>
                    <a:pt x="5427723" y="13765"/>
                    <a:pt x="5637894" y="0"/>
                  </a:cubicBezTo>
                  <a:cubicBezTo>
                    <a:pt x="5881240" y="-37029"/>
                    <a:pt x="6005865" y="62033"/>
                    <a:pt x="6135076" y="0"/>
                  </a:cubicBezTo>
                  <a:cubicBezTo>
                    <a:pt x="6275535" y="-39668"/>
                    <a:pt x="6552576" y="10397"/>
                    <a:pt x="6791355" y="0"/>
                  </a:cubicBezTo>
                  <a:cubicBezTo>
                    <a:pt x="7024840" y="-78489"/>
                    <a:pt x="7193554" y="546"/>
                    <a:pt x="7368085" y="0"/>
                  </a:cubicBezTo>
                  <a:cubicBezTo>
                    <a:pt x="7532420" y="-20783"/>
                    <a:pt x="7553154" y="5438"/>
                    <a:pt x="7626620" y="0"/>
                  </a:cubicBezTo>
                  <a:cubicBezTo>
                    <a:pt x="7696544" y="23064"/>
                    <a:pt x="7958271" y="63750"/>
                    <a:pt x="8064139" y="0"/>
                  </a:cubicBezTo>
                  <a:cubicBezTo>
                    <a:pt x="8142613" y="-27309"/>
                    <a:pt x="8174403" y="49997"/>
                    <a:pt x="8173379" y="130768"/>
                  </a:cubicBezTo>
                  <a:cubicBezTo>
                    <a:pt x="8195971" y="374524"/>
                    <a:pt x="8164892" y="415791"/>
                    <a:pt x="8173379" y="653826"/>
                  </a:cubicBezTo>
                  <a:cubicBezTo>
                    <a:pt x="8173760" y="741651"/>
                    <a:pt x="8098268" y="800420"/>
                    <a:pt x="8064139" y="784595"/>
                  </a:cubicBezTo>
                  <a:cubicBezTo>
                    <a:pt x="7819641" y="813994"/>
                    <a:pt x="7685057" y="768128"/>
                    <a:pt x="7487409" y="784595"/>
                  </a:cubicBezTo>
                  <a:cubicBezTo>
                    <a:pt x="7302899" y="784479"/>
                    <a:pt x="6991668" y="766485"/>
                    <a:pt x="6831129" y="784595"/>
                  </a:cubicBezTo>
                  <a:cubicBezTo>
                    <a:pt x="6688977" y="760181"/>
                    <a:pt x="6398756" y="712099"/>
                    <a:pt x="6254399" y="784595"/>
                  </a:cubicBezTo>
                  <a:cubicBezTo>
                    <a:pt x="6116219" y="874182"/>
                    <a:pt x="5772949" y="737767"/>
                    <a:pt x="5598120" y="784595"/>
                  </a:cubicBezTo>
                  <a:cubicBezTo>
                    <a:pt x="5445144" y="792578"/>
                    <a:pt x="5358963" y="764001"/>
                    <a:pt x="5100939" y="784595"/>
                  </a:cubicBezTo>
                  <a:cubicBezTo>
                    <a:pt x="4845919" y="820869"/>
                    <a:pt x="4792110" y="709579"/>
                    <a:pt x="4524209" y="784595"/>
                  </a:cubicBezTo>
                  <a:cubicBezTo>
                    <a:pt x="4284173" y="857150"/>
                    <a:pt x="4200561" y="797147"/>
                    <a:pt x="4106577" y="784595"/>
                  </a:cubicBezTo>
                  <a:cubicBezTo>
                    <a:pt x="3982665" y="795203"/>
                    <a:pt x="3916722" y="758213"/>
                    <a:pt x="3848042" y="784595"/>
                  </a:cubicBezTo>
                  <a:cubicBezTo>
                    <a:pt x="3794969" y="822874"/>
                    <a:pt x="3699008" y="751846"/>
                    <a:pt x="3589508" y="784595"/>
                  </a:cubicBezTo>
                  <a:cubicBezTo>
                    <a:pt x="3466654" y="785487"/>
                    <a:pt x="3347480" y="758755"/>
                    <a:pt x="3251425" y="784595"/>
                  </a:cubicBezTo>
                  <a:cubicBezTo>
                    <a:pt x="3163657" y="819345"/>
                    <a:pt x="3064241" y="788728"/>
                    <a:pt x="2913341" y="784595"/>
                  </a:cubicBezTo>
                  <a:cubicBezTo>
                    <a:pt x="2769101" y="797891"/>
                    <a:pt x="2702386" y="762952"/>
                    <a:pt x="2575258" y="784595"/>
                  </a:cubicBezTo>
                  <a:cubicBezTo>
                    <a:pt x="2456597" y="792395"/>
                    <a:pt x="2071207" y="796405"/>
                    <a:pt x="1918979" y="784595"/>
                  </a:cubicBezTo>
                  <a:cubicBezTo>
                    <a:pt x="1721111" y="795813"/>
                    <a:pt x="1540953" y="746371"/>
                    <a:pt x="1342249" y="784595"/>
                  </a:cubicBezTo>
                  <a:cubicBezTo>
                    <a:pt x="1136050" y="831042"/>
                    <a:pt x="1046757" y="753672"/>
                    <a:pt x="924616" y="784595"/>
                  </a:cubicBezTo>
                  <a:cubicBezTo>
                    <a:pt x="782499" y="799650"/>
                    <a:pt x="282874" y="730061"/>
                    <a:pt x="109239" y="784595"/>
                  </a:cubicBezTo>
                  <a:cubicBezTo>
                    <a:pt x="50071" y="794092"/>
                    <a:pt x="8536" y="728250"/>
                    <a:pt x="0" y="653826"/>
                  </a:cubicBezTo>
                  <a:cubicBezTo>
                    <a:pt x="3834" y="529316"/>
                    <a:pt x="55735" y="267653"/>
                    <a:pt x="0" y="130768"/>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sd="3444377824">
                    <a:custGeom>
                      <a:avLst/>
                      <a:gdLst>
                        <a:gd name="connsiteX0" fmla="*/ 0 w 9723181"/>
                        <a:gd name="connsiteY0" fmla="*/ 129953 h 779700"/>
                        <a:gd name="connsiteX1" fmla="*/ 129953 w 9723181"/>
                        <a:gd name="connsiteY1" fmla="*/ 0 h 779700"/>
                        <a:gd name="connsiteX2" fmla="*/ 816040 w 9723181"/>
                        <a:gd name="connsiteY2" fmla="*/ 0 h 779700"/>
                        <a:gd name="connsiteX3" fmla="*/ 1123597 w 9723181"/>
                        <a:gd name="connsiteY3" fmla="*/ 0 h 779700"/>
                        <a:gd name="connsiteX4" fmla="*/ 1431153 w 9723181"/>
                        <a:gd name="connsiteY4" fmla="*/ 0 h 779700"/>
                        <a:gd name="connsiteX5" fmla="*/ 1833343 w 9723181"/>
                        <a:gd name="connsiteY5" fmla="*/ 0 h 779700"/>
                        <a:gd name="connsiteX6" fmla="*/ 2519430 w 9723181"/>
                        <a:gd name="connsiteY6" fmla="*/ 0 h 779700"/>
                        <a:gd name="connsiteX7" fmla="*/ 2826986 w 9723181"/>
                        <a:gd name="connsiteY7" fmla="*/ 0 h 779700"/>
                        <a:gd name="connsiteX8" fmla="*/ 3323808 w 9723181"/>
                        <a:gd name="connsiteY8" fmla="*/ 0 h 779700"/>
                        <a:gd name="connsiteX9" fmla="*/ 3725998 w 9723181"/>
                        <a:gd name="connsiteY9" fmla="*/ 0 h 779700"/>
                        <a:gd name="connsiteX10" fmla="*/ 4222819 w 9723181"/>
                        <a:gd name="connsiteY10" fmla="*/ 0 h 779700"/>
                        <a:gd name="connsiteX11" fmla="*/ 4625009 w 9723181"/>
                        <a:gd name="connsiteY11" fmla="*/ 0 h 779700"/>
                        <a:gd name="connsiteX12" fmla="*/ 5216463 w 9723181"/>
                        <a:gd name="connsiteY12" fmla="*/ 0 h 779700"/>
                        <a:gd name="connsiteX13" fmla="*/ 5618652 w 9723181"/>
                        <a:gd name="connsiteY13" fmla="*/ 0 h 779700"/>
                        <a:gd name="connsiteX14" fmla="*/ 6115474 w 9723181"/>
                        <a:gd name="connsiteY14" fmla="*/ 0 h 779700"/>
                        <a:gd name="connsiteX15" fmla="*/ 6706929 w 9723181"/>
                        <a:gd name="connsiteY15" fmla="*/ 0 h 779700"/>
                        <a:gd name="connsiteX16" fmla="*/ 7298384 w 9723181"/>
                        <a:gd name="connsiteY16" fmla="*/ 0 h 779700"/>
                        <a:gd name="connsiteX17" fmla="*/ 8079104 w 9723181"/>
                        <a:gd name="connsiteY17" fmla="*/ 0 h 779700"/>
                        <a:gd name="connsiteX18" fmla="*/ 8765191 w 9723181"/>
                        <a:gd name="connsiteY18" fmla="*/ 0 h 779700"/>
                        <a:gd name="connsiteX19" fmla="*/ 9072748 w 9723181"/>
                        <a:gd name="connsiteY19" fmla="*/ 0 h 779700"/>
                        <a:gd name="connsiteX20" fmla="*/ 9593228 w 9723181"/>
                        <a:gd name="connsiteY20" fmla="*/ 0 h 779700"/>
                        <a:gd name="connsiteX21" fmla="*/ 9723181 w 9723181"/>
                        <a:gd name="connsiteY21" fmla="*/ 129953 h 779700"/>
                        <a:gd name="connsiteX22" fmla="*/ 9723181 w 9723181"/>
                        <a:gd name="connsiteY22" fmla="*/ 649747 h 779700"/>
                        <a:gd name="connsiteX23" fmla="*/ 9593228 w 9723181"/>
                        <a:gd name="connsiteY23" fmla="*/ 779700 h 779700"/>
                        <a:gd name="connsiteX24" fmla="*/ 8907141 w 9723181"/>
                        <a:gd name="connsiteY24" fmla="*/ 779700 h 779700"/>
                        <a:gd name="connsiteX25" fmla="*/ 8126420 w 9723181"/>
                        <a:gd name="connsiteY25" fmla="*/ 779700 h 779700"/>
                        <a:gd name="connsiteX26" fmla="*/ 7440333 w 9723181"/>
                        <a:gd name="connsiteY26" fmla="*/ 779700 h 779700"/>
                        <a:gd name="connsiteX27" fmla="*/ 6659613 w 9723181"/>
                        <a:gd name="connsiteY27" fmla="*/ 779700 h 779700"/>
                        <a:gd name="connsiteX28" fmla="*/ 6068158 w 9723181"/>
                        <a:gd name="connsiteY28" fmla="*/ 779700 h 779700"/>
                        <a:gd name="connsiteX29" fmla="*/ 5382071 w 9723181"/>
                        <a:gd name="connsiteY29" fmla="*/ 779700 h 779700"/>
                        <a:gd name="connsiteX30" fmla="*/ 4885249 w 9723181"/>
                        <a:gd name="connsiteY30" fmla="*/ 779700 h 779700"/>
                        <a:gd name="connsiteX31" fmla="*/ 4577692 w 9723181"/>
                        <a:gd name="connsiteY31" fmla="*/ 779700 h 779700"/>
                        <a:gd name="connsiteX32" fmla="*/ 4270136 w 9723181"/>
                        <a:gd name="connsiteY32" fmla="*/ 779700 h 779700"/>
                        <a:gd name="connsiteX33" fmla="*/ 3867947 w 9723181"/>
                        <a:gd name="connsiteY33" fmla="*/ 779700 h 779700"/>
                        <a:gd name="connsiteX34" fmla="*/ 3465757 w 9723181"/>
                        <a:gd name="connsiteY34" fmla="*/ 779700 h 779700"/>
                        <a:gd name="connsiteX35" fmla="*/ 3063568 w 9723181"/>
                        <a:gd name="connsiteY35" fmla="*/ 779700 h 779700"/>
                        <a:gd name="connsiteX36" fmla="*/ 2282848 w 9723181"/>
                        <a:gd name="connsiteY36" fmla="*/ 779700 h 779700"/>
                        <a:gd name="connsiteX37" fmla="*/ 1596761 w 9723181"/>
                        <a:gd name="connsiteY37" fmla="*/ 779700 h 779700"/>
                        <a:gd name="connsiteX38" fmla="*/ 1099939 w 9723181"/>
                        <a:gd name="connsiteY38" fmla="*/ 779700 h 779700"/>
                        <a:gd name="connsiteX39" fmla="*/ 129953 w 9723181"/>
                        <a:gd name="connsiteY39" fmla="*/ 779700 h 779700"/>
                        <a:gd name="connsiteX40" fmla="*/ 0 w 9723181"/>
                        <a:gd name="connsiteY40" fmla="*/ 649747 h 779700"/>
                        <a:gd name="connsiteX41" fmla="*/ 0 w 9723181"/>
                        <a:gd name="connsiteY41" fmla="*/ 129953 h 77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723181" h="779700" fill="none" extrusionOk="0">
                          <a:moveTo>
                            <a:pt x="0" y="129953"/>
                          </a:moveTo>
                          <a:cubicBezTo>
                            <a:pt x="3195" y="70412"/>
                            <a:pt x="60456" y="12814"/>
                            <a:pt x="129953" y="0"/>
                          </a:cubicBezTo>
                          <a:cubicBezTo>
                            <a:pt x="306399" y="-57884"/>
                            <a:pt x="660958" y="16028"/>
                            <a:pt x="816040" y="0"/>
                          </a:cubicBezTo>
                          <a:cubicBezTo>
                            <a:pt x="971122" y="-16028"/>
                            <a:pt x="1029057" y="127"/>
                            <a:pt x="1123597" y="0"/>
                          </a:cubicBezTo>
                          <a:cubicBezTo>
                            <a:pt x="1218137" y="-127"/>
                            <a:pt x="1294867" y="24592"/>
                            <a:pt x="1431153" y="0"/>
                          </a:cubicBezTo>
                          <a:cubicBezTo>
                            <a:pt x="1567439" y="-24592"/>
                            <a:pt x="1636654" y="34039"/>
                            <a:pt x="1833343" y="0"/>
                          </a:cubicBezTo>
                          <a:cubicBezTo>
                            <a:pt x="2030032" y="-34039"/>
                            <a:pt x="2365655" y="17979"/>
                            <a:pt x="2519430" y="0"/>
                          </a:cubicBezTo>
                          <a:cubicBezTo>
                            <a:pt x="2673205" y="-17979"/>
                            <a:pt x="2731118" y="19116"/>
                            <a:pt x="2826986" y="0"/>
                          </a:cubicBezTo>
                          <a:cubicBezTo>
                            <a:pt x="2922854" y="-19116"/>
                            <a:pt x="3220471" y="5776"/>
                            <a:pt x="3323808" y="0"/>
                          </a:cubicBezTo>
                          <a:cubicBezTo>
                            <a:pt x="3427145" y="-5776"/>
                            <a:pt x="3535543" y="42097"/>
                            <a:pt x="3725998" y="0"/>
                          </a:cubicBezTo>
                          <a:cubicBezTo>
                            <a:pt x="3916453" y="-42097"/>
                            <a:pt x="4034258" y="37647"/>
                            <a:pt x="4222819" y="0"/>
                          </a:cubicBezTo>
                          <a:cubicBezTo>
                            <a:pt x="4411380" y="-37647"/>
                            <a:pt x="4448232" y="44887"/>
                            <a:pt x="4625009" y="0"/>
                          </a:cubicBezTo>
                          <a:cubicBezTo>
                            <a:pt x="4801786" y="-44887"/>
                            <a:pt x="4995871" y="15849"/>
                            <a:pt x="5216463" y="0"/>
                          </a:cubicBezTo>
                          <a:cubicBezTo>
                            <a:pt x="5437055" y="-15849"/>
                            <a:pt x="5464081" y="41340"/>
                            <a:pt x="5618652" y="0"/>
                          </a:cubicBezTo>
                          <a:cubicBezTo>
                            <a:pt x="5773223" y="-41340"/>
                            <a:pt x="5941772" y="48172"/>
                            <a:pt x="6115474" y="0"/>
                          </a:cubicBezTo>
                          <a:cubicBezTo>
                            <a:pt x="6289176" y="-48172"/>
                            <a:pt x="6450310" y="22794"/>
                            <a:pt x="6706929" y="0"/>
                          </a:cubicBezTo>
                          <a:cubicBezTo>
                            <a:pt x="6963548" y="-22794"/>
                            <a:pt x="7145099" y="67400"/>
                            <a:pt x="7298384" y="0"/>
                          </a:cubicBezTo>
                          <a:cubicBezTo>
                            <a:pt x="7451670" y="-67400"/>
                            <a:pt x="7779034" y="66223"/>
                            <a:pt x="8079104" y="0"/>
                          </a:cubicBezTo>
                          <a:cubicBezTo>
                            <a:pt x="8379174" y="-66223"/>
                            <a:pt x="8566533" y="26387"/>
                            <a:pt x="8765191" y="0"/>
                          </a:cubicBezTo>
                          <a:cubicBezTo>
                            <a:pt x="8963849" y="-26387"/>
                            <a:pt x="8991511" y="7690"/>
                            <a:pt x="9072748" y="0"/>
                          </a:cubicBezTo>
                          <a:cubicBezTo>
                            <a:pt x="9153985" y="-7690"/>
                            <a:pt x="9475552" y="59934"/>
                            <a:pt x="9593228" y="0"/>
                          </a:cubicBezTo>
                          <a:cubicBezTo>
                            <a:pt x="9663581" y="-14743"/>
                            <a:pt x="9721722" y="50476"/>
                            <a:pt x="9723181" y="129953"/>
                          </a:cubicBezTo>
                          <a:cubicBezTo>
                            <a:pt x="9761481" y="367191"/>
                            <a:pt x="9709450" y="417449"/>
                            <a:pt x="9723181" y="649747"/>
                          </a:cubicBezTo>
                          <a:cubicBezTo>
                            <a:pt x="9729460" y="735287"/>
                            <a:pt x="9649393" y="790049"/>
                            <a:pt x="9593228" y="779700"/>
                          </a:cubicBezTo>
                          <a:cubicBezTo>
                            <a:pt x="9301953" y="811804"/>
                            <a:pt x="9147521" y="767380"/>
                            <a:pt x="8907141" y="779700"/>
                          </a:cubicBezTo>
                          <a:cubicBezTo>
                            <a:pt x="8666761" y="792020"/>
                            <a:pt x="8304657" y="768962"/>
                            <a:pt x="8126420" y="779700"/>
                          </a:cubicBezTo>
                          <a:cubicBezTo>
                            <a:pt x="7948183" y="790438"/>
                            <a:pt x="7580804" y="710976"/>
                            <a:pt x="7440333" y="779700"/>
                          </a:cubicBezTo>
                          <a:cubicBezTo>
                            <a:pt x="7299862" y="848424"/>
                            <a:pt x="6819445" y="737210"/>
                            <a:pt x="6659613" y="779700"/>
                          </a:cubicBezTo>
                          <a:cubicBezTo>
                            <a:pt x="6499781" y="822190"/>
                            <a:pt x="6360032" y="751433"/>
                            <a:pt x="6068158" y="779700"/>
                          </a:cubicBezTo>
                          <a:cubicBezTo>
                            <a:pt x="5776285" y="807967"/>
                            <a:pt x="5694706" y="702407"/>
                            <a:pt x="5382071" y="779700"/>
                          </a:cubicBezTo>
                          <a:cubicBezTo>
                            <a:pt x="5069436" y="856993"/>
                            <a:pt x="5007600" y="773520"/>
                            <a:pt x="4885249" y="779700"/>
                          </a:cubicBezTo>
                          <a:cubicBezTo>
                            <a:pt x="4762898" y="785880"/>
                            <a:pt x="4659681" y="742815"/>
                            <a:pt x="4577692" y="779700"/>
                          </a:cubicBezTo>
                          <a:cubicBezTo>
                            <a:pt x="4495703" y="816585"/>
                            <a:pt x="4421638" y="760987"/>
                            <a:pt x="4270136" y="779700"/>
                          </a:cubicBezTo>
                          <a:cubicBezTo>
                            <a:pt x="4118634" y="798413"/>
                            <a:pt x="3978704" y="765464"/>
                            <a:pt x="3867947" y="779700"/>
                          </a:cubicBezTo>
                          <a:cubicBezTo>
                            <a:pt x="3757190" y="793936"/>
                            <a:pt x="3640902" y="763242"/>
                            <a:pt x="3465757" y="779700"/>
                          </a:cubicBezTo>
                          <a:cubicBezTo>
                            <a:pt x="3290612" y="796158"/>
                            <a:pt x="3204762" y="750937"/>
                            <a:pt x="3063568" y="779700"/>
                          </a:cubicBezTo>
                          <a:cubicBezTo>
                            <a:pt x="2922374" y="808463"/>
                            <a:pt x="2501645" y="768538"/>
                            <a:pt x="2282848" y="779700"/>
                          </a:cubicBezTo>
                          <a:cubicBezTo>
                            <a:pt x="2064051" y="790862"/>
                            <a:pt x="1851502" y="723069"/>
                            <a:pt x="1596761" y="779700"/>
                          </a:cubicBezTo>
                          <a:cubicBezTo>
                            <a:pt x="1342020" y="836331"/>
                            <a:pt x="1274436" y="759397"/>
                            <a:pt x="1099939" y="779700"/>
                          </a:cubicBezTo>
                          <a:cubicBezTo>
                            <a:pt x="925442" y="800003"/>
                            <a:pt x="390637" y="737500"/>
                            <a:pt x="129953" y="779700"/>
                          </a:cubicBezTo>
                          <a:cubicBezTo>
                            <a:pt x="67503" y="785172"/>
                            <a:pt x="-10304" y="721250"/>
                            <a:pt x="0" y="649747"/>
                          </a:cubicBezTo>
                          <a:cubicBezTo>
                            <a:pt x="-25846" y="519027"/>
                            <a:pt x="54720" y="250013"/>
                            <a:pt x="0" y="129953"/>
                          </a:cubicBezTo>
                          <a:close/>
                        </a:path>
                        <a:path w="9723181" h="779700" stroke="0" extrusionOk="0">
                          <a:moveTo>
                            <a:pt x="0" y="129953"/>
                          </a:moveTo>
                          <a:cubicBezTo>
                            <a:pt x="-7662" y="55918"/>
                            <a:pt x="60517" y="1778"/>
                            <a:pt x="129953" y="0"/>
                          </a:cubicBezTo>
                          <a:cubicBezTo>
                            <a:pt x="385477" y="-52739"/>
                            <a:pt x="498446" y="23400"/>
                            <a:pt x="816040" y="0"/>
                          </a:cubicBezTo>
                          <a:cubicBezTo>
                            <a:pt x="1133634" y="-23400"/>
                            <a:pt x="1330068" y="43573"/>
                            <a:pt x="1502128" y="0"/>
                          </a:cubicBezTo>
                          <a:cubicBezTo>
                            <a:pt x="1674188" y="-43573"/>
                            <a:pt x="1897119" y="1982"/>
                            <a:pt x="2188215" y="0"/>
                          </a:cubicBezTo>
                          <a:cubicBezTo>
                            <a:pt x="2479311" y="-1982"/>
                            <a:pt x="2591657" y="26996"/>
                            <a:pt x="2968936" y="0"/>
                          </a:cubicBezTo>
                          <a:cubicBezTo>
                            <a:pt x="3346215" y="-26996"/>
                            <a:pt x="3222003" y="554"/>
                            <a:pt x="3371125" y="0"/>
                          </a:cubicBezTo>
                          <a:cubicBezTo>
                            <a:pt x="3520247" y="-554"/>
                            <a:pt x="3729648" y="31000"/>
                            <a:pt x="3962579" y="0"/>
                          </a:cubicBezTo>
                          <a:cubicBezTo>
                            <a:pt x="4195510" y="-31000"/>
                            <a:pt x="4288708" y="11271"/>
                            <a:pt x="4459401" y="0"/>
                          </a:cubicBezTo>
                          <a:cubicBezTo>
                            <a:pt x="4630094" y="-11271"/>
                            <a:pt x="4694414" y="33106"/>
                            <a:pt x="4861590" y="0"/>
                          </a:cubicBezTo>
                          <a:cubicBezTo>
                            <a:pt x="5028766" y="-33106"/>
                            <a:pt x="5389307" y="14926"/>
                            <a:pt x="5547678" y="0"/>
                          </a:cubicBezTo>
                          <a:cubicBezTo>
                            <a:pt x="5706049" y="-14926"/>
                            <a:pt x="5732758" y="6145"/>
                            <a:pt x="5855234" y="0"/>
                          </a:cubicBezTo>
                          <a:cubicBezTo>
                            <a:pt x="5977710" y="-6145"/>
                            <a:pt x="6082184" y="895"/>
                            <a:pt x="6162791" y="0"/>
                          </a:cubicBezTo>
                          <a:cubicBezTo>
                            <a:pt x="6243398" y="-895"/>
                            <a:pt x="6643661" y="24839"/>
                            <a:pt x="6848878" y="0"/>
                          </a:cubicBezTo>
                          <a:cubicBezTo>
                            <a:pt x="7054095" y="-24839"/>
                            <a:pt x="7057126" y="24385"/>
                            <a:pt x="7251067" y="0"/>
                          </a:cubicBezTo>
                          <a:cubicBezTo>
                            <a:pt x="7445008" y="-24385"/>
                            <a:pt x="7529995" y="26083"/>
                            <a:pt x="7653257" y="0"/>
                          </a:cubicBezTo>
                          <a:cubicBezTo>
                            <a:pt x="7776519" y="-26083"/>
                            <a:pt x="8235263" y="81332"/>
                            <a:pt x="8433977" y="0"/>
                          </a:cubicBezTo>
                          <a:cubicBezTo>
                            <a:pt x="8632691" y="-81332"/>
                            <a:pt x="9170897" y="74135"/>
                            <a:pt x="9593228" y="0"/>
                          </a:cubicBezTo>
                          <a:cubicBezTo>
                            <a:pt x="9673474" y="17408"/>
                            <a:pt x="9706712" y="46813"/>
                            <a:pt x="9723181" y="129953"/>
                          </a:cubicBezTo>
                          <a:cubicBezTo>
                            <a:pt x="9753194" y="359779"/>
                            <a:pt x="9689343" y="399018"/>
                            <a:pt x="9723181" y="649747"/>
                          </a:cubicBezTo>
                          <a:cubicBezTo>
                            <a:pt x="9726537" y="724934"/>
                            <a:pt x="9674544" y="789508"/>
                            <a:pt x="9593228" y="779700"/>
                          </a:cubicBezTo>
                          <a:cubicBezTo>
                            <a:pt x="9262438" y="781504"/>
                            <a:pt x="9031614" y="723129"/>
                            <a:pt x="8812508" y="779700"/>
                          </a:cubicBezTo>
                          <a:cubicBezTo>
                            <a:pt x="8593402" y="836271"/>
                            <a:pt x="8499599" y="726471"/>
                            <a:pt x="8221053" y="779700"/>
                          </a:cubicBezTo>
                          <a:cubicBezTo>
                            <a:pt x="7942508" y="832929"/>
                            <a:pt x="7886591" y="771495"/>
                            <a:pt x="7629598" y="779700"/>
                          </a:cubicBezTo>
                          <a:cubicBezTo>
                            <a:pt x="7372606" y="787905"/>
                            <a:pt x="7467269" y="758196"/>
                            <a:pt x="7322042" y="779700"/>
                          </a:cubicBezTo>
                          <a:cubicBezTo>
                            <a:pt x="7176815" y="801204"/>
                            <a:pt x="7110055" y="742380"/>
                            <a:pt x="6919853" y="779700"/>
                          </a:cubicBezTo>
                          <a:cubicBezTo>
                            <a:pt x="6729651" y="817020"/>
                            <a:pt x="6683973" y="747380"/>
                            <a:pt x="6612296" y="779700"/>
                          </a:cubicBezTo>
                          <a:cubicBezTo>
                            <a:pt x="6540620" y="812020"/>
                            <a:pt x="6355986" y="754923"/>
                            <a:pt x="6210107" y="779700"/>
                          </a:cubicBezTo>
                          <a:cubicBezTo>
                            <a:pt x="6064228" y="804477"/>
                            <a:pt x="5809921" y="760931"/>
                            <a:pt x="5524020" y="779700"/>
                          </a:cubicBezTo>
                          <a:cubicBezTo>
                            <a:pt x="5238119" y="798469"/>
                            <a:pt x="5246207" y="750604"/>
                            <a:pt x="5121831" y="779700"/>
                          </a:cubicBezTo>
                          <a:cubicBezTo>
                            <a:pt x="4997455" y="808796"/>
                            <a:pt x="4653269" y="772648"/>
                            <a:pt x="4530376" y="779700"/>
                          </a:cubicBezTo>
                          <a:cubicBezTo>
                            <a:pt x="4407484" y="786752"/>
                            <a:pt x="4149081" y="768363"/>
                            <a:pt x="4033554" y="779700"/>
                          </a:cubicBezTo>
                          <a:cubicBezTo>
                            <a:pt x="3918027" y="791037"/>
                            <a:pt x="3819310" y="766898"/>
                            <a:pt x="3631365" y="779700"/>
                          </a:cubicBezTo>
                          <a:cubicBezTo>
                            <a:pt x="3443420" y="792502"/>
                            <a:pt x="3011484" y="699841"/>
                            <a:pt x="2850645" y="779700"/>
                          </a:cubicBezTo>
                          <a:cubicBezTo>
                            <a:pt x="2689806" y="859559"/>
                            <a:pt x="2549550" y="773957"/>
                            <a:pt x="2448455" y="779700"/>
                          </a:cubicBezTo>
                          <a:cubicBezTo>
                            <a:pt x="2347360" y="785443"/>
                            <a:pt x="2047065" y="715081"/>
                            <a:pt x="1762368" y="779700"/>
                          </a:cubicBezTo>
                          <a:cubicBezTo>
                            <a:pt x="1477671" y="844319"/>
                            <a:pt x="1465434" y="775757"/>
                            <a:pt x="1360179" y="779700"/>
                          </a:cubicBezTo>
                          <a:cubicBezTo>
                            <a:pt x="1254924" y="783643"/>
                            <a:pt x="1108107" y="767680"/>
                            <a:pt x="957990" y="779700"/>
                          </a:cubicBezTo>
                          <a:cubicBezTo>
                            <a:pt x="807873" y="791720"/>
                            <a:pt x="463704" y="762308"/>
                            <a:pt x="129953" y="779700"/>
                          </a:cubicBezTo>
                          <a:cubicBezTo>
                            <a:pt x="58947" y="787016"/>
                            <a:pt x="-492" y="705574"/>
                            <a:pt x="0" y="649747"/>
                          </a:cubicBezTo>
                          <a:cubicBezTo>
                            <a:pt x="-58089" y="419803"/>
                            <a:pt x="4593" y="261788"/>
                            <a:pt x="0" y="129953"/>
                          </a:cubicBezTo>
                          <a:close/>
                        </a:path>
                      </a:pathLst>
                    </a:custGeom>
                    <ask:type>
                      <ask:lineSketchScribble/>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B2B2B2">
                    <a:lumMod val="50000"/>
                  </a:srgbClr>
                </a:solidFill>
                <a:effectLst/>
                <a:uLnTx/>
                <a:uFillTx/>
                <a:latin typeface="等线"/>
                <a:ea typeface="宋体" pitchFamily="2" charset="-122"/>
                <a:cs typeface="+mn-cs"/>
              </a:endParaRPr>
            </a:p>
          </p:txBody>
        </p:sp>
        <p:sp>
          <p:nvSpPr>
            <p:cNvPr id="12" name="Rectangle 11">
              <a:extLst>
                <a:ext uri="{FF2B5EF4-FFF2-40B4-BE49-F238E27FC236}">
                  <a16:creationId xmlns:a16="http://schemas.microsoft.com/office/drawing/2014/main" id="{92F55DAB-02B9-46B0-870E-BD05595EEA35}"/>
                </a:ext>
              </a:extLst>
            </p:cNvPr>
            <p:cNvSpPr/>
            <p:nvPr/>
          </p:nvSpPr>
          <p:spPr>
            <a:xfrm>
              <a:off x="1525723" y="4495491"/>
              <a:ext cx="8180152" cy="650388"/>
            </a:xfrm>
            <a:prstGeom prst="rect">
              <a:avLst/>
            </a:prstGeom>
          </p:spPr>
          <p:txBody>
            <a:bodyPr wrap="square">
              <a:spAutoFit/>
            </a:bodyPr>
            <a:lstStyle/>
            <a:p>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Cô-li-a gặp khó khăn với đề văn này?</a:t>
              </a:r>
            </a:p>
          </p:txBody>
        </p:sp>
      </p:grpSp>
      <p:pic>
        <p:nvPicPr>
          <p:cNvPr id="21" name="Picture 20">
            <a:extLst>
              <a:ext uri="{FF2B5EF4-FFF2-40B4-BE49-F238E27FC236}">
                <a16:creationId xmlns:a16="http://schemas.microsoft.com/office/drawing/2014/main" id="{58FD414E-2874-4584-A02E-2035BC3B8D86}"/>
              </a:ext>
            </a:extLst>
          </p:cNvPr>
          <p:cNvPicPr>
            <a:picLocks noChangeAspect="1"/>
          </p:cNvPicPr>
          <p:nvPr/>
        </p:nvPicPr>
        <p:blipFill>
          <a:blip r:embed="rId5"/>
          <a:stretch>
            <a:fillRect/>
          </a:stretch>
        </p:blipFill>
        <p:spPr>
          <a:xfrm>
            <a:off x="3886940" y="622872"/>
            <a:ext cx="4139543" cy="1072989"/>
          </a:xfrm>
          <a:prstGeom prst="rect">
            <a:avLst/>
          </a:prstGeom>
        </p:spPr>
      </p:pic>
      <p:pic>
        <p:nvPicPr>
          <p:cNvPr id="23" name="Picture 22">
            <a:extLst>
              <a:ext uri="{FF2B5EF4-FFF2-40B4-BE49-F238E27FC236}">
                <a16:creationId xmlns:a16="http://schemas.microsoft.com/office/drawing/2014/main" id="{7B27042A-0981-4BB9-A017-E6D551F6A67F}"/>
              </a:ext>
            </a:extLst>
          </p:cNvPr>
          <p:cNvPicPr>
            <a:picLocks noChangeAspect="1"/>
          </p:cNvPicPr>
          <p:nvPr/>
        </p:nvPicPr>
        <p:blipFill rotWithShape="1">
          <a:blip r:embed="rId6">
            <a:extLst>
              <a:ext uri="{28A0092B-C50C-407E-A947-70E740481C1C}">
                <a14:useLocalDpi xmlns:a14="http://schemas.microsoft.com/office/drawing/2010/main" val="0"/>
              </a:ext>
            </a:extLst>
          </a:blip>
          <a:srcRect l="25018" t="9783" r="54347" b="63042"/>
          <a:stretch/>
        </p:blipFill>
        <p:spPr>
          <a:xfrm>
            <a:off x="537740" y="2482228"/>
            <a:ext cx="560378" cy="737992"/>
          </a:xfrm>
          <a:prstGeom prst="rect">
            <a:avLst/>
          </a:prstGeom>
        </p:spPr>
      </p:pic>
    </p:spTree>
    <p:extLst>
      <p:ext uri="{BB962C8B-B14F-4D97-AF65-F5344CB8AC3E}">
        <p14:creationId xmlns:p14="http://schemas.microsoft.com/office/powerpoint/2010/main" val="31194508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0-#ppt_w/2"/>
                                          </p:val>
                                        </p:tav>
                                        <p:tav tm="100000">
                                          <p:val>
                                            <p:strVal val="#ppt_x"/>
                                          </p:val>
                                        </p:tav>
                                      </p:tavLst>
                                    </p:anim>
                                    <p:anim calcmode="lin" valueType="num">
                                      <p:cBhvr additive="base">
                                        <p:cTn id="17"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425B1C1-4286-48F7-ACEA-DFA364F9E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51" y="55363"/>
            <a:ext cx="11093804" cy="2165120"/>
          </a:xfrm>
          <a:prstGeom prst="rect">
            <a:avLst/>
          </a:prstGeom>
        </p:spPr>
      </p:pic>
      <p:pic>
        <p:nvPicPr>
          <p:cNvPr id="2" name="图片 10">
            <a:extLst>
              <a:ext uri="{FF2B5EF4-FFF2-40B4-BE49-F238E27FC236}">
                <a16:creationId xmlns:a16="http://schemas.microsoft.com/office/drawing/2014/main" id="{EA554AFB-CB92-4957-9A31-A9FCDD10B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704"/>
          <a:stretch/>
        </p:blipFill>
        <p:spPr>
          <a:xfrm>
            <a:off x="0" y="6168551"/>
            <a:ext cx="12192000" cy="689451"/>
          </a:xfrm>
          <a:prstGeom prst="rect">
            <a:avLst/>
          </a:prstGeom>
        </p:spPr>
      </p:pic>
      <p:pic>
        <p:nvPicPr>
          <p:cNvPr id="4" name="图片 1">
            <a:extLst>
              <a:ext uri="{FF2B5EF4-FFF2-40B4-BE49-F238E27FC236}">
                <a16:creationId xmlns:a16="http://schemas.microsoft.com/office/drawing/2014/main" id="{77F71891-C3D6-4447-9523-48B88E3BC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0714" y="1"/>
            <a:ext cx="1651285" cy="6378743"/>
          </a:xfrm>
          <a:prstGeom prst="rect">
            <a:avLst/>
          </a:prstGeom>
        </p:spPr>
      </p:pic>
      <p:sp>
        <p:nvSpPr>
          <p:cNvPr id="5" name="Freeform 197">
            <a:extLst>
              <a:ext uri="{FF2B5EF4-FFF2-40B4-BE49-F238E27FC236}">
                <a16:creationId xmlns:a16="http://schemas.microsoft.com/office/drawing/2014/main" id="{27B60A89-EF2F-4965-848B-46BF8AAE4BBB}"/>
              </a:ext>
            </a:extLst>
          </p:cNvPr>
          <p:cNvSpPr>
            <a:spLocks noEditPoints="1"/>
          </p:cNvSpPr>
          <p:nvPr/>
        </p:nvSpPr>
        <p:spPr bwMode="auto">
          <a:xfrm>
            <a:off x="3886941" y="0"/>
            <a:ext cx="4952188" cy="149608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121920" tIns="60960" rIns="121920" bIns="6096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10" name="Group 9">
            <a:extLst>
              <a:ext uri="{FF2B5EF4-FFF2-40B4-BE49-F238E27FC236}">
                <a16:creationId xmlns:a16="http://schemas.microsoft.com/office/drawing/2014/main" id="{C1A9E6D3-E216-49E1-A573-F2C57562BD59}"/>
              </a:ext>
            </a:extLst>
          </p:cNvPr>
          <p:cNvGrpSpPr/>
          <p:nvPr/>
        </p:nvGrpSpPr>
        <p:grpSpPr>
          <a:xfrm>
            <a:off x="1992464" y="2420261"/>
            <a:ext cx="8737580" cy="779700"/>
            <a:chOff x="1525723" y="4433135"/>
            <a:chExt cx="8180152" cy="784595"/>
          </a:xfrm>
        </p:grpSpPr>
        <p:sp>
          <p:nvSpPr>
            <p:cNvPr id="11" name="Rectangle: Rounded Corners 43">
              <a:extLst>
                <a:ext uri="{FF2B5EF4-FFF2-40B4-BE49-F238E27FC236}">
                  <a16:creationId xmlns:a16="http://schemas.microsoft.com/office/drawing/2014/main" id="{1E3F8E22-56BE-4567-BD71-16BA63FEEC27}"/>
                </a:ext>
              </a:extLst>
            </p:cNvPr>
            <p:cNvSpPr/>
            <p:nvPr/>
          </p:nvSpPr>
          <p:spPr>
            <a:xfrm>
              <a:off x="1532495" y="4433135"/>
              <a:ext cx="8173379" cy="784595"/>
            </a:xfrm>
            <a:custGeom>
              <a:avLst/>
              <a:gdLst>
                <a:gd name="connsiteX0" fmla="*/ 0 w 8173379"/>
                <a:gd name="connsiteY0" fmla="*/ 130768 h 784595"/>
                <a:gd name="connsiteX1" fmla="*/ 130768 w 8173379"/>
                <a:gd name="connsiteY1" fmla="*/ 0 h 784595"/>
                <a:gd name="connsiteX2" fmla="*/ 695900 w 8173379"/>
                <a:gd name="connsiteY2" fmla="*/ 0 h 784595"/>
                <a:gd name="connsiteX3" fmla="*/ 1340150 w 8173379"/>
                <a:gd name="connsiteY3" fmla="*/ 0 h 784595"/>
                <a:gd name="connsiteX4" fmla="*/ 1984400 w 8173379"/>
                <a:gd name="connsiteY4" fmla="*/ 0 h 784595"/>
                <a:gd name="connsiteX5" fmla="*/ 2312176 w 8173379"/>
                <a:gd name="connsiteY5" fmla="*/ 0 h 784595"/>
                <a:gd name="connsiteX6" fmla="*/ 2639952 w 8173379"/>
                <a:gd name="connsiteY6" fmla="*/ 0 h 784595"/>
                <a:gd name="connsiteX7" fmla="*/ 2967729 w 8173379"/>
                <a:gd name="connsiteY7" fmla="*/ 0 h 784595"/>
                <a:gd name="connsiteX8" fmla="*/ 3374624 w 8173379"/>
                <a:gd name="connsiteY8" fmla="*/ 0 h 784595"/>
                <a:gd name="connsiteX9" fmla="*/ 4018874 w 8173379"/>
                <a:gd name="connsiteY9" fmla="*/ 0 h 784595"/>
                <a:gd name="connsiteX10" fmla="*/ 4346650 w 8173379"/>
                <a:gd name="connsiteY10" fmla="*/ 0 h 784595"/>
                <a:gd name="connsiteX11" fmla="*/ 4832663 w 8173379"/>
                <a:gd name="connsiteY11" fmla="*/ 0 h 784595"/>
                <a:gd name="connsiteX12" fmla="*/ 5239558 w 8173379"/>
                <a:gd name="connsiteY12" fmla="*/ 0 h 784595"/>
                <a:gd name="connsiteX13" fmla="*/ 5725571 w 8173379"/>
                <a:gd name="connsiteY13" fmla="*/ 0 h 784595"/>
                <a:gd name="connsiteX14" fmla="*/ 6132466 w 8173379"/>
                <a:gd name="connsiteY14" fmla="*/ 0 h 784595"/>
                <a:gd name="connsiteX15" fmla="*/ 6697598 w 8173379"/>
                <a:gd name="connsiteY15" fmla="*/ 0 h 784595"/>
                <a:gd name="connsiteX16" fmla="*/ 7104492 w 8173379"/>
                <a:gd name="connsiteY16" fmla="*/ 0 h 784595"/>
                <a:gd name="connsiteX17" fmla="*/ 8042611 w 8173379"/>
                <a:gd name="connsiteY17" fmla="*/ 0 h 784595"/>
                <a:gd name="connsiteX18" fmla="*/ 8173379 w 8173379"/>
                <a:gd name="connsiteY18" fmla="*/ 130768 h 784595"/>
                <a:gd name="connsiteX19" fmla="*/ 8173379 w 8173379"/>
                <a:gd name="connsiteY19" fmla="*/ 653827 h 784595"/>
                <a:gd name="connsiteX20" fmla="*/ 8042611 w 8173379"/>
                <a:gd name="connsiteY20" fmla="*/ 784595 h 784595"/>
                <a:gd name="connsiteX21" fmla="*/ 7714835 w 8173379"/>
                <a:gd name="connsiteY21" fmla="*/ 784595 h 784595"/>
                <a:gd name="connsiteX22" fmla="*/ 6991466 w 8173379"/>
                <a:gd name="connsiteY22" fmla="*/ 784595 h 784595"/>
                <a:gd name="connsiteX23" fmla="*/ 6584571 w 8173379"/>
                <a:gd name="connsiteY23" fmla="*/ 784595 h 784595"/>
                <a:gd name="connsiteX24" fmla="*/ 5861203 w 8173379"/>
                <a:gd name="connsiteY24" fmla="*/ 784595 h 784595"/>
                <a:gd name="connsiteX25" fmla="*/ 5296071 w 8173379"/>
                <a:gd name="connsiteY25" fmla="*/ 784595 h 784595"/>
                <a:gd name="connsiteX26" fmla="*/ 4968295 w 8173379"/>
                <a:gd name="connsiteY26" fmla="*/ 784595 h 784595"/>
                <a:gd name="connsiteX27" fmla="*/ 4244926 w 8173379"/>
                <a:gd name="connsiteY27" fmla="*/ 784595 h 784595"/>
                <a:gd name="connsiteX28" fmla="*/ 3521558 w 8173379"/>
                <a:gd name="connsiteY28" fmla="*/ 784595 h 784595"/>
                <a:gd name="connsiteX29" fmla="*/ 2877308 w 8173379"/>
                <a:gd name="connsiteY29" fmla="*/ 784595 h 784595"/>
                <a:gd name="connsiteX30" fmla="*/ 2153939 w 8173379"/>
                <a:gd name="connsiteY30" fmla="*/ 784595 h 784595"/>
                <a:gd name="connsiteX31" fmla="*/ 1588808 w 8173379"/>
                <a:gd name="connsiteY31" fmla="*/ 784595 h 784595"/>
                <a:gd name="connsiteX32" fmla="*/ 944558 w 8173379"/>
                <a:gd name="connsiteY32" fmla="*/ 784595 h 784595"/>
                <a:gd name="connsiteX33" fmla="*/ 130768 w 8173379"/>
                <a:gd name="connsiteY33" fmla="*/ 784595 h 784595"/>
                <a:gd name="connsiteX34" fmla="*/ 0 w 8173379"/>
                <a:gd name="connsiteY34" fmla="*/ 653827 h 784595"/>
                <a:gd name="connsiteX35" fmla="*/ 0 w 8173379"/>
                <a:gd name="connsiteY35" fmla="*/ 130768 h 78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73379" h="784595" fill="none" extrusionOk="0">
                  <a:moveTo>
                    <a:pt x="0" y="130768"/>
                  </a:moveTo>
                  <a:cubicBezTo>
                    <a:pt x="1549" y="73373"/>
                    <a:pt x="58076" y="-15281"/>
                    <a:pt x="130768" y="0"/>
                  </a:cubicBezTo>
                  <a:cubicBezTo>
                    <a:pt x="365612" y="-12560"/>
                    <a:pt x="449750" y="40403"/>
                    <a:pt x="695900" y="0"/>
                  </a:cubicBezTo>
                  <a:cubicBezTo>
                    <a:pt x="942050" y="-40403"/>
                    <a:pt x="1102879" y="58419"/>
                    <a:pt x="1340150" y="0"/>
                  </a:cubicBezTo>
                  <a:cubicBezTo>
                    <a:pt x="1577421" y="-58419"/>
                    <a:pt x="1833823" y="39525"/>
                    <a:pt x="1984400" y="0"/>
                  </a:cubicBezTo>
                  <a:cubicBezTo>
                    <a:pt x="2134977" y="-39525"/>
                    <a:pt x="2200687" y="34277"/>
                    <a:pt x="2312176" y="0"/>
                  </a:cubicBezTo>
                  <a:cubicBezTo>
                    <a:pt x="2423665" y="-34277"/>
                    <a:pt x="2519045" y="19453"/>
                    <a:pt x="2639952" y="0"/>
                  </a:cubicBezTo>
                  <a:cubicBezTo>
                    <a:pt x="2760859" y="-19453"/>
                    <a:pt x="2819498" y="30728"/>
                    <a:pt x="2967729" y="0"/>
                  </a:cubicBezTo>
                  <a:cubicBezTo>
                    <a:pt x="3115960" y="-30728"/>
                    <a:pt x="3263860" y="38282"/>
                    <a:pt x="3374624" y="0"/>
                  </a:cubicBezTo>
                  <a:cubicBezTo>
                    <a:pt x="3485389" y="-38282"/>
                    <a:pt x="3749729" y="3291"/>
                    <a:pt x="4018874" y="0"/>
                  </a:cubicBezTo>
                  <a:cubicBezTo>
                    <a:pt x="4288019" y="-3291"/>
                    <a:pt x="4250817" y="29876"/>
                    <a:pt x="4346650" y="0"/>
                  </a:cubicBezTo>
                  <a:cubicBezTo>
                    <a:pt x="4442483" y="-29876"/>
                    <a:pt x="4702046" y="23649"/>
                    <a:pt x="4832663" y="0"/>
                  </a:cubicBezTo>
                  <a:cubicBezTo>
                    <a:pt x="4963280" y="-23649"/>
                    <a:pt x="5056371" y="15506"/>
                    <a:pt x="5239558" y="0"/>
                  </a:cubicBezTo>
                  <a:cubicBezTo>
                    <a:pt x="5422745" y="-15506"/>
                    <a:pt x="5499949" y="14783"/>
                    <a:pt x="5725571" y="0"/>
                  </a:cubicBezTo>
                  <a:cubicBezTo>
                    <a:pt x="5951193" y="-14783"/>
                    <a:pt x="6036488" y="21810"/>
                    <a:pt x="6132466" y="0"/>
                  </a:cubicBezTo>
                  <a:cubicBezTo>
                    <a:pt x="6228445" y="-21810"/>
                    <a:pt x="6488767" y="16758"/>
                    <a:pt x="6697598" y="0"/>
                  </a:cubicBezTo>
                  <a:cubicBezTo>
                    <a:pt x="6906429" y="-16758"/>
                    <a:pt x="6955772" y="36525"/>
                    <a:pt x="7104492" y="0"/>
                  </a:cubicBezTo>
                  <a:cubicBezTo>
                    <a:pt x="7253212" y="-36525"/>
                    <a:pt x="7623396" y="64142"/>
                    <a:pt x="8042611" y="0"/>
                  </a:cubicBezTo>
                  <a:cubicBezTo>
                    <a:pt x="8113605" y="2634"/>
                    <a:pt x="8180512" y="64608"/>
                    <a:pt x="8173379" y="130768"/>
                  </a:cubicBezTo>
                  <a:cubicBezTo>
                    <a:pt x="8176698" y="369718"/>
                    <a:pt x="8118826" y="477338"/>
                    <a:pt x="8173379" y="653827"/>
                  </a:cubicBezTo>
                  <a:cubicBezTo>
                    <a:pt x="8156883" y="723685"/>
                    <a:pt x="8122108" y="792990"/>
                    <a:pt x="8042611" y="784595"/>
                  </a:cubicBezTo>
                  <a:cubicBezTo>
                    <a:pt x="7915006" y="788647"/>
                    <a:pt x="7844581" y="782430"/>
                    <a:pt x="7714835" y="784595"/>
                  </a:cubicBezTo>
                  <a:cubicBezTo>
                    <a:pt x="7585089" y="786760"/>
                    <a:pt x="7167324" y="751126"/>
                    <a:pt x="6991466" y="784595"/>
                  </a:cubicBezTo>
                  <a:cubicBezTo>
                    <a:pt x="6815608" y="818064"/>
                    <a:pt x="6666181" y="743992"/>
                    <a:pt x="6584571" y="784595"/>
                  </a:cubicBezTo>
                  <a:cubicBezTo>
                    <a:pt x="6502961" y="825198"/>
                    <a:pt x="6037719" y="754364"/>
                    <a:pt x="5861203" y="784595"/>
                  </a:cubicBezTo>
                  <a:cubicBezTo>
                    <a:pt x="5684687" y="814826"/>
                    <a:pt x="5517845" y="771633"/>
                    <a:pt x="5296071" y="784595"/>
                  </a:cubicBezTo>
                  <a:cubicBezTo>
                    <a:pt x="5074297" y="797557"/>
                    <a:pt x="5094877" y="746993"/>
                    <a:pt x="4968295" y="784595"/>
                  </a:cubicBezTo>
                  <a:cubicBezTo>
                    <a:pt x="4841713" y="822197"/>
                    <a:pt x="4390665" y="751228"/>
                    <a:pt x="4244926" y="784595"/>
                  </a:cubicBezTo>
                  <a:cubicBezTo>
                    <a:pt x="4099187" y="817962"/>
                    <a:pt x="3809565" y="749174"/>
                    <a:pt x="3521558" y="784595"/>
                  </a:cubicBezTo>
                  <a:cubicBezTo>
                    <a:pt x="3233551" y="820016"/>
                    <a:pt x="3076880" y="730418"/>
                    <a:pt x="2877308" y="784595"/>
                  </a:cubicBezTo>
                  <a:cubicBezTo>
                    <a:pt x="2677736" y="838772"/>
                    <a:pt x="2321726" y="720166"/>
                    <a:pt x="2153939" y="784595"/>
                  </a:cubicBezTo>
                  <a:cubicBezTo>
                    <a:pt x="1986152" y="849024"/>
                    <a:pt x="1856595" y="769135"/>
                    <a:pt x="1588808" y="784595"/>
                  </a:cubicBezTo>
                  <a:cubicBezTo>
                    <a:pt x="1321021" y="800055"/>
                    <a:pt x="1215635" y="782548"/>
                    <a:pt x="944558" y="784595"/>
                  </a:cubicBezTo>
                  <a:cubicBezTo>
                    <a:pt x="673481" y="786642"/>
                    <a:pt x="507100" y="702098"/>
                    <a:pt x="130768" y="784595"/>
                  </a:cubicBezTo>
                  <a:cubicBezTo>
                    <a:pt x="56967" y="802774"/>
                    <a:pt x="-2936" y="721361"/>
                    <a:pt x="0" y="653827"/>
                  </a:cubicBezTo>
                  <a:cubicBezTo>
                    <a:pt x="-6671" y="395313"/>
                    <a:pt x="9117" y="334930"/>
                    <a:pt x="0" y="130768"/>
                  </a:cubicBezTo>
                  <a:close/>
                </a:path>
                <a:path w="8173379" h="784595" stroke="0" extrusionOk="0">
                  <a:moveTo>
                    <a:pt x="0" y="130768"/>
                  </a:moveTo>
                  <a:cubicBezTo>
                    <a:pt x="-8139" y="56143"/>
                    <a:pt x="65416" y="5229"/>
                    <a:pt x="130768" y="0"/>
                  </a:cubicBezTo>
                  <a:cubicBezTo>
                    <a:pt x="440343" y="-13051"/>
                    <a:pt x="595521" y="226"/>
                    <a:pt x="775018" y="0"/>
                  </a:cubicBezTo>
                  <a:cubicBezTo>
                    <a:pt x="954515" y="-226"/>
                    <a:pt x="1269683" y="51440"/>
                    <a:pt x="1419268" y="0"/>
                  </a:cubicBezTo>
                  <a:cubicBezTo>
                    <a:pt x="1568853" y="-51440"/>
                    <a:pt x="1782430" y="64798"/>
                    <a:pt x="2063518" y="0"/>
                  </a:cubicBezTo>
                  <a:cubicBezTo>
                    <a:pt x="2344606" y="-64798"/>
                    <a:pt x="2600791" y="34156"/>
                    <a:pt x="2786887" y="0"/>
                  </a:cubicBezTo>
                  <a:cubicBezTo>
                    <a:pt x="2972983" y="-34156"/>
                    <a:pt x="3030066" y="37402"/>
                    <a:pt x="3193782" y="0"/>
                  </a:cubicBezTo>
                  <a:cubicBezTo>
                    <a:pt x="3357498" y="-37402"/>
                    <a:pt x="3606647" y="26845"/>
                    <a:pt x="3758913" y="0"/>
                  </a:cubicBezTo>
                  <a:cubicBezTo>
                    <a:pt x="3911179" y="-26845"/>
                    <a:pt x="4060113" y="15900"/>
                    <a:pt x="4244926" y="0"/>
                  </a:cubicBezTo>
                  <a:cubicBezTo>
                    <a:pt x="4429739" y="-15900"/>
                    <a:pt x="4465133" y="44837"/>
                    <a:pt x="4651821" y="0"/>
                  </a:cubicBezTo>
                  <a:cubicBezTo>
                    <a:pt x="4838510" y="-44837"/>
                    <a:pt x="5037410" y="66668"/>
                    <a:pt x="5296071" y="0"/>
                  </a:cubicBezTo>
                  <a:cubicBezTo>
                    <a:pt x="5554732" y="-66668"/>
                    <a:pt x="5549118" y="5075"/>
                    <a:pt x="5623848" y="0"/>
                  </a:cubicBezTo>
                  <a:cubicBezTo>
                    <a:pt x="5698578" y="-5075"/>
                    <a:pt x="5840538" y="33591"/>
                    <a:pt x="5951624" y="0"/>
                  </a:cubicBezTo>
                  <a:cubicBezTo>
                    <a:pt x="6062710" y="-33591"/>
                    <a:pt x="6332212" y="471"/>
                    <a:pt x="6595874" y="0"/>
                  </a:cubicBezTo>
                  <a:cubicBezTo>
                    <a:pt x="6859536" y="-471"/>
                    <a:pt x="6882566" y="10175"/>
                    <a:pt x="7002769" y="0"/>
                  </a:cubicBezTo>
                  <a:cubicBezTo>
                    <a:pt x="7122972" y="-10175"/>
                    <a:pt x="7284622" y="17843"/>
                    <a:pt x="7409664" y="0"/>
                  </a:cubicBezTo>
                  <a:cubicBezTo>
                    <a:pt x="7534707" y="-17843"/>
                    <a:pt x="7778985" y="44119"/>
                    <a:pt x="8042611" y="0"/>
                  </a:cubicBezTo>
                  <a:cubicBezTo>
                    <a:pt x="8113461" y="938"/>
                    <a:pt x="8175044" y="55044"/>
                    <a:pt x="8173379" y="130768"/>
                  </a:cubicBezTo>
                  <a:cubicBezTo>
                    <a:pt x="8221592" y="355002"/>
                    <a:pt x="8130066" y="545882"/>
                    <a:pt x="8173379" y="653827"/>
                  </a:cubicBezTo>
                  <a:cubicBezTo>
                    <a:pt x="8185895" y="719665"/>
                    <a:pt x="8113897" y="769473"/>
                    <a:pt x="8042611" y="784595"/>
                  </a:cubicBezTo>
                  <a:cubicBezTo>
                    <a:pt x="7859510" y="805824"/>
                    <a:pt x="7707882" y="724120"/>
                    <a:pt x="7477479" y="784595"/>
                  </a:cubicBezTo>
                  <a:cubicBezTo>
                    <a:pt x="7247076" y="845070"/>
                    <a:pt x="7160745" y="753077"/>
                    <a:pt x="7070585" y="784595"/>
                  </a:cubicBezTo>
                  <a:cubicBezTo>
                    <a:pt x="6980425" y="816113"/>
                    <a:pt x="6638463" y="773704"/>
                    <a:pt x="6505453" y="784595"/>
                  </a:cubicBezTo>
                  <a:cubicBezTo>
                    <a:pt x="6372443" y="795486"/>
                    <a:pt x="6093761" y="778718"/>
                    <a:pt x="5940321" y="784595"/>
                  </a:cubicBezTo>
                  <a:cubicBezTo>
                    <a:pt x="5786881" y="790472"/>
                    <a:pt x="5696215" y="750485"/>
                    <a:pt x="5612545" y="784595"/>
                  </a:cubicBezTo>
                  <a:cubicBezTo>
                    <a:pt x="5528875" y="818705"/>
                    <a:pt x="5401331" y="770796"/>
                    <a:pt x="5205650" y="784595"/>
                  </a:cubicBezTo>
                  <a:cubicBezTo>
                    <a:pt x="5009969" y="798394"/>
                    <a:pt x="4982640" y="782254"/>
                    <a:pt x="4877874" y="784595"/>
                  </a:cubicBezTo>
                  <a:cubicBezTo>
                    <a:pt x="4773108" y="786936"/>
                    <a:pt x="4660095" y="738642"/>
                    <a:pt x="4470979" y="784595"/>
                  </a:cubicBezTo>
                  <a:cubicBezTo>
                    <a:pt x="4281864" y="830548"/>
                    <a:pt x="3972406" y="728117"/>
                    <a:pt x="3826729" y="784595"/>
                  </a:cubicBezTo>
                  <a:cubicBezTo>
                    <a:pt x="3681052" y="841073"/>
                    <a:pt x="3535297" y="749261"/>
                    <a:pt x="3419834" y="784595"/>
                  </a:cubicBezTo>
                  <a:cubicBezTo>
                    <a:pt x="3304371" y="819929"/>
                    <a:pt x="3134310" y="781970"/>
                    <a:pt x="2854703" y="784595"/>
                  </a:cubicBezTo>
                  <a:cubicBezTo>
                    <a:pt x="2575096" y="787220"/>
                    <a:pt x="2469419" y="727606"/>
                    <a:pt x="2368689" y="784595"/>
                  </a:cubicBezTo>
                  <a:cubicBezTo>
                    <a:pt x="2267959" y="841584"/>
                    <a:pt x="2135343" y="748493"/>
                    <a:pt x="1961795" y="784595"/>
                  </a:cubicBezTo>
                  <a:cubicBezTo>
                    <a:pt x="1788247" y="820697"/>
                    <a:pt x="1463595" y="738972"/>
                    <a:pt x="1238426" y="784595"/>
                  </a:cubicBezTo>
                  <a:cubicBezTo>
                    <a:pt x="1013257" y="830218"/>
                    <a:pt x="941092" y="756838"/>
                    <a:pt x="831531" y="784595"/>
                  </a:cubicBezTo>
                  <a:cubicBezTo>
                    <a:pt x="721971" y="812352"/>
                    <a:pt x="450496" y="713872"/>
                    <a:pt x="130768" y="784595"/>
                  </a:cubicBezTo>
                  <a:cubicBezTo>
                    <a:pt x="67020" y="789187"/>
                    <a:pt x="8422" y="724116"/>
                    <a:pt x="0" y="653827"/>
                  </a:cubicBezTo>
                  <a:cubicBezTo>
                    <a:pt x="-58789" y="541384"/>
                    <a:pt x="55591" y="339741"/>
                    <a:pt x="0" y="130768"/>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B2B2B2">
                    <a:lumMod val="50000"/>
                  </a:srgbClr>
                </a:solidFill>
                <a:effectLst/>
                <a:uLnTx/>
                <a:uFillTx/>
                <a:latin typeface="等线"/>
                <a:ea typeface="宋体" pitchFamily="2" charset="-122"/>
                <a:cs typeface="+mn-cs"/>
              </a:endParaRPr>
            </a:p>
          </p:txBody>
        </p:sp>
        <p:sp>
          <p:nvSpPr>
            <p:cNvPr id="12" name="Rectangle 11">
              <a:extLst>
                <a:ext uri="{FF2B5EF4-FFF2-40B4-BE49-F238E27FC236}">
                  <a16:creationId xmlns:a16="http://schemas.microsoft.com/office/drawing/2014/main" id="{92F55DAB-02B9-46B0-870E-BD05595EEA35}"/>
                </a:ext>
              </a:extLst>
            </p:cNvPr>
            <p:cNvSpPr/>
            <p:nvPr/>
          </p:nvSpPr>
          <p:spPr>
            <a:xfrm>
              <a:off x="1525723" y="4495491"/>
              <a:ext cx="8180152" cy="650388"/>
            </a:xfrm>
            <a:prstGeom prst="rect">
              <a:avLst/>
            </a:prstGeom>
          </p:spPr>
          <p:txBody>
            <a:bodyPr wrap="square">
              <a:spAutoFit/>
            </a:bodyPr>
            <a:lstStyle/>
            <a:p>
              <a:pPr>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 bài văn dài hơn, Cô-li-a đã làm gì?</a:t>
              </a:r>
            </a:p>
          </p:txBody>
        </p:sp>
      </p:grpSp>
      <p:pic>
        <p:nvPicPr>
          <p:cNvPr id="22" name="Picture 21">
            <a:extLst>
              <a:ext uri="{FF2B5EF4-FFF2-40B4-BE49-F238E27FC236}">
                <a16:creationId xmlns:a16="http://schemas.microsoft.com/office/drawing/2014/main" id="{30CE0955-2108-4B61-A0B8-79E8EC80CBD9}"/>
              </a:ext>
            </a:extLst>
          </p:cNvPr>
          <p:cNvPicPr>
            <a:picLocks noChangeAspect="1"/>
          </p:cNvPicPr>
          <p:nvPr/>
        </p:nvPicPr>
        <p:blipFill>
          <a:blip r:embed="rId5"/>
          <a:stretch>
            <a:fillRect/>
          </a:stretch>
        </p:blipFill>
        <p:spPr>
          <a:xfrm>
            <a:off x="4098555" y="543405"/>
            <a:ext cx="4139543" cy="1072989"/>
          </a:xfrm>
          <a:prstGeom prst="rect">
            <a:avLst/>
          </a:prstGeom>
        </p:spPr>
      </p:pic>
      <p:pic>
        <p:nvPicPr>
          <p:cNvPr id="15" name="Picture 14">
            <a:extLst>
              <a:ext uri="{FF2B5EF4-FFF2-40B4-BE49-F238E27FC236}">
                <a16:creationId xmlns:a16="http://schemas.microsoft.com/office/drawing/2014/main" id="{4CB4B4A9-7990-4AE2-A732-FA256CC4D2A4}"/>
              </a:ext>
            </a:extLst>
          </p:cNvPr>
          <p:cNvPicPr>
            <a:picLocks noChangeAspect="1"/>
          </p:cNvPicPr>
          <p:nvPr/>
        </p:nvPicPr>
        <p:blipFill rotWithShape="1">
          <a:blip r:embed="rId6">
            <a:extLst>
              <a:ext uri="{28A0092B-C50C-407E-A947-70E740481C1C}">
                <a14:useLocalDpi xmlns:a14="http://schemas.microsoft.com/office/drawing/2010/main" val="0"/>
              </a:ext>
            </a:extLst>
          </a:blip>
          <a:srcRect l="48276" t="9436" r="31089" b="63389"/>
          <a:stretch/>
        </p:blipFill>
        <p:spPr>
          <a:xfrm>
            <a:off x="1410707" y="2399531"/>
            <a:ext cx="560378" cy="737992"/>
          </a:xfrm>
          <a:prstGeom prst="rect">
            <a:avLst/>
          </a:prstGeom>
        </p:spPr>
      </p:pic>
    </p:spTree>
    <p:extLst>
      <p:ext uri="{BB962C8B-B14F-4D97-AF65-F5344CB8AC3E}">
        <p14:creationId xmlns:p14="http://schemas.microsoft.com/office/powerpoint/2010/main" val="6780060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0-#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425B1C1-4286-48F7-ACEA-DFA364F9E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51" y="55363"/>
            <a:ext cx="11093804" cy="2165120"/>
          </a:xfrm>
          <a:prstGeom prst="rect">
            <a:avLst/>
          </a:prstGeom>
        </p:spPr>
      </p:pic>
      <p:pic>
        <p:nvPicPr>
          <p:cNvPr id="2" name="图片 10">
            <a:extLst>
              <a:ext uri="{FF2B5EF4-FFF2-40B4-BE49-F238E27FC236}">
                <a16:creationId xmlns:a16="http://schemas.microsoft.com/office/drawing/2014/main" id="{EA554AFB-CB92-4957-9A31-A9FCDD10B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704"/>
          <a:stretch/>
        </p:blipFill>
        <p:spPr>
          <a:xfrm>
            <a:off x="0" y="6168551"/>
            <a:ext cx="12192000" cy="689451"/>
          </a:xfrm>
          <a:prstGeom prst="rect">
            <a:avLst/>
          </a:prstGeom>
        </p:spPr>
      </p:pic>
      <p:pic>
        <p:nvPicPr>
          <p:cNvPr id="4" name="图片 1">
            <a:extLst>
              <a:ext uri="{FF2B5EF4-FFF2-40B4-BE49-F238E27FC236}">
                <a16:creationId xmlns:a16="http://schemas.microsoft.com/office/drawing/2014/main" id="{77F71891-C3D6-4447-9523-48B88E3BC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0714" y="1"/>
            <a:ext cx="1651285" cy="6378743"/>
          </a:xfrm>
          <a:prstGeom prst="rect">
            <a:avLst/>
          </a:prstGeom>
        </p:spPr>
      </p:pic>
      <p:sp>
        <p:nvSpPr>
          <p:cNvPr id="5" name="Freeform 197">
            <a:extLst>
              <a:ext uri="{FF2B5EF4-FFF2-40B4-BE49-F238E27FC236}">
                <a16:creationId xmlns:a16="http://schemas.microsoft.com/office/drawing/2014/main" id="{27B60A89-EF2F-4965-848B-46BF8AAE4BBB}"/>
              </a:ext>
            </a:extLst>
          </p:cNvPr>
          <p:cNvSpPr>
            <a:spLocks noEditPoints="1"/>
          </p:cNvSpPr>
          <p:nvPr/>
        </p:nvSpPr>
        <p:spPr bwMode="auto">
          <a:xfrm>
            <a:off x="3886941" y="0"/>
            <a:ext cx="4952188" cy="149608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121920" tIns="60960" rIns="121920" bIns="6096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10" name="Group 9">
            <a:extLst>
              <a:ext uri="{FF2B5EF4-FFF2-40B4-BE49-F238E27FC236}">
                <a16:creationId xmlns:a16="http://schemas.microsoft.com/office/drawing/2014/main" id="{C1A9E6D3-E216-49E1-A573-F2C57562BD59}"/>
              </a:ext>
            </a:extLst>
          </p:cNvPr>
          <p:cNvGrpSpPr/>
          <p:nvPr/>
        </p:nvGrpSpPr>
        <p:grpSpPr>
          <a:xfrm>
            <a:off x="1899554" y="2330088"/>
            <a:ext cx="8730345" cy="1251652"/>
            <a:chOff x="1532495" y="4349531"/>
            <a:chExt cx="8173379" cy="868199"/>
          </a:xfrm>
        </p:grpSpPr>
        <p:sp>
          <p:nvSpPr>
            <p:cNvPr id="11" name="Rectangle: Rounded Corners 43">
              <a:extLst>
                <a:ext uri="{FF2B5EF4-FFF2-40B4-BE49-F238E27FC236}">
                  <a16:creationId xmlns:a16="http://schemas.microsoft.com/office/drawing/2014/main" id="{1E3F8E22-56BE-4567-BD71-16BA63FEEC27}"/>
                </a:ext>
              </a:extLst>
            </p:cNvPr>
            <p:cNvSpPr/>
            <p:nvPr/>
          </p:nvSpPr>
          <p:spPr>
            <a:xfrm>
              <a:off x="1532495" y="4433135"/>
              <a:ext cx="8173379" cy="784595"/>
            </a:xfrm>
            <a:custGeom>
              <a:avLst/>
              <a:gdLst>
                <a:gd name="connsiteX0" fmla="*/ 0 w 8173379"/>
                <a:gd name="connsiteY0" fmla="*/ 130768 h 784595"/>
                <a:gd name="connsiteX1" fmla="*/ 130768 w 8173379"/>
                <a:gd name="connsiteY1" fmla="*/ 0 h 784595"/>
                <a:gd name="connsiteX2" fmla="*/ 695900 w 8173379"/>
                <a:gd name="connsiteY2" fmla="*/ 0 h 784595"/>
                <a:gd name="connsiteX3" fmla="*/ 1340150 w 8173379"/>
                <a:gd name="connsiteY3" fmla="*/ 0 h 784595"/>
                <a:gd name="connsiteX4" fmla="*/ 1984400 w 8173379"/>
                <a:gd name="connsiteY4" fmla="*/ 0 h 784595"/>
                <a:gd name="connsiteX5" fmla="*/ 2312176 w 8173379"/>
                <a:gd name="connsiteY5" fmla="*/ 0 h 784595"/>
                <a:gd name="connsiteX6" fmla="*/ 2639952 w 8173379"/>
                <a:gd name="connsiteY6" fmla="*/ 0 h 784595"/>
                <a:gd name="connsiteX7" fmla="*/ 2967729 w 8173379"/>
                <a:gd name="connsiteY7" fmla="*/ 0 h 784595"/>
                <a:gd name="connsiteX8" fmla="*/ 3374624 w 8173379"/>
                <a:gd name="connsiteY8" fmla="*/ 0 h 784595"/>
                <a:gd name="connsiteX9" fmla="*/ 4018874 w 8173379"/>
                <a:gd name="connsiteY9" fmla="*/ 0 h 784595"/>
                <a:gd name="connsiteX10" fmla="*/ 4346650 w 8173379"/>
                <a:gd name="connsiteY10" fmla="*/ 0 h 784595"/>
                <a:gd name="connsiteX11" fmla="*/ 4832663 w 8173379"/>
                <a:gd name="connsiteY11" fmla="*/ 0 h 784595"/>
                <a:gd name="connsiteX12" fmla="*/ 5239558 w 8173379"/>
                <a:gd name="connsiteY12" fmla="*/ 0 h 784595"/>
                <a:gd name="connsiteX13" fmla="*/ 5725571 w 8173379"/>
                <a:gd name="connsiteY13" fmla="*/ 0 h 784595"/>
                <a:gd name="connsiteX14" fmla="*/ 6132466 w 8173379"/>
                <a:gd name="connsiteY14" fmla="*/ 0 h 784595"/>
                <a:gd name="connsiteX15" fmla="*/ 6697598 w 8173379"/>
                <a:gd name="connsiteY15" fmla="*/ 0 h 784595"/>
                <a:gd name="connsiteX16" fmla="*/ 7104492 w 8173379"/>
                <a:gd name="connsiteY16" fmla="*/ 0 h 784595"/>
                <a:gd name="connsiteX17" fmla="*/ 8042611 w 8173379"/>
                <a:gd name="connsiteY17" fmla="*/ 0 h 784595"/>
                <a:gd name="connsiteX18" fmla="*/ 8173379 w 8173379"/>
                <a:gd name="connsiteY18" fmla="*/ 130768 h 784595"/>
                <a:gd name="connsiteX19" fmla="*/ 8173379 w 8173379"/>
                <a:gd name="connsiteY19" fmla="*/ 653827 h 784595"/>
                <a:gd name="connsiteX20" fmla="*/ 8042611 w 8173379"/>
                <a:gd name="connsiteY20" fmla="*/ 784595 h 784595"/>
                <a:gd name="connsiteX21" fmla="*/ 7714835 w 8173379"/>
                <a:gd name="connsiteY21" fmla="*/ 784595 h 784595"/>
                <a:gd name="connsiteX22" fmla="*/ 6991466 w 8173379"/>
                <a:gd name="connsiteY22" fmla="*/ 784595 h 784595"/>
                <a:gd name="connsiteX23" fmla="*/ 6584571 w 8173379"/>
                <a:gd name="connsiteY23" fmla="*/ 784595 h 784595"/>
                <a:gd name="connsiteX24" fmla="*/ 5861203 w 8173379"/>
                <a:gd name="connsiteY24" fmla="*/ 784595 h 784595"/>
                <a:gd name="connsiteX25" fmla="*/ 5296071 w 8173379"/>
                <a:gd name="connsiteY25" fmla="*/ 784595 h 784595"/>
                <a:gd name="connsiteX26" fmla="*/ 4968295 w 8173379"/>
                <a:gd name="connsiteY26" fmla="*/ 784595 h 784595"/>
                <a:gd name="connsiteX27" fmla="*/ 4244926 w 8173379"/>
                <a:gd name="connsiteY27" fmla="*/ 784595 h 784595"/>
                <a:gd name="connsiteX28" fmla="*/ 3521558 w 8173379"/>
                <a:gd name="connsiteY28" fmla="*/ 784595 h 784595"/>
                <a:gd name="connsiteX29" fmla="*/ 2877308 w 8173379"/>
                <a:gd name="connsiteY29" fmla="*/ 784595 h 784595"/>
                <a:gd name="connsiteX30" fmla="*/ 2153939 w 8173379"/>
                <a:gd name="connsiteY30" fmla="*/ 784595 h 784595"/>
                <a:gd name="connsiteX31" fmla="*/ 1588808 w 8173379"/>
                <a:gd name="connsiteY31" fmla="*/ 784595 h 784595"/>
                <a:gd name="connsiteX32" fmla="*/ 944558 w 8173379"/>
                <a:gd name="connsiteY32" fmla="*/ 784595 h 784595"/>
                <a:gd name="connsiteX33" fmla="*/ 130768 w 8173379"/>
                <a:gd name="connsiteY33" fmla="*/ 784595 h 784595"/>
                <a:gd name="connsiteX34" fmla="*/ 0 w 8173379"/>
                <a:gd name="connsiteY34" fmla="*/ 653827 h 784595"/>
                <a:gd name="connsiteX35" fmla="*/ 0 w 8173379"/>
                <a:gd name="connsiteY35" fmla="*/ 130768 h 78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73379" h="784595" fill="none" extrusionOk="0">
                  <a:moveTo>
                    <a:pt x="0" y="130768"/>
                  </a:moveTo>
                  <a:cubicBezTo>
                    <a:pt x="1549" y="73373"/>
                    <a:pt x="58076" y="-15281"/>
                    <a:pt x="130768" y="0"/>
                  </a:cubicBezTo>
                  <a:cubicBezTo>
                    <a:pt x="365612" y="-12560"/>
                    <a:pt x="449750" y="40403"/>
                    <a:pt x="695900" y="0"/>
                  </a:cubicBezTo>
                  <a:cubicBezTo>
                    <a:pt x="942050" y="-40403"/>
                    <a:pt x="1102879" y="58419"/>
                    <a:pt x="1340150" y="0"/>
                  </a:cubicBezTo>
                  <a:cubicBezTo>
                    <a:pt x="1577421" y="-58419"/>
                    <a:pt x="1833823" y="39525"/>
                    <a:pt x="1984400" y="0"/>
                  </a:cubicBezTo>
                  <a:cubicBezTo>
                    <a:pt x="2134977" y="-39525"/>
                    <a:pt x="2200687" y="34277"/>
                    <a:pt x="2312176" y="0"/>
                  </a:cubicBezTo>
                  <a:cubicBezTo>
                    <a:pt x="2423665" y="-34277"/>
                    <a:pt x="2519045" y="19453"/>
                    <a:pt x="2639952" y="0"/>
                  </a:cubicBezTo>
                  <a:cubicBezTo>
                    <a:pt x="2760859" y="-19453"/>
                    <a:pt x="2819498" y="30728"/>
                    <a:pt x="2967729" y="0"/>
                  </a:cubicBezTo>
                  <a:cubicBezTo>
                    <a:pt x="3115960" y="-30728"/>
                    <a:pt x="3263860" y="38282"/>
                    <a:pt x="3374624" y="0"/>
                  </a:cubicBezTo>
                  <a:cubicBezTo>
                    <a:pt x="3485389" y="-38282"/>
                    <a:pt x="3749729" y="3291"/>
                    <a:pt x="4018874" y="0"/>
                  </a:cubicBezTo>
                  <a:cubicBezTo>
                    <a:pt x="4288019" y="-3291"/>
                    <a:pt x="4250817" y="29876"/>
                    <a:pt x="4346650" y="0"/>
                  </a:cubicBezTo>
                  <a:cubicBezTo>
                    <a:pt x="4442483" y="-29876"/>
                    <a:pt x="4702046" y="23649"/>
                    <a:pt x="4832663" y="0"/>
                  </a:cubicBezTo>
                  <a:cubicBezTo>
                    <a:pt x="4963280" y="-23649"/>
                    <a:pt x="5056371" y="15506"/>
                    <a:pt x="5239558" y="0"/>
                  </a:cubicBezTo>
                  <a:cubicBezTo>
                    <a:pt x="5422745" y="-15506"/>
                    <a:pt x="5499949" y="14783"/>
                    <a:pt x="5725571" y="0"/>
                  </a:cubicBezTo>
                  <a:cubicBezTo>
                    <a:pt x="5951193" y="-14783"/>
                    <a:pt x="6036488" y="21810"/>
                    <a:pt x="6132466" y="0"/>
                  </a:cubicBezTo>
                  <a:cubicBezTo>
                    <a:pt x="6228445" y="-21810"/>
                    <a:pt x="6488767" y="16758"/>
                    <a:pt x="6697598" y="0"/>
                  </a:cubicBezTo>
                  <a:cubicBezTo>
                    <a:pt x="6906429" y="-16758"/>
                    <a:pt x="6955772" y="36525"/>
                    <a:pt x="7104492" y="0"/>
                  </a:cubicBezTo>
                  <a:cubicBezTo>
                    <a:pt x="7253212" y="-36525"/>
                    <a:pt x="7623396" y="64142"/>
                    <a:pt x="8042611" y="0"/>
                  </a:cubicBezTo>
                  <a:cubicBezTo>
                    <a:pt x="8113605" y="2634"/>
                    <a:pt x="8180512" y="64608"/>
                    <a:pt x="8173379" y="130768"/>
                  </a:cubicBezTo>
                  <a:cubicBezTo>
                    <a:pt x="8176698" y="369718"/>
                    <a:pt x="8118826" y="477338"/>
                    <a:pt x="8173379" y="653827"/>
                  </a:cubicBezTo>
                  <a:cubicBezTo>
                    <a:pt x="8156883" y="723685"/>
                    <a:pt x="8122108" y="792990"/>
                    <a:pt x="8042611" y="784595"/>
                  </a:cubicBezTo>
                  <a:cubicBezTo>
                    <a:pt x="7915006" y="788647"/>
                    <a:pt x="7844581" y="782430"/>
                    <a:pt x="7714835" y="784595"/>
                  </a:cubicBezTo>
                  <a:cubicBezTo>
                    <a:pt x="7585089" y="786760"/>
                    <a:pt x="7167324" y="751126"/>
                    <a:pt x="6991466" y="784595"/>
                  </a:cubicBezTo>
                  <a:cubicBezTo>
                    <a:pt x="6815608" y="818064"/>
                    <a:pt x="6666181" y="743992"/>
                    <a:pt x="6584571" y="784595"/>
                  </a:cubicBezTo>
                  <a:cubicBezTo>
                    <a:pt x="6502961" y="825198"/>
                    <a:pt x="6037719" y="754364"/>
                    <a:pt x="5861203" y="784595"/>
                  </a:cubicBezTo>
                  <a:cubicBezTo>
                    <a:pt x="5684687" y="814826"/>
                    <a:pt x="5517845" y="771633"/>
                    <a:pt x="5296071" y="784595"/>
                  </a:cubicBezTo>
                  <a:cubicBezTo>
                    <a:pt x="5074297" y="797557"/>
                    <a:pt x="5094877" y="746993"/>
                    <a:pt x="4968295" y="784595"/>
                  </a:cubicBezTo>
                  <a:cubicBezTo>
                    <a:pt x="4841713" y="822197"/>
                    <a:pt x="4390665" y="751228"/>
                    <a:pt x="4244926" y="784595"/>
                  </a:cubicBezTo>
                  <a:cubicBezTo>
                    <a:pt x="4099187" y="817962"/>
                    <a:pt x="3809565" y="749174"/>
                    <a:pt x="3521558" y="784595"/>
                  </a:cubicBezTo>
                  <a:cubicBezTo>
                    <a:pt x="3233551" y="820016"/>
                    <a:pt x="3076880" y="730418"/>
                    <a:pt x="2877308" y="784595"/>
                  </a:cubicBezTo>
                  <a:cubicBezTo>
                    <a:pt x="2677736" y="838772"/>
                    <a:pt x="2321726" y="720166"/>
                    <a:pt x="2153939" y="784595"/>
                  </a:cubicBezTo>
                  <a:cubicBezTo>
                    <a:pt x="1986152" y="849024"/>
                    <a:pt x="1856595" y="769135"/>
                    <a:pt x="1588808" y="784595"/>
                  </a:cubicBezTo>
                  <a:cubicBezTo>
                    <a:pt x="1321021" y="800055"/>
                    <a:pt x="1215635" y="782548"/>
                    <a:pt x="944558" y="784595"/>
                  </a:cubicBezTo>
                  <a:cubicBezTo>
                    <a:pt x="673481" y="786642"/>
                    <a:pt x="507100" y="702098"/>
                    <a:pt x="130768" y="784595"/>
                  </a:cubicBezTo>
                  <a:cubicBezTo>
                    <a:pt x="56967" y="802774"/>
                    <a:pt x="-2936" y="721361"/>
                    <a:pt x="0" y="653827"/>
                  </a:cubicBezTo>
                  <a:cubicBezTo>
                    <a:pt x="-6671" y="395313"/>
                    <a:pt x="9117" y="334930"/>
                    <a:pt x="0" y="130768"/>
                  </a:cubicBezTo>
                  <a:close/>
                </a:path>
                <a:path w="8173379" h="784595" stroke="0" extrusionOk="0">
                  <a:moveTo>
                    <a:pt x="0" y="130768"/>
                  </a:moveTo>
                  <a:cubicBezTo>
                    <a:pt x="-8139" y="56143"/>
                    <a:pt x="65416" y="5229"/>
                    <a:pt x="130768" y="0"/>
                  </a:cubicBezTo>
                  <a:cubicBezTo>
                    <a:pt x="440343" y="-13051"/>
                    <a:pt x="595521" y="226"/>
                    <a:pt x="775018" y="0"/>
                  </a:cubicBezTo>
                  <a:cubicBezTo>
                    <a:pt x="954515" y="-226"/>
                    <a:pt x="1269683" y="51440"/>
                    <a:pt x="1419268" y="0"/>
                  </a:cubicBezTo>
                  <a:cubicBezTo>
                    <a:pt x="1568853" y="-51440"/>
                    <a:pt x="1782430" y="64798"/>
                    <a:pt x="2063518" y="0"/>
                  </a:cubicBezTo>
                  <a:cubicBezTo>
                    <a:pt x="2344606" y="-64798"/>
                    <a:pt x="2600791" y="34156"/>
                    <a:pt x="2786887" y="0"/>
                  </a:cubicBezTo>
                  <a:cubicBezTo>
                    <a:pt x="2972983" y="-34156"/>
                    <a:pt x="3030066" y="37402"/>
                    <a:pt x="3193782" y="0"/>
                  </a:cubicBezTo>
                  <a:cubicBezTo>
                    <a:pt x="3357498" y="-37402"/>
                    <a:pt x="3606647" y="26845"/>
                    <a:pt x="3758913" y="0"/>
                  </a:cubicBezTo>
                  <a:cubicBezTo>
                    <a:pt x="3911179" y="-26845"/>
                    <a:pt x="4060113" y="15900"/>
                    <a:pt x="4244926" y="0"/>
                  </a:cubicBezTo>
                  <a:cubicBezTo>
                    <a:pt x="4429739" y="-15900"/>
                    <a:pt x="4465133" y="44837"/>
                    <a:pt x="4651821" y="0"/>
                  </a:cubicBezTo>
                  <a:cubicBezTo>
                    <a:pt x="4838510" y="-44837"/>
                    <a:pt x="5037410" y="66668"/>
                    <a:pt x="5296071" y="0"/>
                  </a:cubicBezTo>
                  <a:cubicBezTo>
                    <a:pt x="5554732" y="-66668"/>
                    <a:pt x="5549118" y="5075"/>
                    <a:pt x="5623848" y="0"/>
                  </a:cubicBezTo>
                  <a:cubicBezTo>
                    <a:pt x="5698578" y="-5075"/>
                    <a:pt x="5840538" y="33591"/>
                    <a:pt x="5951624" y="0"/>
                  </a:cubicBezTo>
                  <a:cubicBezTo>
                    <a:pt x="6062710" y="-33591"/>
                    <a:pt x="6332212" y="471"/>
                    <a:pt x="6595874" y="0"/>
                  </a:cubicBezTo>
                  <a:cubicBezTo>
                    <a:pt x="6859536" y="-471"/>
                    <a:pt x="6882566" y="10175"/>
                    <a:pt x="7002769" y="0"/>
                  </a:cubicBezTo>
                  <a:cubicBezTo>
                    <a:pt x="7122972" y="-10175"/>
                    <a:pt x="7284622" y="17843"/>
                    <a:pt x="7409664" y="0"/>
                  </a:cubicBezTo>
                  <a:cubicBezTo>
                    <a:pt x="7534707" y="-17843"/>
                    <a:pt x="7778985" y="44119"/>
                    <a:pt x="8042611" y="0"/>
                  </a:cubicBezTo>
                  <a:cubicBezTo>
                    <a:pt x="8113461" y="938"/>
                    <a:pt x="8175044" y="55044"/>
                    <a:pt x="8173379" y="130768"/>
                  </a:cubicBezTo>
                  <a:cubicBezTo>
                    <a:pt x="8221592" y="355002"/>
                    <a:pt x="8130066" y="545882"/>
                    <a:pt x="8173379" y="653827"/>
                  </a:cubicBezTo>
                  <a:cubicBezTo>
                    <a:pt x="8185895" y="719665"/>
                    <a:pt x="8113897" y="769473"/>
                    <a:pt x="8042611" y="784595"/>
                  </a:cubicBezTo>
                  <a:cubicBezTo>
                    <a:pt x="7859510" y="805824"/>
                    <a:pt x="7707882" y="724120"/>
                    <a:pt x="7477479" y="784595"/>
                  </a:cubicBezTo>
                  <a:cubicBezTo>
                    <a:pt x="7247076" y="845070"/>
                    <a:pt x="7160745" y="753077"/>
                    <a:pt x="7070585" y="784595"/>
                  </a:cubicBezTo>
                  <a:cubicBezTo>
                    <a:pt x="6980425" y="816113"/>
                    <a:pt x="6638463" y="773704"/>
                    <a:pt x="6505453" y="784595"/>
                  </a:cubicBezTo>
                  <a:cubicBezTo>
                    <a:pt x="6372443" y="795486"/>
                    <a:pt x="6093761" y="778718"/>
                    <a:pt x="5940321" y="784595"/>
                  </a:cubicBezTo>
                  <a:cubicBezTo>
                    <a:pt x="5786881" y="790472"/>
                    <a:pt x="5696215" y="750485"/>
                    <a:pt x="5612545" y="784595"/>
                  </a:cubicBezTo>
                  <a:cubicBezTo>
                    <a:pt x="5528875" y="818705"/>
                    <a:pt x="5401331" y="770796"/>
                    <a:pt x="5205650" y="784595"/>
                  </a:cubicBezTo>
                  <a:cubicBezTo>
                    <a:pt x="5009969" y="798394"/>
                    <a:pt x="4982640" y="782254"/>
                    <a:pt x="4877874" y="784595"/>
                  </a:cubicBezTo>
                  <a:cubicBezTo>
                    <a:pt x="4773108" y="786936"/>
                    <a:pt x="4660095" y="738642"/>
                    <a:pt x="4470979" y="784595"/>
                  </a:cubicBezTo>
                  <a:cubicBezTo>
                    <a:pt x="4281864" y="830548"/>
                    <a:pt x="3972406" y="728117"/>
                    <a:pt x="3826729" y="784595"/>
                  </a:cubicBezTo>
                  <a:cubicBezTo>
                    <a:pt x="3681052" y="841073"/>
                    <a:pt x="3535297" y="749261"/>
                    <a:pt x="3419834" y="784595"/>
                  </a:cubicBezTo>
                  <a:cubicBezTo>
                    <a:pt x="3304371" y="819929"/>
                    <a:pt x="3134310" y="781970"/>
                    <a:pt x="2854703" y="784595"/>
                  </a:cubicBezTo>
                  <a:cubicBezTo>
                    <a:pt x="2575096" y="787220"/>
                    <a:pt x="2469419" y="727606"/>
                    <a:pt x="2368689" y="784595"/>
                  </a:cubicBezTo>
                  <a:cubicBezTo>
                    <a:pt x="2267959" y="841584"/>
                    <a:pt x="2135343" y="748493"/>
                    <a:pt x="1961795" y="784595"/>
                  </a:cubicBezTo>
                  <a:cubicBezTo>
                    <a:pt x="1788247" y="820697"/>
                    <a:pt x="1463595" y="738972"/>
                    <a:pt x="1238426" y="784595"/>
                  </a:cubicBezTo>
                  <a:cubicBezTo>
                    <a:pt x="1013257" y="830218"/>
                    <a:pt x="941092" y="756838"/>
                    <a:pt x="831531" y="784595"/>
                  </a:cubicBezTo>
                  <a:cubicBezTo>
                    <a:pt x="721971" y="812352"/>
                    <a:pt x="450496" y="713872"/>
                    <a:pt x="130768" y="784595"/>
                  </a:cubicBezTo>
                  <a:cubicBezTo>
                    <a:pt x="67020" y="789187"/>
                    <a:pt x="8422" y="724116"/>
                    <a:pt x="0" y="653827"/>
                  </a:cubicBezTo>
                  <a:cubicBezTo>
                    <a:pt x="-58789" y="541384"/>
                    <a:pt x="55591" y="339741"/>
                    <a:pt x="0" y="130768"/>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B2B2B2">
                    <a:lumMod val="50000"/>
                  </a:srgbClr>
                </a:solidFill>
                <a:effectLst/>
                <a:uLnTx/>
                <a:uFillTx/>
                <a:latin typeface="等线"/>
                <a:ea typeface="宋体" pitchFamily="2" charset="-122"/>
                <a:cs typeface="+mn-cs"/>
              </a:endParaRPr>
            </a:p>
          </p:txBody>
        </p:sp>
        <p:sp>
          <p:nvSpPr>
            <p:cNvPr id="12" name="Rectangle 11">
              <a:extLst>
                <a:ext uri="{FF2B5EF4-FFF2-40B4-BE49-F238E27FC236}">
                  <a16:creationId xmlns:a16="http://schemas.microsoft.com/office/drawing/2014/main" id="{92F55DAB-02B9-46B0-870E-BD05595EEA35}"/>
                </a:ext>
              </a:extLst>
            </p:cNvPr>
            <p:cNvSpPr/>
            <p:nvPr/>
          </p:nvSpPr>
          <p:spPr>
            <a:xfrm>
              <a:off x="1532495" y="4349531"/>
              <a:ext cx="8079625" cy="832599"/>
            </a:xfrm>
            <a:prstGeom prst="rect">
              <a:avLst/>
            </a:prstGeom>
          </p:spPr>
          <p:txBody>
            <a:bodyPr wrap="square">
              <a:spAutoFit/>
            </a:bodyPr>
            <a:lstStyle/>
            <a:p>
              <a:pPr algn="ctr">
                <a:defRPr/>
              </a:pP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Em hãy giải thích vì sao Cô-li-a vui vẻ nhận lời mẹ làm việc nhà</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1" name="Picture 20">
            <a:extLst>
              <a:ext uri="{FF2B5EF4-FFF2-40B4-BE49-F238E27FC236}">
                <a16:creationId xmlns:a16="http://schemas.microsoft.com/office/drawing/2014/main" id="{58FD414E-2874-4584-A02E-2035BC3B8D86}"/>
              </a:ext>
            </a:extLst>
          </p:cNvPr>
          <p:cNvPicPr>
            <a:picLocks noChangeAspect="1"/>
          </p:cNvPicPr>
          <p:nvPr/>
        </p:nvPicPr>
        <p:blipFill>
          <a:blip r:embed="rId5"/>
          <a:stretch>
            <a:fillRect/>
          </a:stretch>
        </p:blipFill>
        <p:spPr>
          <a:xfrm>
            <a:off x="3886940" y="622872"/>
            <a:ext cx="4139543" cy="1072989"/>
          </a:xfrm>
          <a:prstGeom prst="rect">
            <a:avLst/>
          </a:prstGeom>
        </p:spPr>
      </p:pic>
      <p:pic>
        <p:nvPicPr>
          <p:cNvPr id="15" name="Picture 14">
            <a:extLst>
              <a:ext uri="{FF2B5EF4-FFF2-40B4-BE49-F238E27FC236}">
                <a16:creationId xmlns:a16="http://schemas.microsoft.com/office/drawing/2014/main" id="{682CD238-F7BC-44A4-8512-4415E30F45BF}"/>
              </a:ext>
            </a:extLst>
          </p:cNvPr>
          <p:cNvPicPr>
            <a:picLocks noChangeAspect="1"/>
          </p:cNvPicPr>
          <p:nvPr/>
        </p:nvPicPr>
        <p:blipFill rotWithShape="1">
          <a:blip r:embed="rId6">
            <a:extLst>
              <a:ext uri="{28A0092B-C50C-407E-A947-70E740481C1C}">
                <a14:useLocalDpi xmlns:a14="http://schemas.microsoft.com/office/drawing/2010/main" val="0"/>
              </a:ext>
            </a:extLst>
          </a:blip>
          <a:srcRect l="69451" t="8047" r="9914" b="64778"/>
          <a:stretch/>
        </p:blipFill>
        <p:spPr>
          <a:xfrm>
            <a:off x="950167" y="2592644"/>
            <a:ext cx="712077" cy="937773"/>
          </a:xfrm>
          <a:prstGeom prst="rect">
            <a:avLst/>
          </a:prstGeom>
        </p:spPr>
      </p:pic>
    </p:spTree>
    <p:extLst>
      <p:ext uri="{BB962C8B-B14F-4D97-AF65-F5344CB8AC3E}">
        <p14:creationId xmlns:p14="http://schemas.microsoft.com/office/powerpoint/2010/main" val="3461888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0-#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425B1C1-4286-48F7-ACEA-DFA364F9E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51" y="55363"/>
            <a:ext cx="11093804" cy="2165120"/>
          </a:xfrm>
          <a:prstGeom prst="rect">
            <a:avLst/>
          </a:prstGeom>
        </p:spPr>
      </p:pic>
      <p:pic>
        <p:nvPicPr>
          <p:cNvPr id="2" name="图片 10">
            <a:extLst>
              <a:ext uri="{FF2B5EF4-FFF2-40B4-BE49-F238E27FC236}">
                <a16:creationId xmlns:a16="http://schemas.microsoft.com/office/drawing/2014/main" id="{EA554AFB-CB92-4957-9A31-A9FCDD10B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704"/>
          <a:stretch/>
        </p:blipFill>
        <p:spPr>
          <a:xfrm>
            <a:off x="0" y="6168551"/>
            <a:ext cx="12192000" cy="689451"/>
          </a:xfrm>
          <a:prstGeom prst="rect">
            <a:avLst/>
          </a:prstGeom>
        </p:spPr>
      </p:pic>
      <p:pic>
        <p:nvPicPr>
          <p:cNvPr id="4" name="图片 1">
            <a:extLst>
              <a:ext uri="{FF2B5EF4-FFF2-40B4-BE49-F238E27FC236}">
                <a16:creationId xmlns:a16="http://schemas.microsoft.com/office/drawing/2014/main" id="{77F71891-C3D6-4447-9523-48B88E3BC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0714" y="1"/>
            <a:ext cx="1651285" cy="6378743"/>
          </a:xfrm>
          <a:prstGeom prst="rect">
            <a:avLst/>
          </a:prstGeom>
        </p:spPr>
      </p:pic>
      <p:sp>
        <p:nvSpPr>
          <p:cNvPr id="5" name="Freeform 197">
            <a:extLst>
              <a:ext uri="{FF2B5EF4-FFF2-40B4-BE49-F238E27FC236}">
                <a16:creationId xmlns:a16="http://schemas.microsoft.com/office/drawing/2014/main" id="{27B60A89-EF2F-4965-848B-46BF8AAE4BBB}"/>
              </a:ext>
            </a:extLst>
          </p:cNvPr>
          <p:cNvSpPr>
            <a:spLocks noEditPoints="1"/>
          </p:cNvSpPr>
          <p:nvPr/>
        </p:nvSpPr>
        <p:spPr bwMode="auto">
          <a:xfrm>
            <a:off x="3886941" y="0"/>
            <a:ext cx="4952188" cy="149608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121920" tIns="60960" rIns="121920" bIns="6096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10" name="Group 9">
            <a:extLst>
              <a:ext uri="{FF2B5EF4-FFF2-40B4-BE49-F238E27FC236}">
                <a16:creationId xmlns:a16="http://schemas.microsoft.com/office/drawing/2014/main" id="{C1A9E6D3-E216-49E1-A573-F2C57562BD59}"/>
              </a:ext>
            </a:extLst>
          </p:cNvPr>
          <p:cNvGrpSpPr/>
          <p:nvPr/>
        </p:nvGrpSpPr>
        <p:grpSpPr>
          <a:xfrm>
            <a:off x="1992464" y="2420261"/>
            <a:ext cx="6599086" cy="779700"/>
            <a:chOff x="1525723" y="4433135"/>
            <a:chExt cx="8180152" cy="784595"/>
          </a:xfrm>
        </p:grpSpPr>
        <p:sp>
          <p:nvSpPr>
            <p:cNvPr id="11" name="Rectangle: Rounded Corners 43">
              <a:extLst>
                <a:ext uri="{FF2B5EF4-FFF2-40B4-BE49-F238E27FC236}">
                  <a16:creationId xmlns:a16="http://schemas.microsoft.com/office/drawing/2014/main" id="{1E3F8E22-56BE-4567-BD71-16BA63FEEC27}"/>
                </a:ext>
              </a:extLst>
            </p:cNvPr>
            <p:cNvSpPr/>
            <p:nvPr/>
          </p:nvSpPr>
          <p:spPr>
            <a:xfrm>
              <a:off x="1532495" y="4433135"/>
              <a:ext cx="8173379" cy="784595"/>
            </a:xfrm>
            <a:custGeom>
              <a:avLst/>
              <a:gdLst>
                <a:gd name="connsiteX0" fmla="*/ 0 w 8173379"/>
                <a:gd name="connsiteY0" fmla="*/ 130768 h 784595"/>
                <a:gd name="connsiteX1" fmla="*/ 130768 w 8173379"/>
                <a:gd name="connsiteY1" fmla="*/ 0 h 784595"/>
                <a:gd name="connsiteX2" fmla="*/ 695900 w 8173379"/>
                <a:gd name="connsiteY2" fmla="*/ 0 h 784595"/>
                <a:gd name="connsiteX3" fmla="*/ 1340150 w 8173379"/>
                <a:gd name="connsiteY3" fmla="*/ 0 h 784595"/>
                <a:gd name="connsiteX4" fmla="*/ 1984400 w 8173379"/>
                <a:gd name="connsiteY4" fmla="*/ 0 h 784595"/>
                <a:gd name="connsiteX5" fmla="*/ 2312176 w 8173379"/>
                <a:gd name="connsiteY5" fmla="*/ 0 h 784595"/>
                <a:gd name="connsiteX6" fmla="*/ 2639952 w 8173379"/>
                <a:gd name="connsiteY6" fmla="*/ 0 h 784595"/>
                <a:gd name="connsiteX7" fmla="*/ 2967729 w 8173379"/>
                <a:gd name="connsiteY7" fmla="*/ 0 h 784595"/>
                <a:gd name="connsiteX8" fmla="*/ 3374624 w 8173379"/>
                <a:gd name="connsiteY8" fmla="*/ 0 h 784595"/>
                <a:gd name="connsiteX9" fmla="*/ 4018874 w 8173379"/>
                <a:gd name="connsiteY9" fmla="*/ 0 h 784595"/>
                <a:gd name="connsiteX10" fmla="*/ 4346650 w 8173379"/>
                <a:gd name="connsiteY10" fmla="*/ 0 h 784595"/>
                <a:gd name="connsiteX11" fmla="*/ 4832663 w 8173379"/>
                <a:gd name="connsiteY11" fmla="*/ 0 h 784595"/>
                <a:gd name="connsiteX12" fmla="*/ 5239558 w 8173379"/>
                <a:gd name="connsiteY12" fmla="*/ 0 h 784595"/>
                <a:gd name="connsiteX13" fmla="*/ 5725571 w 8173379"/>
                <a:gd name="connsiteY13" fmla="*/ 0 h 784595"/>
                <a:gd name="connsiteX14" fmla="*/ 6132466 w 8173379"/>
                <a:gd name="connsiteY14" fmla="*/ 0 h 784595"/>
                <a:gd name="connsiteX15" fmla="*/ 6697598 w 8173379"/>
                <a:gd name="connsiteY15" fmla="*/ 0 h 784595"/>
                <a:gd name="connsiteX16" fmla="*/ 7104492 w 8173379"/>
                <a:gd name="connsiteY16" fmla="*/ 0 h 784595"/>
                <a:gd name="connsiteX17" fmla="*/ 8042611 w 8173379"/>
                <a:gd name="connsiteY17" fmla="*/ 0 h 784595"/>
                <a:gd name="connsiteX18" fmla="*/ 8173379 w 8173379"/>
                <a:gd name="connsiteY18" fmla="*/ 130768 h 784595"/>
                <a:gd name="connsiteX19" fmla="*/ 8173379 w 8173379"/>
                <a:gd name="connsiteY19" fmla="*/ 653827 h 784595"/>
                <a:gd name="connsiteX20" fmla="*/ 8042611 w 8173379"/>
                <a:gd name="connsiteY20" fmla="*/ 784595 h 784595"/>
                <a:gd name="connsiteX21" fmla="*/ 7714835 w 8173379"/>
                <a:gd name="connsiteY21" fmla="*/ 784595 h 784595"/>
                <a:gd name="connsiteX22" fmla="*/ 6991466 w 8173379"/>
                <a:gd name="connsiteY22" fmla="*/ 784595 h 784595"/>
                <a:gd name="connsiteX23" fmla="*/ 6584571 w 8173379"/>
                <a:gd name="connsiteY23" fmla="*/ 784595 h 784595"/>
                <a:gd name="connsiteX24" fmla="*/ 5861203 w 8173379"/>
                <a:gd name="connsiteY24" fmla="*/ 784595 h 784595"/>
                <a:gd name="connsiteX25" fmla="*/ 5296071 w 8173379"/>
                <a:gd name="connsiteY25" fmla="*/ 784595 h 784595"/>
                <a:gd name="connsiteX26" fmla="*/ 4968295 w 8173379"/>
                <a:gd name="connsiteY26" fmla="*/ 784595 h 784595"/>
                <a:gd name="connsiteX27" fmla="*/ 4244926 w 8173379"/>
                <a:gd name="connsiteY27" fmla="*/ 784595 h 784595"/>
                <a:gd name="connsiteX28" fmla="*/ 3521558 w 8173379"/>
                <a:gd name="connsiteY28" fmla="*/ 784595 h 784595"/>
                <a:gd name="connsiteX29" fmla="*/ 2877308 w 8173379"/>
                <a:gd name="connsiteY29" fmla="*/ 784595 h 784595"/>
                <a:gd name="connsiteX30" fmla="*/ 2153939 w 8173379"/>
                <a:gd name="connsiteY30" fmla="*/ 784595 h 784595"/>
                <a:gd name="connsiteX31" fmla="*/ 1588808 w 8173379"/>
                <a:gd name="connsiteY31" fmla="*/ 784595 h 784595"/>
                <a:gd name="connsiteX32" fmla="*/ 944558 w 8173379"/>
                <a:gd name="connsiteY32" fmla="*/ 784595 h 784595"/>
                <a:gd name="connsiteX33" fmla="*/ 130768 w 8173379"/>
                <a:gd name="connsiteY33" fmla="*/ 784595 h 784595"/>
                <a:gd name="connsiteX34" fmla="*/ 0 w 8173379"/>
                <a:gd name="connsiteY34" fmla="*/ 653827 h 784595"/>
                <a:gd name="connsiteX35" fmla="*/ 0 w 8173379"/>
                <a:gd name="connsiteY35" fmla="*/ 130768 h 78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73379" h="784595" fill="none" extrusionOk="0">
                  <a:moveTo>
                    <a:pt x="0" y="130768"/>
                  </a:moveTo>
                  <a:cubicBezTo>
                    <a:pt x="1549" y="73373"/>
                    <a:pt x="58076" y="-15281"/>
                    <a:pt x="130768" y="0"/>
                  </a:cubicBezTo>
                  <a:cubicBezTo>
                    <a:pt x="365612" y="-12560"/>
                    <a:pt x="449750" y="40403"/>
                    <a:pt x="695900" y="0"/>
                  </a:cubicBezTo>
                  <a:cubicBezTo>
                    <a:pt x="942050" y="-40403"/>
                    <a:pt x="1102879" y="58419"/>
                    <a:pt x="1340150" y="0"/>
                  </a:cubicBezTo>
                  <a:cubicBezTo>
                    <a:pt x="1577421" y="-58419"/>
                    <a:pt x="1833823" y="39525"/>
                    <a:pt x="1984400" y="0"/>
                  </a:cubicBezTo>
                  <a:cubicBezTo>
                    <a:pt x="2134977" y="-39525"/>
                    <a:pt x="2200687" y="34277"/>
                    <a:pt x="2312176" y="0"/>
                  </a:cubicBezTo>
                  <a:cubicBezTo>
                    <a:pt x="2423665" y="-34277"/>
                    <a:pt x="2519045" y="19453"/>
                    <a:pt x="2639952" y="0"/>
                  </a:cubicBezTo>
                  <a:cubicBezTo>
                    <a:pt x="2760859" y="-19453"/>
                    <a:pt x="2819498" y="30728"/>
                    <a:pt x="2967729" y="0"/>
                  </a:cubicBezTo>
                  <a:cubicBezTo>
                    <a:pt x="3115960" y="-30728"/>
                    <a:pt x="3263860" y="38282"/>
                    <a:pt x="3374624" y="0"/>
                  </a:cubicBezTo>
                  <a:cubicBezTo>
                    <a:pt x="3485389" y="-38282"/>
                    <a:pt x="3749729" y="3291"/>
                    <a:pt x="4018874" y="0"/>
                  </a:cubicBezTo>
                  <a:cubicBezTo>
                    <a:pt x="4288019" y="-3291"/>
                    <a:pt x="4250817" y="29876"/>
                    <a:pt x="4346650" y="0"/>
                  </a:cubicBezTo>
                  <a:cubicBezTo>
                    <a:pt x="4442483" y="-29876"/>
                    <a:pt x="4702046" y="23649"/>
                    <a:pt x="4832663" y="0"/>
                  </a:cubicBezTo>
                  <a:cubicBezTo>
                    <a:pt x="4963280" y="-23649"/>
                    <a:pt x="5056371" y="15506"/>
                    <a:pt x="5239558" y="0"/>
                  </a:cubicBezTo>
                  <a:cubicBezTo>
                    <a:pt x="5422745" y="-15506"/>
                    <a:pt x="5499949" y="14783"/>
                    <a:pt x="5725571" y="0"/>
                  </a:cubicBezTo>
                  <a:cubicBezTo>
                    <a:pt x="5951193" y="-14783"/>
                    <a:pt x="6036488" y="21810"/>
                    <a:pt x="6132466" y="0"/>
                  </a:cubicBezTo>
                  <a:cubicBezTo>
                    <a:pt x="6228445" y="-21810"/>
                    <a:pt x="6488767" y="16758"/>
                    <a:pt x="6697598" y="0"/>
                  </a:cubicBezTo>
                  <a:cubicBezTo>
                    <a:pt x="6906429" y="-16758"/>
                    <a:pt x="6955772" y="36525"/>
                    <a:pt x="7104492" y="0"/>
                  </a:cubicBezTo>
                  <a:cubicBezTo>
                    <a:pt x="7253212" y="-36525"/>
                    <a:pt x="7623396" y="64142"/>
                    <a:pt x="8042611" y="0"/>
                  </a:cubicBezTo>
                  <a:cubicBezTo>
                    <a:pt x="8113605" y="2634"/>
                    <a:pt x="8180512" y="64608"/>
                    <a:pt x="8173379" y="130768"/>
                  </a:cubicBezTo>
                  <a:cubicBezTo>
                    <a:pt x="8176698" y="369718"/>
                    <a:pt x="8118826" y="477338"/>
                    <a:pt x="8173379" y="653827"/>
                  </a:cubicBezTo>
                  <a:cubicBezTo>
                    <a:pt x="8156883" y="723685"/>
                    <a:pt x="8122108" y="792990"/>
                    <a:pt x="8042611" y="784595"/>
                  </a:cubicBezTo>
                  <a:cubicBezTo>
                    <a:pt x="7915006" y="788647"/>
                    <a:pt x="7844581" y="782430"/>
                    <a:pt x="7714835" y="784595"/>
                  </a:cubicBezTo>
                  <a:cubicBezTo>
                    <a:pt x="7585089" y="786760"/>
                    <a:pt x="7167324" y="751126"/>
                    <a:pt x="6991466" y="784595"/>
                  </a:cubicBezTo>
                  <a:cubicBezTo>
                    <a:pt x="6815608" y="818064"/>
                    <a:pt x="6666181" y="743992"/>
                    <a:pt x="6584571" y="784595"/>
                  </a:cubicBezTo>
                  <a:cubicBezTo>
                    <a:pt x="6502961" y="825198"/>
                    <a:pt x="6037719" y="754364"/>
                    <a:pt x="5861203" y="784595"/>
                  </a:cubicBezTo>
                  <a:cubicBezTo>
                    <a:pt x="5684687" y="814826"/>
                    <a:pt x="5517845" y="771633"/>
                    <a:pt x="5296071" y="784595"/>
                  </a:cubicBezTo>
                  <a:cubicBezTo>
                    <a:pt x="5074297" y="797557"/>
                    <a:pt x="5094877" y="746993"/>
                    <a:pt x="4968295" y="784595"/>
                  </a:cubicBezTo>
                  <a:cubicBezTo>
                    <a:pt x="4841713" y="822197"/>
                    <a:pt x="4390665" y="751228"/>
                    <a:pt x="4244926" y="784595"/>
                  </a:cubicBezTo>
                  <a:cubicBezTo>
                    <a:pt x="4099187" y="817962"/>
                    <a:pt x="3809565" y="749174"/>
                    <a:pt x="3521558" y="784595"/>
                  </a:cubicBezTo>
                  <a:cubicBezTo>
                    <a:pt x="3233551" y="820016"/>
                    <a:pt x="3076880" y="730418"/>
                    <a:pt x="2877308" y="784595"/>
                  </a:cubicBezTo>
                  <a:cubicBezTo>
                    <a:pt x="2677736" y="838772"/>
                    <a:pt x="2321726" y="720166"/>
                    <a:pt x="2153939" y="784595"/>
                  </a:cubicBezTo>
                  <a:cubicBezTo>
                    <a:pt x="1986152" y="849024"/>
                    <a:pt x="1856595" y="769135"/>
                    <a:pt x="1588808" y="784595"/>
                  </a:cubicBezTo>
                  <a:cubicBezTo>
                    <a:pt x="1321021" y="800055"/>
                    <a:pt x="1215635" y="782548"/>
                    <a:pt x="944558" y="784595"/>
                  </a:cubicBezTo>
                  <a:cubicBezTo>
                    <a:pt x="673481" y="786642"/>
                    <a:pt x="507100" y="702098"/>
                    <a:pt x="130768" y="784595"/>
                  </a:cubicBezTo>
                  <a:cubicBezTo>
                    <a:pt x="56967" y="802774"/>
                    <a:pt x="-2936" y="721361"/>
                    <a:pt x="0" y="653827"/>
                  </a:cubicBezTo>
                  <a:cubicBezTo>
                    <a:pt x="-6671" y="395313"/>
                    <a:pt x="9117" y="334930"/>
                    <a:pt x="0" y="130768"/>
                  </a:cubicBezTo>
                  <a:close/>
                </a:path>
                <a:path w="8173379" h="784595" stroke="0" extrusionOk="0">
                  <a:moveTo>
                    <a:pt x="0" y="130768"/>
                  </a:moveTo>
                  <a:cubicBezTo>
                    <a:pt x="-8139" y="56143"/>
                    <a:pt x="65416" y="5229"/>
                    <a:pt x="130768" y="0"/>
                  </a:cubicBezTo>
                  <a:cubicBezTo>
                    <a:pt x="440343" y="-13051"/>
                    <a:pt x="595521" y="226"/>
                    <a:pt x="775018" y="0"/>
                  </a:cubicBezTo>
                  <a:cubicBezTo>
                    <a:pt x="954515" y="-226"/>
                    <a:pt x="1269683" y="51440"/>
                    <a:pt x="1419268" y="0"/>
                  </a:cubicBezTo>
                  <a:cubicBezTo>
                    <a:pt x="1568853" y="-51440"/>
                    <a:pt x="1782430" y="64798"/>
                    <a:pt x="2063518" y="0"/>
                  </a:cubicBezTo>
                  <a:cubicBezTo>
                    <a:pt x="2344606" y="-64798"/>
                    <a:pt x="2600791" y="34156"/>
                    <a:pt x="2786887" y="0"/>
                  </a:cubicBezTo>
                  <a:cubicBezTo>
                    <a:pt x="2972983" y="-34156"/>
                    <a:pt x="3030066" y="37402"/>
                    <a:pt x="3193782" y="0"/>
                  </a:cubicBezTo>
                  <a:cubicBezTo>
                    <a:pt x="3357498" y="-37402"/>
                    <a:pt x="3606647" y="26845"/>
                    <a:pt x="3758913" y="0"/>
                  </a:cubicBezTo>
                  <a:cubicBezTo>
                    <a:pt x="3911179" y="-26845"/>
                    <a:pt x="4060113" y="15900"/>
                    <a:pt x="4244926" y="0"/>
                  </a:cubicBezTo>
                  <a:cubicBezTo>
                    <a:pt x="4429739" y="-15900"/>
                    <a:pt x="4465133" y="44837"/>
                    <a:pt x="4651821" y="0"/>
                  </a:cubicBezTo>
                  <a:cubicBezTo>
                    <a:pt x="4838510" y="-44837"/>
                    <a:pt x="5037410" y="66668"/>
                    <a:pt x="5296071" y="0"/>
                  </a:cubicBezTo>
                  <a:cubicBezTo>
                    <a:pt x="5554732" y="-66668"/>
                    <a:pt x="5549118" y="5075"/>
                    <a:pt x="5623848" y="0"/>
                  </a:cubicBezTo>
                  <a:cubicBezTo>
                    <a:pt x="5698578" y="-5075"/>
                    <a:pt x="5840538" y="33591"/>
                    <a:pt x="5951624" y="0"/>
                  </a:cubicBezTo>
                  <a:cubicBezTo>
                    <a:pt x="6062710" y="-33591"/>
                    <a:pt x="6332212" y="471"/>
                    <a:pt x="6595874" y="0"/>
                  </a:cubicBezTo>
                  <a:cubicBezTo>
                    <a:pt x="6859536" y="-471"/>
                    <a:pt x="6882566" y="10175"/>
                    <a:pt x="7002769" y="0"/>
                  </a:cubicBezTo>
                  <a:cubicBezTo>
                    <a:pt x="7122972" y="-10175"/>
                    <a:pt x="7284622" y="17843"/>
                    <a:pt x="7409664" y="0"/>
                  </a:cubicBezTo>
                  <a:cubicBezTo>
                    <a:pt x="7534707" y="-17843"/>
                    <a:pt x="7778985" y="44119"/>
                    <a:pt x="8042611" y="0"/>
                  </a:cubicBezTo>
                  <a:cubicBezTo>
                    <a:pt x="8113461" y="938"/>
                    <a:pt x="8175044" y="55044"/>
                    <a:pt x="8173379" y="130768"/>
                  </a:cubicBezTo>
                  <a:cubicBezTo>
                    <a:pt x="8221592" y="355002"/>
                    <a:pt x="8130066" y="545882"/>
                    <a:pt x="8173379" y="653827"/>
                  </a:cubicBezTo>
                  <a:cubicBezTo>
                    <a:pt x="8185895" y="719665"/>
                    <a:pt x="8113897" y="769473"/>
                    <a:pt x="8042611" y="784595"/>
                  </a:cubicBezTo>
                  <a:cubicBezTo>
                    <a:pt x="7859510" y="805824"/>
                    <a:pt x="7707882" y="724120"/>
                    <a:pt x="7477479" y="784595"/>
                  </a:cubicBezTo>
                  <a:cubicBezTo>
                    <a:pt x="7247076" y="845070"/>
                    <a:pt x="7160745" y="753077"/>
                    <a:pt x="7070585" y="784595"/>
                  </a:cubicBezTo>
                  <a:cubicBezTo>
                    <a:pt x="6980425" y="816113"/>
                    <a:pt x="6638463" y="773704"/>
                    <a:pt x="6505453" y="784595"/>
                  </a:cubicBezTo>
                  <a:cubicBezTo>
                    <a:pt x="6372443" y="795486"/>
                    <a:pt x="6093761" y="778718"/>
                    <a:pt x="5940321" y="784595"/>
                  </a:cubicBezTo>
                  <a:cubicBezTo>
                    <a:pt x="5786881" y="790472"/>
                    <a:pt x="5696215" y="750485"/>
                    <a:pt x="5612545" y="784595"/>
                  </a:cubicBezTo>
                  <a:cubicBezTo>
                    <a:pt x="5528875" y="818705"/>
                    <a:pt x="5401331" y="770796"/>
                    <a:pt x="5205650" y="784595"/>
                  </a:cubicBezTo>
                  <a:cubicBezTo>
                    <a:pt x="5009969" y="798394"/>
                    <a:pt x="4982640" y="782254"/>
                    <a:pt x="4877874" y="784595"/>
                  </a:cubicBezTo>
                  <a:cubicBezTo>
                    <a:pt x="4773108" y="786936"/>
                    <a:pt x="4660095" y="738642"/>
                    <a:pt x="4470979" y="784595"/>
                  </a:cubicBezTo>
                  <a:cubicBezTo>
                    <a:pt x="4281864" y="830548"/>
                    <a:pt x="3972406" y="728117"/>
                    <a:pt x="3826729" y="784595"/>
                  </a:cubicBezTo>
                  <a:cubicBezTo>
                    <a:pt x="3681052" y="841073"/>
                    <a:pt x="3535297" y="749261"/>
                    <a:pt x="3419834" y="784595"/>
                  </a:cubicBezTo>
                  <a:cubicBezTo>
                    <a:pt x="3304371" y="819929"/>
                    <a:pt x="3134310" y="781970"/>
                    <a:pt x="2854703" y="784595"/>
                  </a:cubicBezTo>
                  <a:cubicBezTo>
                    <a:pt x="2575096" y="787220"/>
                    <a:pt x="2469419" y="727606"/>
                    <a:pt x="2368689" y="784595"/>
                  </a:cubicBezTo>
                  <a:cubicBezTo>
                    <a:pt x="2267959" y="841584"/>
                    <a:pt x="2135343" y="748493"/>
                    <a:pt x="1961795" y="784595"/>
                  </a:cubicBezTo>
                  <a:cubicBezTo>
                    <a:pt x="1788247" y="820697"/>
                    <a:pt x="1463595" y="738972"/>
                    <a:pt x="1238426" y="784595"/>
                  </a:cubicBezTo>
                  <a:cubicBezTo>
                    <a:pt x="1013257" y="830218"/>
                    <a:pt x="941092" y="756838"/>
                    <a:pt x="831531" y="784595"/>
                  </a:cubicBezTo>
                  <a:cubicBezTo>
                    <a:pt x="721971" y="812352"/>
                    <a:pt x="450496" y="713872"/>
                    <a:pt x="130768" y="784595"/>
                  </a:cubicBezTo>
                  <a:cubicBezTo>
                    <a:pt x="67020" y="789187"/>
                    <a:pt x="8422" y="724116"/>
                    <a:pt x="0" y="653827"/>
                  </a:cubicBezTo>
                  <a:cubicBezTo>
                    <a:pt x="-58789" y="541384"/>
                    <a:pt x="55591" y="339741"/>
                    <a:pt x="0" y="130768"/>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B2B2B2">
                    <a:lumMod val="50000"/>
                  </a:srgbClr>
                </a:solidFill>
                <a:effectLst/>
                <a:uLnTx/>
                <a:uFillTx/>
                <a:latin typeface="等线"/>
                <a:ea typeface="宋体" pitchFamily="2" charset="-122"/>
                <a:cs typeface="+mn-cs"/>
              </a:endParaRPr>
            </a:p>
          </p:txBody>
        </p:sp>
        <p:sp>
          <p:nvSpPr>
            <p:cNvPr id="12" name="Rectangle 11">
              <a:extLst>
                <a:ext uri="{FF2B5EF4-FFF2-40B4-BE49-F238E27FC236}">
                  <a16:creationId xmlns:a16="http://schemas.microsoft.com/office/drawing/2014/main" id="{92F55DAB-02B9-46B0-870E-BD05595EEA35}"/>
                </a:ext>
              </a:extLst>
            </p:cNvPr>
            <p:cNvSpPr/>
            <p:nvPr/>
          </p:nvSpPr>
          <p:spPr>
            <a:xfrm>
              <a:off x="1525723" y="4495491"/>
              <a:ext cx="8180152" cy="65038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có nhận xét gì về Cô-li-a?</a:t>
              </a:r>
              <a:endParaRPr kumimoji="0" lang="vi-VN" sz="36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2" name="Picture 21">
            <a:extLst>
              <a:ext uri="{FF2B5EF4-FFF2-40B4-BE49-F238E27FC236}">
                <a16:creationId xmlns:a16="http://schemas.microsoft.com/office/drawing/2014/main" id="{30CE0955-2108-4B61-A0B8-79E8EC80CBD9}"/>
              </a:ext>
            </a:extLst>
          </p:cNvPr>
          <p:cNvPicPr>
            <a:picLocks noChangeAspect="1"/>
          </p:cNvPicPr>
          <p:nvPr/>
        </p:nvPicPr>
        <p:blipFill>
          <a:blip r:embed="rId5"/>
          <a:stretch>
            <a:fillRect/>
          </a:stretch>
        </p:blipFill>
        <p:spPr>
          <a:xfrm>
            <a:off x="4098555" y="543405"/>
            <a:ext cx="4139543" cy="1072989"/>
          </a:xfrm>
          <a:prstGeom prst="rect">
            <a:avLst/>
          </a:prstGeom>
        </p:spPr>
      </p:pic>
      <p:pic>
        <p:nvPicPr>
          <p:cNvPr id="15" name="Picture 14" descr="Logo&#10;&#10;Description automatically generated">
            <a:extLst>
              <a:ext uri="{FF2B5EF4-FFF2-40B4-BE49-F238E27FC236}">
                <a16:creationId xmlns:a16="http://schemas.microsoft.com/office/drawing/2014/main" id="{684B3C8E-87C8-49CE-95A4-88478C758B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393" y="2194772"/>
            <a:ext cx="1116312" cy="1116312"/>
          </a:xfrm>
          <a:prstGeom prst="rect">
            <a:avLst/>
          </a:prstGeom>
        </p:spPr>
      </p:pic>
    </p:spTree>
    <p:extLst>
      <p:ext uri="{BB962C8B-B14F-4D97-AF65-F5344CB8AC3E}">
        <p14:creationId xmlns:p14="http://schemas.microsoft.com/office/powerpoint/2010/main" val="2706453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80AE7CB6-B510-108C-4CD4-916932CFC404}"/>
              </a:ext>
            </a:extLst>
          </p:cNvPr>
          <p:cNvSpPr/>
          <p:nvPr/>
        </p:nvSpPr>
        <p:spPr>
          <a:xfrm>
            <a:off x="1574181" y="455484"/>
            <a:ext cx="4087317" cy="622388"/>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685800"/>
            <a:r>
              <a:rPr lang="en-US" sz="4000" b="1" dirty="0">
                <a:solidFill>
                  <a:srgbClr val="FFFFFF"/>
                </a:solidFill>
                <a:cs typeface="Arial" pitchFamily="34" charset="0"/>
              </a:rPr>
              <a:t>NỘI DUNG:</a:t>
            </a:r>
            <a:endParaRPr lang="en-US" sz="4000" b="1" dirty="0">
              <a:solidFill>
                <a:srgbClr val="FFFFFF"/>
              </a:solidFill>
              <a:latin typeface="Arial" pitchFamily="34" charset="0"/>
              <a:cs typeface="Arial" pitchFamily="34" charset="0"/>
            </a:endParaRPr>
          </a:p>
        </p:txBody>
      </p:sp>
      <p:cxnSp>
        <p:nvCxnSpPr>
          <p:cNvPr id="3" name="Straight Connector 2">
            <a:extLst>
              <a:ext uri="{FF2B5EF4-FFF2-40B4-BE49-F238E27FC236}">
                <a16:creationId xmlns:a16="http://schemas.microsoft.com/office/drawing/2014/main" id="{B509E115-7BA8-DF74-D161-9C8DAE0C1C41}"/>
              </a:ext>
            </a:extLst>
          </p:cNvPr>
          <p:cNvCxnSpPr/>
          <p:nvPr/>
        </p:nvCxnSpPr>
        <p:spPr>
          <a:xfrm>
            <a:off x="6971547" y="620510"/>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604FFD7B-C6EF-6FCA-BC90-5D165F70C9C6}"/>
              </a:ext>
            </a:extLst>
          </p:cNvPr>
          <p:cNvCxnSpPr/>
          <p:nvPr/>
        </p:nvCxnSpPr>
        <p:spPr>
          <a:xfrm>
            <a:off x="10872984" y="78489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5" name="Rounded Rectangle 1">
            <a:extLst>
              <a:ext uri="{FF2B5EF4-FFF2-40B4-BE49-F238E27FC236}">
                <a16:creationId xmlns:a16="http://schemas.microsoft.com/office/drawing/2014/main" id="{90873128-BC63-FBA1-F796-0645F60C6436}"/>
              </a:ext>
            </a:extLst>
          </p:cNvPr>
          <p:cNvSpPr/>
          <p:nvPr/>
        </p:nvSpPr>
        <p:spPr>
          <a:xfrm>
            <a:off x="1319015" y="1369496"/>
            <a:ext cx="9385649" cy="2850809"/>
          </a:xfrm>
          <a:prstGeom prst="roundRect">
            <a:avLst/>
          </a:prstGeom>
          <a:solidFill>
            <a:srgbClr val="FBFC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tập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văn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-li-a.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tập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văn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-li-a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mới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nhận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rằng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mẹ</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281460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425B1C1-4286-48F7-ACEA-DFA364F9E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51" y="55363"/>
            <a:ext cx="11093804" cy="2165120"/>
          </a:xfrm>
          <a:prstGeom prst="rect">
            <a:avLst/>
          </a:prstGeom>
        </p:spPr>
      </p:pic>
      <p:pic>
        <p:nvPicPr>
          <p:cNvPr id="2" name="图片 10">
            <a:extLst>
              <a:ext uri="{FF2B5EF4-FFF2-40B4-BE49-F238E27FC236}">
                <a16:creationId xmlns:a16="http://schemas.microsoft.com/office/drawing/2014/main" id="{EA554AFB-CB92-4957-9A31-A9FCDD10B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704"/>
          <a:stretch/>
        </p:blipFill>
        <p:spPr>
          <a:xfrm>
            <a:off x="0" y="6168551"/>
            <a:ext cx="12192000" cy="689451"/>
          </a:xfrm>
          <a:prstGeom prst="rect">
            <a:avLst/>
          </a:prstGeom>
        </p:spPr>
      </p:pic>
      <p:pic>
        <p:nvPicPr>
          <p:cNvPr id="4" name="图片 1">
            <a:extLst>
              <a:ext uri="{FF2B5EF4-FFF2-40B4-BE49-F238E27FC236}">
                <a16:creationId xmlns:a16="http://schemas.microsoft.com/office/drawing/2014/main" id="{77F71891-C3D6-4447-9523-48B88E3BC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3224" y="1"/>
            <a:ext cx="2038776" cy="6378743"/>
          </a:xfrm>
          <a:prstGeom prst="rect">
            <a:avLst/>
          </a:prstGeom>
        </p:spPr>
      </p:pic>
      <p:sp>
        <p:nvSpPr>
          <p:cNvPr id="5" name="Freeform 197">
            <a:extLst>
              <a:ext uri="{FF2B5EF4-FFF2-40B4-BE49-F238E27FC236}">
                <a16:creationId xmlns:a16="http://schemas.microsoft.com/office/drawing/2014/main" id="{27B60A89-EF2F-4965-848B-46BF8AAE4BBB}"/>
              </a:ext>
            </a:extLst>
          </p:cNvPr>
          <p:cNvSpPr>
            <a:spLocks noEditPoints="1"/>
          </p:cNvSpPr>
          <p:nvPr/>
        </p:nvSpPr>
        <p:spPr bwMode="auto">
          <a:xfrm>
            <a:off x="3886941" y="0"/>
            <a:ext cx="4952188" cy="149608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121920" tIns="60960" rIns="121920" bIns="60960" numCol="1" anchor="t" anchorCtr="0" compatLnSpc="1"/>
          <a:lstStyle/>
          <a:p>
            <a:pPr defTabSz="1219170">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grpSp>
        <p:nvGrpSpPr>
          <p:cNvPr id="11" name="Group 10">
            <a:extLst>
              <a:ext uri="{FF2B5EF4-FFF2-40B4-BE49-F238E27FC236}">
                <a16:creationId xmlns:a16="http://schemas.microsoft.com/office/drawing/2014/main" id="{E8D701D1-489C-4F88-8042-E72116D09F17}"/>
              </a:ext>
            </a:extLst>
          </p:cNvPr>
          <p:cNvGrpSpPr/>
          <p:nvPr/>
        </p:nvGrpSpPr>
        <p:grpSpPr>
          <a:xfrm>
            <a:off x="812939" y="2333418"/>
            <a:ext cx="8859837" cy="1683160"/>
            <a:chOff x="2155343" y="630649"/>
            <a:chExt cx="6644878" cy="1262370"/>
          </a:xfrm>
        </p:grpSpPr>
        <p:sp>
          <p:nvSpPr>
            <p:cNvPr id="12" name="Rectangle: Rounded Corners 43">
              <a:extLst>
                <a:ext uri="{FF2B5EF4-FFF2-40B4-BE49-F238E27FC236}">
                  <a16:creationId xmlns:a16="http://schemas.microsoft.com/office/drawing/2014/main" id="{41DB2D1E-BBD1-4254-B660-1C761A165A33}"/>
                </a:ext>
              </a:extLst>
            </p:cNvPr>
            <p:cNvSpPr/>
            <p:nvPr/>
          </p:nvSpPr>
          <p:spPr>
            <a:xfrm>
              <a:off x="2155343" y="630649"/>
              <a:ext cx="6644878" cy="1262370"/>
            </a:xfrm>
            <a:custGeom>
              <a:avLst/>
              <a:gdLst>
                <a:gd name="connsiteX0" fmla="*/ 0 w 6644878"/>
                <a:gd name="connsiteY0" fmla="*/ 210399 h 1262370"/>
                <a:gd name="connsiteX1" fmla="*/ 210399 w 6644878"/>
                <a:gd name="connsiteY1" fmla="*/ 0 h 1262370"/>
                <a:gd name="connsiteX2" fmla="*/ 838465 w 6644878"/>
                <a:gd name="connsiteY2" fmla="*/ 0 h 1262370"/>
                <a:gd name="connsiteX3" fmla="*/ 1279809 w 6644878"/>
                <a:gd name="connsiteY3" fmla="*/ 0 h 1262370"/>
                <a:gd name="connsiteX4" fmla="*/ 1721153 w 6644878"/>
                <a:gd name="connsiteY4" fmla="*/ 0 h 1262370"/>
                <a:gd name="connsiteX5" fmla="*/ 2411460 w 6644878"/>
                <a:gd name="connsiteY5" fmla="*/ 0 h 1262370"/>
                <a:gd name="connsiteX6" fmla="*/ 3039526 w 6644878"/>
                <a:gd name="connsiteY6" fmla="*/ 0 h 1262370"/>
                <a:gd name="connsiteX7" fmla="*/ 3418629 w 6644878"/>
                <a:gd name="connsiteY7" fmla="*/ 0 h 1262370"/>
                <a:gd name="connsiteX8" fmla="*/ 3922214 w 6644878"/>
                <a:gd name="connsiteY8" fmla="*/ 0 h 1262370"/>
                <a:gd name="connsiteX9" fmla="*/ 4550280 w 6644878"/>
                <a:gd name="connsiteY9" fmla="*/ 0 h 1262370"/>
                <a:gd name="connsiteX10" fmla="*/ 5178346 w 6644878"/>
                <a:gd name="connsiteY10" fmla="*/ 0 h 1262370"/>
                <a:gd name="connsiteX11" fmla="*/ 5557450 w 6644878"/>
                <a:gd name="connsiteY11" fmla="*/ 0 h 1262370"/>
                <a:gd name="connsiteX12" fmla="*/ 5936553 w 6644878"/>
                <a:gd name="connsiteY12" fmla="*/ 0 h 1262370"/>
                <a:gd name="connsiteX13" fmla="*/ 6434479 w 6644878"/>
                <a:gd name="connsiteY13" fmla="*/ 0 h 1262370"/>
                <a:gd name="connsiteX14" fmla="*/ 6644878 w 6644878"/>
                <a:gd name="connsiteY14" fmla="*/ 210399 h 1262370"/>
                <a:gd name="connsiteX15" fmla="*/ 6644878 w 6644878"/>
                <a:gd name="connsiteY15" fmla="*/ 605938 h 1262370"/>
                <a:gd name="connsiteX16" fmla="*/ 6644878 w 6644878"/>
                <a:gd name="connsiteY16" fmla="*/ 1051971 h 1262370"/>
                <a:gd name="connsiteX17" fmla="*/ 6434479 w 6644878"/>
                <a:gd name="connsiteY17" fmla="*/ 1262370 h 1262370"/>
                <a:gd name="connsiteX18" fmla="*/ 5993135 w 6644878"/>
                <a:gd name="connsiteY18" fmla="*/ 1262370 h 1262370"/>
                <a:gd name="connsiteX19" fmla="*/ 5427310 w 6644878"/>
                <a:gd name="connsiteY19" fmla="*/ 1262370 h 1262370"/>
                <a:gd name="connsiteX20" fmla="*/ 4985966 w 6644878"/>
                <a:gd name="connsiteY20" fmla="*/ 1262370 h 1262370"/>
                <a:gd name="connsiteX21" fmla="*/ 4482381 w 6644878"/>
                <a:gd name="connsiteY21" fmla="*/ 1262370 h 1262370"/>
                <a:gd name="connsiteX22" fmla="*/ 3916556 w 6644878"/>
                <a:gd name="connsiteY22" fmla="*/ 1262370 h 1262370"/>
                <a:gd name="connsiteX23" fmla="*/ 3350730 w 6644878"/>
                <a:gd name="connsiteY23" fmla="*/ 1262370 h 1262370"/>
                <a:gd name="connsiteX24" fmla="*/ 2660423 w 6644878"/>
                <a:gd name="connsiteY24" fmla="*/ 1262370 h 1262370"/>
                <a:gd name="connsiteX25" fmla="*/ 2032357 w 6644878"/>
                <a:gd name="connsiteY25" fmla="*/ 1262370 h 1262370"/>
                <a:gd name="connsiteX26" fmla="*/ 1653254 w 6644878"/>
                <a:gd name="connsiteY26" fmla="*/ 1262370 h 1262370"/>
                <a:gd name="connsiteX27" fmla="*/ 962947 w 6644878"/>
                <a:gd name="connsiteY27" fmla="*/ 1262370 h 1262370"/>
                <a:gd name="connsiteX28" fmla="*/ 210399 w 6644878"/>
                <a:gd name="connsiteY28" fmla="*/ 1262370 h 1262370"/>
                <a:gd name="connsiteX29" fmla="*/ 0 w 6644878"/>
                <a:gd name="connsiteY29" fmla="*/ 1051971 h 1262370"/>
                <a:gd name="connsiteX30" fmla="*/ 0 w 6644878"/>
                <a:gd name="connsiteY30" fmla="*/ 648016 h 1262370"/>
                <a:gd name="connsiteX31" fmla="*/ 0 w 6644878"/>
                <a:gd name="connsiteY31" fmla="*/ 210399 h 126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644878" h="1262370" fill="none" extrusionOk="0">
                  <a:moveTo>
                    <a:pt x="0" y="210399"/>
                  </a:moveTo>
                  <a:cubicBezTo>
                    <a:pt x="23810" y="104895"/>
                    <a:pt x="100509" y="-206"/>
                    <a:pt x="210399" y="0"/>
                  </a:cubicBezTo>
                  <a:cubicBezTo>
                    <a:pt x="492335" y="-54363"/>
                    <a:pt x="525848" y="6963"/>
                    <a:pt x="838465" y="0"/>
                  </a:cubicBezTo>
                  <a:cubicBezTo>
                    <a:pt x="1151082" y="-6963"/>
                    <a:pt x="1090451" y="20186"/>
                    <a:pt x="1279809" y="0"/>
                  </a:cubicBezTo>
                  <a:cubicBezTo>
                    <a:pt x="1469167" y="-20186"/>
                    <a:pt x="1537717" y="40348"/>
                    <a:pt x="1721153" y="0"/>
                  </a:cubicBezTo>
                  <a:cubicBezTo>
                    <a:pt x="1904589" y="-40348"/>
                    <a:pt x="2138847" y="77985"/>
                    <a:pt x="2411460" y="0"/>
                  </a:cubicBezTo>
                  <a:cubicBezTo>
                    <a:pt x="2684073" y="-77985"/>
                    <a:pt x="2821895" y="14974"/>
                    <a:pt x="3039526" y="0"/>
                  </a:cubicBezTo>
                  <a:cubicBezTo>
                    <a:pt x="3257157" y="-14974"/>
                    <a:pt x="3266596" y="25069"/>
                    <a:pt x="3418629" y="0"/>
                  </a:cubicBezTo>
                  <a:cubicBezTo>
                    <a:pt x="3570662" y="-25069"/>
                    <a:pt x="3812154" y="24275"/>
                    <a:pt x="3922214" y="0"/>
                  </a:cubicBezTo>
                  <a:cubicBezTo>
                    <a:pt x="4032274" y="-24275"/>
                    <a:pt x="4346347" y="40491"/>
                    <a:pt x="4550280" y="0"/>
                  </a:cubicBezTo>
                  <a:cubicBezTo>
                    <a:pt x="4754213" y="-40491"/>
                    <a:pt x="5017380" y="56787"/>
                    <a:pt x="5178346" y="0"/>
                  </a:cubicBezTo>
                  <a:cubicBezTo>
                    <a:pt x="5339312" y="-56787"/>
                    <a:pt x="5470584" y="316"/>
                    <a:pt x="5557450" y="0"/>
                  </a:cubicBezTo>
                  <a:cubicBezTo>
                    <a:pt x="5644316" y="-316"/>
                    <a:pt x="5834493" y="27027"/>
                    <a:pt x="5936553" y="0"/>
                  </a:cubicBezTo>
                  <a:cubicBezTo>
                    <a:pt x="6038613" y="-27027"/>
                    <a:pt x="6263078" y="40413"/>
                    <a:pt x="6434479" y="0"/>
                  </a:cubicBezTo>
                  <a:cubicBezTo>
                    <a:pt x="6570413" y="-9372"/>
                    <a:pt x="6645711" y="98742"/>
                    <a:pt x="6644878" y="210399"/>
                  </a:cubicBezTo>
                  <a:cubicBezTo>
                    <a:pt x="6656065" y="361163"/>
                    <a:pt x="6639229" y="483496"/>
                    <a:pt x="6644878" y="605938"/>
                  </a:cubicBezTo>
                  <a:cubicBezTo>
                    <a:pt x="6650527" y="728380"/>
                    <a:pt x="6607342" y="880146"/>
                    <a:pt x="6644878" y="1051971"/>
                  </a:cubicBezTo>
                  <a:cubicBezTo>
                    <a:pt x="6668813" y="1166537"/>
                    <a:pt x="6549994" y="1257005"/>
                    <a:pt x="6434479" y="1262370"/>
                  </a:cubicBezTo>
                  <a:cubicBezTo>
                    <a:pt x="6295141" y="1263227"/>
                    <a:pt x="6183876" y="1223307"/>
                    <a:pt x="5993135" y="1262370"/>
                  </a:cubicBezTo>
                  <a:cubicBezTo>
                    <a:pt x="5802394" y="1301433"/>
                    <a:pt x="5683068" y="1239933"/>
                    <a:pt x="5427310" y="1262370"/>
                  </a:cubicBezTo>
                  <a:cubicBezTo>
                    <a:pt x="5171552" y="1284807"/>
                    <a:pt x="5112343" y="1251953"/>
                    <a:pt x="4985966" y="1262370"/>
                  </a:cubicBezTo>
                  <a:cubicBezTo>
                    <a:pt x="4859589" y="1272787"/>
                    <a:pt x="4607267" y="1244839"/>
                    <a:pt x="4482381" y="1262370"/>
                  </a:cubicBezTo>
                  <a:cubicBezTo>
                    <a:pt x="4357496" y="1279901"/>
                    <a:pt x="4149069" y="1229569"/>
                    <a:pt x="3916556" y="1262370"/>
                  </a:cubicBezTo>
                  <a:cubicBezTo>
                    <a:pt x="3684044" y="1295171"/>
                    <a:pt x="3535302" y="1198007"/>
                    <a:pt x="3350730" y="1262370"/>
                  </a:cubicBezTo>
                  <a:cubicBezTo>
                    <a:pt x="3166158" y="1326733"/>
                    <a:pt x="2866509" y="1212365"/>
                    <a:pt x="2660423" y="1262370"/>
                  </a:cubicBezTo>
                  <a:cubicBezTo>
                    <a:pt x="2454337" y="1312375"/>
                    <a:pt x="2279892" y="1234388"/>
                    <a:pt x="2032357" y="1262370"/>
                  </a:cubicBezTo>
                  <a:cubicBezTo>
                    <a:pt x="1784822" y="1290352"/>
                    <a:pt x="1834888" y="1256956"/>
                    <a:pt x="1653254" y="1262370"/>
                  </a:cubicBezTo>
                  <a:cubicBezTo>
                    <a:pt x="1471620" y="1267784"/>
                    <a:pt x="1155283" y="1222427"/>
                    <a:pt x="962947" y="1262370"/>
                  </a:cubicBezTo>
                  <a:cubicBezTo>
                    <a:pt x="770611" y="1302313"/>
                    <a:pt x="418330" y="1193500"/>
                    <a:pt x="210399" y="1262370"/>
                  </a:cubicBezTo>
                  <a:cubicBezTo>
                    <a:pt x="82872" y="1268726"/>
                    <a:pt x="-21752" y="1180453"/>
                    <a:pt x="0" y="1051971"/>
                  </a:cubicBezTo>
                  <a:cubicBezTo>
                    <a:pt x="-24026" y="861835"/>
                    <a:pt x="23561" y="737703"/>
                    <a:pt x="0" y="648016"/>
                  </a:cubicBezTo>
                  <a:cubicBezTo>
                    <a:pt x="-23561" y="558329"/>
                    <a:pt x="43407" y="412163"/>
                    <a:pt x="0" y="210399"/>
                  </a:cubicBezTo>
                  <a:close/>
                </a:path>
                <a:path w="6644878" h="1262370" stroke="0" extrusionOk="0">
                  <a:moveTo>
                    <a:pt x="0" y="210399"/>
                  </a:moveTo>
                  <a:cubicBezTo>
                    <a:pt x="-14544" y="89902"/>
                    <a:pt x="108328" y="10756"/>
                    <a:pt x="210399" y="0"/>
                  </a:cubicBezTo>
                  <a:cubicBezTo>
                    <a:pt x="506952" y="-24442"/>
                    <a:pt x="682351" y="17164"/>
                    <a:pt x="838465" y="0"/>
                  </a:cubicBezTo>
                  <a:cubicBezTo>
                    <a:pt x="994579" y="-17164"/>
                    <a:pt x="1184967" y="2293"/>
                    <a:pt x="1466532" y="0"/>
                  </a:cubicBezTo>
                  <a:cubicBezTo>
                    <a:pt x="1748097" y="-2293"/>
                    <a:pt x="1890028" y="12598"/>
                    <a:pt x="2094598" y="0"/>
                  </a:cubicBezTo>
                  <a:cubicBezTo>
                    <a:pt x="2299168" y="-12598"/>
                    <a:pt x="2599756" y="15626"/>
                    <a:pt x="2784905" y="0"/>
                  </a:cubicBezTo>
                  <a:cubicBezTo>
                    <a:pt x="2970054" y="-15626"/>
                    <a:pt x="3069290" y="22384"/>
                    <a:pt x="3226249" y="0"/>
                  </a:cubicBezTo>
                  <a:cubicBezTo>
                    <a:pt x="3383208" y="-22384"/>
                    <a:pt x="3584890" y="52893"/>
                    <a:pt x="3792074" y="0"/>
                  </a:cubicBezTo>
                  <a:cubicBezTo>
                    <a:pt x="3999259" y="-52893"/>
                    <a:pt x="4145132" y="30848"/>
                    <a:pt x="4295659" y="0"/>
                  </a:cubicBezTo>
                  <a:cubicBezTo>
                    <a:pt x="4446187" y="-30848"/>
                    <a:pt x="4563152" y="1944"/>
                    <a:pt x="4737003" y="0"/>
                  </a:cubicBezTo>
                  <a:cubicBezTo>
                    <a:pt x="4910854" y="-1944"/>
                    <a:pt x="5083002" y="62021"/>
                    <a:pt x="5365069" y="0"/>
                  </a:cubicBezTo>
                  <a:cubicBezTo>
                    <a:pt x="5647136" y="-62021"/>
                    <a:pt x="5589033" y="14790"/>
                    <a:pt x="5744172" y="0"/>
                  </a:cubicBezTo>
                  <a:cubicBezTo>
                    <a:pt x="5899311" y="-14790"/>
                    <a:pt x="6126732" y="1517"/>
                    <a:pt x="6434479" y="0"/>
                  </a:cubicBezTo>
                  <a:cubicBezTo>
                    <a:pt x="6555718" y="-16723"/>
                    <a:pt x="6651973" y="79946"/>
                    <a:pt x="6644878" y="210399"/>
                  </a:cubicBezTo>
                  <a:cubicBezTo>
                    <a:pt x="6692896" y="414589"/>
                    <a:pt x="6637373" y="476723"/>
                    <a:pt x="6644878" y="631185"/>
                  </a:cubicBezTo>
                  <a:cubicBezTo>
                    <a:pt x="6652383" y="785647"/>
                    <a:pt x="6614339" y="904964"/>
                    <a:pt x="6644878" y="1051971"/>
                  </a:cubicBezTo>
                  <a:cubicBezTo>
                    <a:pt x="6617107" y="1187186"/>
                    <a:pt x="6551859" y="1259887"/>
                    <a:pt x="6434479" y="1262370"/>
                  </a:cubicBezTo>
                  <a:cubicBezTo>
                    <a:pt x="6298290" y="1307764"/>
                    <a:pt x="6066735" y="1240674"/>
                    <a:pt x="5868654" y="1262370"/>
                  </a:cubicBezTo>
                  <a:cubicBezTo>
                    <a:pt x="5670574" y="1284066"/>
                    <a:pt x="5598812" y="1226475"/>
                    <a:pt x="5365069" y="1262370"/>
                  </a:cubicBezTo>
                  <a:cubicBezTo>
                    <a:pt x="5131327" y="1298265"/>
                    <a:pt x="5014381" y="1206814"/>
                    <a:pt x="4737003" y="1262370"/>
                  </a:cubicBezTo>
                  <a:cubicBezTo>
                    <a:pt x="4459625" y="1317926"/>
                    <a:pt x="4514050" y="1234122"/>
                    <a:pt x="4295659" y="1262370"/>
                  </a:cubicBezTo>
                  <a:cubicBezTo>
                    <a:pt x="4077268" y="1290618"/>
                    <a:pt x="4012594" y="1218308"/>
                    <a:pt x="3854315" y="1262370"/>
                  </a:cubicBezTo>
                  <a:cubicBezTo>
                    <a:pt x="3696036" y="1306432"/>
                    <a:pt x="3436025" y="1195551"/>
                    <a:pt x="3288489" y="1262370"/>
                  </a:cubicBezTo>
                  <a:cubicBezTo>
                    <a:pt x="3140953" y="1329189"/>
                    <a:pt x="2953101" y="1251055"/>
                    <a:pt x="2722664" y="1262370"/>
                  </a:cubicBezTo>
                  <a:cubicBezTo>
                    <a:pt x="2492228" y="1273685"/>
                    <a:pt x="2515713" y="1218431"/>
                    <a:pt x="2343561" y="1262370"/>
                  </a:cubicBezTo>
                  <a:cubicBezTo>
                    <a:pt x="2171409" y="1306309"/>
                    <a:pt x="2094134" y="1239824"/>
                    <a:pt x="1902217" y="1262370"/>
                  </a:cubicBezTo>
                  <a:cubicBezTo>
                    <a:pt x="1710300" y="1284916"/>
                    <a:pt x="1604912" y="1230225"/>
                    <a:pt x="1523114" y="1262370"/>
                  </a:cubicBezTo>
                  <a:cubicBezTo>
                    <a:pt x="1441316" y="1294515"/>
                    <a:pt x="1219732" y="1247731"/>
                    <a:pt x="1081770" y="1262370"/>
                  </a:cubicBezTo>
                  <a:cubicBezTo>
                    <a:pt x="943808" y="1277009"/>
                    <a:pt x="631432" y="1172336"/>
                    <a:pt x="210399" y="1262370"/>
                  </a:cubicBezTo>
                  <a:cubicBezTo>
                    <a:pt x="89306" y="1269770"/>
                    <a:pt x="-11531" y="1171842"/>
                    <a:pt x="0" y="1051971"/>
                  </a:cubicBezTo>
                  <a:cubicBezTo>
                    <a:pt x="-9625" y="939466"/>
                    <a:pt x="5155" y="808075"/>
                    <a:pt x="0" y="622769"/>
                  </a:cubicBezTo>
                  <a:cubicBezTo>
                    <a:pt x="-5155" y="437463"/>
                    <a:pt x="32529" y="333749"/>
                    <a:pt x="0" y="210399"/>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1219170" fontAlgn="base">
                <a:spcBef>
                  <a:spcPct val="0"/>
                </a:spcBef>
                <a:spcAft>
                  <a:spcPct val="0"/>
                </a:spcAft>
                <a:defRPr/>
              </a:pPr>
              <a:endParaRPr lang="en-US" sz="3200" kern="0">
                <a:solidFill>
                  <a:prstClr val="white"/>
                </a:solidFill>
                <a:latin typeface="等线"/>
                <a:ea typeface="宋体" pitchFamily="2" charset="-122"/>
              </a:endParaRPr>
            </a:p>
          </p:txBody>
        </p:sp>
        <p:sp>
          <p:nvSpPr>
            <p:cNvPr id="13" name="Rectangle 12">
              <a:extLst>
                <a:ext uri="{FF2B5EF4-FFF2-40B4-BE49-F238E27FC236}">
                  <a16:creationId xmlns:a16="http://schemas.microsoft.com/office/drawing/2014/main" id="{38530A37-E4B5-4B5A-94CC-ACEEF9DAD5EB}"/>
                </a:ext>
              </a:extLst>
            </p:cNvPr>
            <p:cNvSpPr/>
            <p:nvPr/>
          </p:nvSpPr>
          <p:spPr>
            <a:xfrm>
              <a:off x="2241067" y="753759"/>
              <a:ext cx="6473429" cy="1054231"/>
            </a:xfrm>
            <a:prstGeom prst="rect">
              <a:avLst/>
            </a:prstGeom>
          </p:spPr>
          <p:txBody>
            <a:bodyPr wrap="square">
              <a:spAutoFit/>
            </a:bodyPr>
            <a:lstStyle/>
            <a:p>
              <a:pPr algn="ctr" defTabSz="1219170" fontAlgn="base">
                <a:spcBef>
                  <a:spcPct val="0"/>
                </a:spcBef>
                <a:spcAft>
                  <a:spcPct val="0"/>
                </a:spcAft>
              </a:pPr>
              <a:r>
                <a:rPr lang="en-US" sz="4267" b="1" dirty="0" err="1">
                  <a:solidFill>
                    <a:srgbClr val="C00000"/>
                  </a:solidFill>
                  <a:latin typeface="Calibri" panose="020F0502020204030204" pitchFamily="34" charset="0"/>
                  <a:ea typeface="宋体" pitchFamily="2" charset="-122"/>
                  <a:cs typeface="Calibri" panose="020F0502020204030204" pitchFamily="34" charset="0"/>
                </a:rPr>
                <a:t>Sau</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bài</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học</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em</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rút</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ra</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bài</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học</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liên</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hệ</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bản</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thân</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là</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gì</a:t>
              </a:r>
              <a:r>
                <a:rPr lang="en-US" sz="4267" b="1" dirty="0">
                  <a:solidFill>
                    <a:srgbClr val="C00000"/>
                  </a:solidFill>
                  <a:latin typeface="Calibri" panose="020F0502020204030204" pitchFamily="34" charset="0"/>
                  <a:ea typeface="宋体" pitchFamily="2" charset="-122"/>
                  <a:cs typeface="Calibri" panose="020F0502020204030204" pitchFamily="34" charset="0"/>
                </a:rPr>
                <a:t>?</a:t>
              </a:r>
            </a:p>
          </p:txBody>
        </p:sp>
      </p:grpSp>
      <p:pic>
        <p:nvPicPr>
          <p:cNvPr id="17" name="Picture 16">
            <a:extLst>
              <a:ext uri="{FF2B5EF4-FFF2-40B4-BE49-F238E27FC236}">
                <a16:creationId xmlns:a16="http://schemas.microsoft.com/office/drawing/2014/main" id="{7DD6987C-4AF3-4910-8E6B-686493597110}"/>
              </a:ext>
            </a:extLst>
          </p:cNvPr>
          <p:cNvPicPr>
            <a:picLocks noChangeAspect="1"/>
          </p:cNvPicPr>
          <p:nvPr/>
        </p:nvPicPr>
        <p:blipFill>
          <a:blip r:embed="rId5"/>
          <a:stretch>
            <a:fillRect/>
          </a:stretch>
        </p:blipFill>
        <p:spPr>
          <a:xfrm>
            <a:off x="4098555" y="543405"/>
            <a:ext cx="4139543" cy="1072989"/>
          </a:xfrm>
          <a:prstGeom prst="rect">
            <a:avLst/>
          </a:prstGeom>
        </p:spPr>
      </p:pic>
    </p:spTree>
    <p:extLst>
      <p:ext uri="{BB962C8B-B14F-4D97-AF65-F5344CB8AC3E}">
        <p14:creationId xmlns:p14="http://schemas.microsoft.com/office/powerpoint/2010/main" val="24685475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750" fill="hold"/>
                                        <p:tgtEl>
                                          <p:spTgt spid="5"/>
                                        </p:tgtEl>
                                        <p:attrNameLst>
                                          <p:attrName>ppt_x</p:attrName>
                                        </p:attrNameLst>
                                      </p:cBhvr>
                                      <p:tavLst>
                                        <p:tav tm="0">
                                          <p:val>
                                            <p:strVal val="0-#ppt_w/2"/>
                                          </p:val>
                                        </p:tav>
                                        <p:tav tm="100000">
                                          <p:val>
                                            <p:strVal val="#ppt_x"/>
                                          </p:val>
                                        </p:tav>
                                      </p:tavLst>
                                    </p:anim>
                                    <p:anim calcmode="lin" valueType="num">
                                      <p:cBhvr additive="base">
                                        <p:cTn id="13" dur="750" fill="hold"/>
                                        <p:tgtEl>
                                          <p:spTgt spid="5"/>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1016133" y="2242257"/>
            <a:ext cx="2147560" cy="2151904"/>
            <a:chOff x="1627086" y="1705794"/>
            <a:chExt cx="1610670" cy="1613928"/>
          </a:xfrm>
        </p:grpSpPr>
        <p:sp>
          <p:nvSpPr>
            <p:cNvPr id="23" name="任意多边形 82"/>
            <p:cNvSpPr/>
            <p:nvPr/>
          </p:nvSpPr>
          <p:spPr bwMode="auto">
            <a:xfrm rot="3738964">
              <a:off x="1625457" y="1707423"/>
              <a:ext cx="1613928" cy="161067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tx1">
                <a:lumMod val="20000"/>
                <a:lumOff val="80000"/>
              </a:schemeClr>
            </a:solidFill>
            <a:ln w="25400" cap="flat" cmpd="sng" algn="ctr">
              <a:noFill/>
              <a:prstDash val="solid"/>
            </a:ln>
            <a:effectLst/>
          </p:spPr>
          <p:txBody>
            <a:bodyPr anchor="ctr"/>
            <a:lstStyle/>
            <a:p>
              <a:pPr algn="ctr" defTabSz="1219170" fontAlgn="base">
                <a:spcBef>
                  <a:spcPct val="0"/>
                </a:spcBef>
                <a:spcAft>
                  <a:spcPct val="0"/>
                </a:spcAft>
                <a:defRPr/>
              </a:pPr>
              <a:endParaRPr lang="zh-CN" altLang="en-US" sz="2400" kern="0">
                <a:solidFill>
                  <a:srgbClr val="FFFFFF"/>
                </a:solidFill>
                <a:latin typeface="Arial"/>
                <a:ea typeface="微软雅黑 Light" panose="020B0502040204020203" pitchFamily="34" charset="-122"/>
              </a:endParaRPr>
            </a:p>
          </p:txBody>
        </p:sp>
        <p:sp>
          <p:nvSpPr>
            <p:cNvPr id="24" name="椭圆 80"/>
            <p:cNvSpPr/>
            <p:nvPr/>
          </p:nvSpPr>
          <p:spPr bwMode="auto">
            <a:xfrm>
              <a:off x="1850445" y="1929603"/>
              <a:ext cx="1163953" cy="1166311"/>
            </a:xfrm>
            <a:prstGeom prst="ellipse">
              <a:avLst/>
            </a:prstGeom>
            <a:solidFill>
              <a:srgbClr val="DADA75"/>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9170" eaLnBrk="1" fontAlgn="base" hangingPunct="1">
                <a:spcBef>
                  <a:spcPct val="0"/>
                </a:spcBef>
                <a:spcAft>
                  <a:spcPct val="0"/>
                </a:spcAft>
                <a:defRPr/>
              </a:pPr>
              <a:endParaRPr lang="zh-CN" altLang="en-US" sz="2400" kern="0">
                <a:solidFill>
                  <a:srgbClr val="FFFFFF"/>
                </a:solidFill>
                <a:ea typeface="微软雅黑 Light" panose="020B0502040204020203" pitchFamily="34" charset="-122"/>
              </a:endParaRPr>
            </a:p>
          </p:txBody>
        </p:sp>
        <p:sp>
          <p:nvSpPr>
            <p:cNvPr id="25" name="TextBox 57"/>
            <p:cNvSpPr txBox="1"/>
            <p:nvPr/>
          </p:nvSpPr>
          <p:spPr>
            <a:xfrm>
              <a:off x="1937318" y="2051093"/>
              <a:ext cx="898323" cy="900247"/>
            </a:xfrm>
            <a:prstGeom prst="rect">
              <a:avLst/>
            </a:prstGeom>
            <a:noFill/>
          </p:spPr>
          <p:txBody>
            <a:bodyPr wrap="none" rtlCol="0">
              <a:spAutoFit/>
            </a:bodyPr>
            <a:lstStyle/>
            <a:p>
              <a:pPr marL="0" lvl="1" defTabSz="1219170">
                <a:defRPr/>
              </a:pPr>
              <a:r>
                <a:rPr lang="en-US" altLang="zh-CN" sz="7200" spc="300">
                  <a:solidFill>
                    <a:srgbClr val="FFFFFF"/>
                  </a:solidFill>
                  <a:latin typeface="Calibri"/>
                  <a:ea typeface="微软雅黑 Light" panose="020B0502040204020203" pitchFamily="34" charset="-122"/>
                </a:rPr>
                <a:t>03</a:t>
              </a:r>
              <a:endParaRPr lang="zh-CN" altLang="en-US" sz="7200" spc="300" dirty="0">
                <a:solidFill>
                  <a:srgbClr val="FFFFFF"/>
                </a:solidFill>
                <a:latin typeface="Calibri"/>
                <a:ea typeface="微软雅黑 Light" panose="020B0502040204020203" pitchFamily="34" charset="-122"/>
              </a:endParaRPr>
            </a:p>
          </p:txBody>
        </p:sp>
      </p:grpSp>
      <p:grpSp>
        <p:nvGrpSpPr>
          <p:cNvPr id="2" name="组合 1"/>
          <p:cNvGrpSpPr/>
          <p:nvPr/>
        </p:nvGrpSpPr>
        <p:grpSpPr>
          <a:xfrm>
            <a:off x="203357" y="0"/>
            <a:ext cx="11988644" cy="6858000"/>
            <a:chOff x="152517" y="0"/>
            <a:chExt cx="8991483" cy="5143500"/>
          </a:xfrm>
        </p:grpSpPr>
        <p:pic>
          <p:nvPicPr>
            <p:cNvPr id="57" name="图片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17" y="1"/>
              <a:ext cx="8320353" cy="1623840"/>
            </a:xfrm>
            <a:prstGeom prst="rect">
              <a:avLst/>
            </a:prstGeom>
          </p:spPr>
        </p:pic>
        <p:pic>
          <p:nvPicPr>
            <p:cNvPr id="58" name="图片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1993" y="0"/>
              <a:ext cx="1632007" cy="5143500"/>
            </a:xfrm>
            <a:prstGeom prst="rect">
              <a:avLst/>
            </a:prstGeom>
          </p:spPr>
        </p:pic>
      </p:grpSp>
      <p:pic>
        <p:nvPicPr>
          <p:cNvPr id="10" name="Picture 9" descr="Logo&#10;&#10;Description automatically generated">
            <a:extLst>
              <a:ext uri="{FF2B5EF4-FFF2-40B4-BE49-F238E27FC236}">
                <a16:creationId xmlns:a16="http://schemas.microsoft.com/office/drawing/2014/main" id="{8FB2DE05-444A-414F-911C-B25AE29DBF7C}"/>
              </a:ext>
            </a:extLst>
          </p:cNvPr>
          <p:cNvPicPr>
            <a:picLocks noChangeAspect="1"/>
          </p:cNvPicPr>
          <p:nvPr/>
        </p:nvPicPr>
        <p:blipFill>
          <a:blip r:embed="rId5">
            <a:duotone>
              <a:prstClr val="black"/>
              <a:schemeClr val="tx2">
                <a:tint val="45000"/>
                <a:satMod val="400000"/>
              </a:schemeClr>
            </a:duotone>
          </a:blip>
          <a:stretch>
            <a:fillRect/>
          </a:stretch>
        </p:blipFill>
        <p:spPr>
          <a:xfrm>
            <a:off x="2653650" y="2123084"/>
            <a:ext cx="8017268" cy="2903307"/>
          </a:xfrm>
          <a:prstGeom prst="rect">
            <a:avLst/>
          </a:prstGeom>
        </p:spPr>
      </p:pic>
    </p:spTree>
    <p:extLst>
      <p:ext uri="{BB962C8B-B14F-4D97-AF65-F5344CB8AC3E}">
        <p14:creationId xmlns:p14="http://schemas.microsoft.com/office/powerpoint/2010/main" val="20318536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1EB240-9F37-E42D-E208-3736C812537B}"/>
              </a:ext>
            </a:extLst>
          </p:cNvPr>
          <p:cNvPicPr>
            <a:picLocks noChangeAspect="1"/>
          </p:cNvPicPr>
          <p:nvPr/>
        </p:nvPicPr>
        <p:blipFill rotWithShape="1">
          <a:blip r:embed="rId2"/>
          <a:srcRect l="11647" t="8406" b="43188"/>
          <a:stretch/>
        </p:blipFill>
        <p:spPr>
          <a:xfrm>
            <a:off x="2085559" y="2138816"/>
            <a:ext cx="8020881" cy="4501600"/>
          </a:xfrm>
          <a:prstGeom prst="rect">
            <a:avLst/>
          </a:prstGeom>
        </p:spPr>
      </p:pic>
      <p:pic>
        <p:nvPicPr>
          <p:cNvPr id="4" name="Picture 3" descr="Logo&#10;&#10;Description automatically generated">
            <a:extLst>
              <a:ext uri="{FF2B5EF4-FFF2-40B4-BE49-F238E27FC236}">
                <a16:creationId xmlns:a16="http://schemas.microsoft.com/office/drawing/2014/main" id="{726ED5E9-B6D9-A831-63F3-DBCEDA64C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4575" y="96294"/>
            <a:ext cx="2730322" cy="1066586"/>
          </a:xfrm>
          <a:prstGeom prst="rect">
            <a:avLst/>
          </a:prstGeom>
        </p:spPr>
      </p:pic>
      <p:pic>
        <p:nvPicPr>
          <p:cNvPr id="5" name="Picture 4">
            <a:extLst>
              <a:ext uri="{FF2B5EF4-FFF2-40B4-BE49-F238E27FC236}">
                <a16:creationId xmlns:a16="http://schemas.microsoft.com/office/drawing/2014/main" id="{1507B994-7CA7-CC5F-341E-E204101948B8}"/>
              </a:ext>
            </a:extLst>
          </p:cNvPr>
          <p:cNvPicPr>
            <a:picLocks noChangeAspect="1"/>
          </p:cNvPicPr>
          <p:nvPr/>
        </p:nvPicPr>
        <p:blipFill>
          <a:blip r:embed="rId4"/>
          <a:stretch>
            <a:fillRect/>
          </a:stretch>
        </p:blipFill>
        <p:spPr>
          <a:xfrm>
            <a:off x="3239528" y="865059"/>
            <a:ext cx="5520416" cy="1571578"/>
          </a:xfrm>
          <a:prstGeom prst="rect">
            <a:avLst/>
          </a:prstGeom>
        </p:spPr>
      </p:pic>
      <p:pic>
        <p:nvPicPr>
          <p:cNvPr id="7" name="图片 1">
            <a:extLst>
              <a:ext uri="{FF2B5EF4-FFF2-40B4-BE49-F238E27FC236}">
                <a16:creationId xmlns:a16="http://schemas.microsoft.com/office/drawing/2014/main" id="{B6F15B05-2876-1FDE-45F9-6BFF678676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7387" y="1093304"/>
            <a:ext cx="1514613" cy="5399917"/>
          </a:xfrm>
          <a:prstGeom prst="rect">
            <a:avLst/>
          </a:prstGeom>
        </p:spPr>
      </p:pic>
    </p:spTree>
    <p:extLst>
      <p:ext uri="{BB962C8B-B14F-4D97-AF65-F5344CB8AC3E}">
        <p14:creationId xmlns:p14="http://schemas.microsoft.com/office/powerpoint/2010/main" val="13121472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0D2DB80-308D-4955-A5D5-AF6F2694A1DD}"/>
              </a:ext>
            </a:extLst>
          </p:cNvPr>
          <p:cNvSpPr/>
          <p:nvPr/>
        </p:nvSpPr>
        <p:spPr bwMode="auto">
          <a:xfrm>
            <a:off x="1625718" y="506908"/>
            <a:ext cx="4063893" cy="790112"/>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
        <p:nvSpPr>
          <p:cNvPr id="12" name="TextBox 11">
            <a:extLst>
              <a:ext uri="{FF2B5EF4-FFF2-40B4-BE49-F238E27FC236}">
                <a16:creationId xmlns:a16="http://schemas.microsoft.com/office/drawing/2014/main" id="{13923824-EE25-4B0B-AAA1-07CE0104E086}"/>
              </a:ext>
            </a:extLst>
          </p:cNvPr>
          <p:cNvSpPr txBox="1"/>
          <p:nvPr/>
        </p:nvSpPr>
        <p:spPr>
          <a:xfrm>
            <a:off x="622571" y="165057"/>
            <a:ext cx="10797702" cy="649408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 hôm sau, sáng Chủ nhật, mẹ bảo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Cô-li-a này! Hôm nay con giặt áo sơ mi và quần áo lót đi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tròn xoe mắt. Nhưng rồi tôi vui vẻ nhận lời, vì đó là việc làm mà tôi đã nói trong bài tập làm văn.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Pi-vô-va-rô-ra)</a:t>
            </a:r>
          </a:p>
        </p:txBody>
      </p:sp>
      <p:pic>
        <p:nvPicPr>
          <p:cNvPr id="6" name="Picture 5">
            <a:extLst>
              <a:ext uri="{FF2B5EF4-FFF2-40B4-BE49-F238E27FC236}">
                <a16:creationId xmlns:a16="http://schemas.microsoft.com/office/drawing/2014/main" id="{1DB24986-4416-6B23-61B6-8649A40D56EF}"/>
              </a:ext>
            </a:extLst>
          </p:cNvPr>
          <p:cNvPicPr>
            <a:picLocks noChangeAspect="1"/>
          </p:cNvPicPr>
          <p:nvPr/>
        </p:nvPicPr>
        <p:blipFill rotWithShape="1">
          <a:blip r:embed="rId2"/>
          <a:srcRect t="26956" b="27971"/>
          <a:stretch/>
        </p:blipFill>
        <p:spPr>
          <a:xfrm>
            <a:off x="2735935" y="2277387"/>
            <a:ext cx="6570974" cy="2505876"/>
          </a:xfrm>
          <a:prstGeom prst="rect">
            <a:avLst/>
          </a:prstGeom>
        </p:spPr>
      </p:pic>
    </p:spTree>
    <p:extLst>
      <p:ext uri="{BB962C8B-B14F-4D97-AF65-F5344CB8AC3E}">
        <p14:creationId xmlns:p14="http://schemas.microsoft.com/office/powerpoint/2010/main" val="39028277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0D2DB80-308D-4955-A5D5-AF6F2694A1DD}"/>
              </a:ext>
            </a:extLst>
          </p:cNvPr>
          <p:cNvSpPr/>
          <p:nvPr/>
        </p:nvSpPr>
        <p:spPr bwMode="auto">
          <a:xfrm>
            <a:off x="1625718" y="506908"/>
            <a:ext cx="4063893" cy="790112"/>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
        <p:nvSpPr>
          <p:cNvPr id="12" name="TextBox 11">
            <a:extLst>
              <a:ext uri="{FF2B5EF4-FFF2-40B4-BE49-F238E27FC236}">
                <a16:creationId xmlns:a16="http://schemas.microsoft.com/office/drawing/2014/main" id="{13923824-EE25-4B0B-AAA1-07CE0104E086}"/>
              </a:ext>
            </a:extLst>
          </p:cNvPr>
          <p:cNvSpPr txBox="1"/>
          <p:nvPr/>
        </p:nvSpPr>
        <p:spPr>
          <a:xfrm>
            <a:off x="622571" y="165057"/>
            <a:ext cx="10797702" cy="649408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chẳng lẽ lại nộp một bài văn </a:t>
            </a:r>
            <a:r>
              <a:rPr kumimoji="0" lang="vi-VN" sz="2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 ngủn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thế này? Tôi nhìn xung quanh, mọi người vẫn viết. Lạ thật, các bạn viết gì mà nhiều thế? Tôi </a:t>
            </a:r>
            <a:r>
              <a:rPr kumimoji="0" lang="vi-VN" sz="2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 nghĩ</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viết tiếp: “Em giặt cả áo lót, áo sơ mi và quần.” Cuối cùng, tôi kết thúc bài văn của mình: “Em muốn giúp mẹ nhiều việc hơn, để mẹ đỡ vất vả”</a:t>
            </a: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 hôm sau, sáng Chủ nhật, mẹ bảo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Cô-li-a này! Hôm nay con giặt áo sơ mi và quần áo lót đi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a:t>
            </a:r>
            <a:r>
              <a:rPr kumimoji="0" lang="vi-VN" sz="2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mắt</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rồi tôi </a:t>
            </a:r>
            <a:r>
              <a:rPr kumimoji="0" lang="vi-VN" sz="2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vui vẻ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lời, vì đó là việc làm mà tôi đã nói trong bài tập làm văn.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Pi-vô-va-rô-ra)</a:t>
            </a:r>
          </a:p>
        </p:txBody>
      </p:sp>
      <p:pic>
        <p:nvPicPr>
          <p:cNvPr id="6" name="Picture 5">
            <a:extLst>
              <a:ext uri="{FF2B5EF4-FFF2-40B4-BE49-F238E27FC236}">
                <a16:creationId xmlns:a16="http://schemas.microsoft.com/office/drawing/2014/main" id="{1DB24986-4416-6B23-61B6-8649A40D56EF}"/>
              </a:ext>
            </a:extLst>
          </p:cNvPr>
          <p:cNvPicPr>
            <a:picLocks noChangeAspect="1"/>
          </p:cNvPicPr>
          <p:nvPr/>
        </p:nvPicPr>
        <p:blipFill rotWithShape="1">
          <a:blip r:embed="rId2"/>
          <a:srcRect t="26956" b="27971"/>
          <a:stretch/>
        </p:blipFill>
        <p:spPr>
          <a:xfrm>
            <a:off x="2735935" y="1925695"/>
            <a:ext cx="6570974" cy="2505876"/>
          </a:xfrm>
          <a:prstGeom prst="rect">
            <a:avLst/>
          </a:prstGeom>
        </p:spPr>
      </p:pic>
    </p:spTree>
    <p:extLst>
      <p:ext uri="{BB962C8B-B14F-4D97-AF65-F5344CB8AC3E}">
        <p14:creationId xmlns:p14="http://schemas.microsoft.com/office/powerpoint/2010/main" val="314214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988DF2-1646-4BCE-EB43-4956A7926CF0}"/>
              </a:ext>
            </a:extLst>
          </p:cNvPr>
          <p:cNvPicPr>
            <a:picLocks noChangeAspect="1"/>
          </p:cNvPicPr>
          <p:nvPr/>
        </p:nvPicPr>
        <p:blipFill rotWithShape="1">
          <a:blip r:embed="rId2"/>
          <a:srcRect t="26956" b="27971"/>
          <a:stretch/>
        </p:blipFill>
        <p:spPr>
          <a:xfrm>
            <a:off x="84936" y="4199779"/>
            <a:ext cx="3643109" cy="1445647"/>
          </a:xfrm>
          <a:prstGeom prst="rect">
            <a:avLst/>
          </a:prstGeom>
        </p:spPr>
      </p:pic>
      <p:pic>
        <p:nvPicPr>
          <p:cNvPr id="3" name="Picture 2">
            <a:extLst>
              <a:ext uri="{FF2B5EF4-FFF2-40B4-BE49-F238E27FC236}">
                <a16:creationId xmlns:a16="http://schemas.microsoft.com/office/drawing/2014/main" id="{DC50A766-6A6D-E105-0CED-3FE8678F0EC8}"/>
              </a:ext>
            </a:extLst>
          </p:cNvPr>
          <p:cNvPicPr>
            <a:picLocks noChangeAspect="1"/>
          </p:cNvPicPr>
          <p:nvPr/>
        </p:nvPicPr>
        <p:blipFill rotWithShape="1">
          <a:blip r:embed="rId3"/>
          <a:srcRect l="35698" t="3768" r="29562" b="90145"/>
          <a:stretch/>
        </p:blipFill>
        <p:spPr>
          <a:xfrm>
            <a:off x="6534078" y="160266"/>
            <a:ext cx="2325757" cy="417444"/>
          </a:xfrm>
          <a:prstGeom prst="rect">
            <a:avLst/>
          </a:prstGeom>
        </p:spPr>
      </p:pic>
      <p:grpSp>
        <p:nvGrpSpPr>
          <p:cNvPr id="11" name="Group 10">
            <a:extLst>
              <a:ext uri="{FF2B5EF4-FFF2-40B4-BE49-F238E27FC236}">
                <a16:creationId xmlns:a16="http://schemas.microsoft.com/office/drawing/2014/main" id="{2024393A-8A60-A3CD-C44E-57A987BA151F}"/>
              </a:ext>
            </a:extLst>
          </p:cNvPr>
          <p:cNvGrpSpPr/>
          <p:nvPr/>
        </p:nvGrpSpPr>
        <p:grpSpPr>
          <a:xfrm>
            <a:off x="3742083" y="155922"/>
            <a:ext cx="7708665" cy="6608282"/>
            <a:chOff x="2056707" y="160266"/>
            <a:chExt cx="8116194" cy="6608282"/>
          </a:xfrm>
        </p:grpSpPr>
        <p:pic>
          <p:nvPicPr>
            <p:cNvPr id="4" name="Picture 3">
              <a:extLst>
                <a:ext uri="{FF2B5EF4-FFF2-40B4-BE49-F238E27FC236}">
                  <a16:creationId xmlns:a16="http://schemas.microsoft.com/office/drawing/2014/main" id="{D2E28249-0B48-1184-9D83-2F7F6FE6DB55}"/>
                </a:ext>
              </a:extLst>
            </p:cNvPr>
            <p:cNvPicPr>
              <a:picLocks noChangeAspect="1"/>
            </p:cNvPicPr>
            <p:nvPr/>
          </p:nvPicPr>
          <p:blipFill rotWithShape="1">
            <a:blip r:embed="rId3"/>
            <a:srcRect l="2969" t="57561" r="463" b="356"/>
            <a:stretch/>
          </p:blipFill>
          <p:spPr>
            <a:xfrm>
              <a:off x="2589646" y="500653"/>
              <a:ext cx="7325890" cy="3059439"/>
            </a:xfrm>
            <a:prstGeom prst="rect">
              <a:avLst/>
            </a:prstGeom>
          </p:spPr>
        </p:pic>
        <p:pic>
          <p:nvPicPr>
            <p:cNvPr id="7" name="Picture 6">
              <a:extLst>
                <a:ext uri="{FF2B5EF4-FFF2-40B4-BE49-F238E27FC236}">
                  <a16:creationId xmlns:a16="http://schemas.microsoft.com/office/drawing/2014/main" id="{336B83F7-B09A-368F-DD4E-E6C83FA766C1}"/>
                </a:ext>
              </a:extLst>
            </p:cNvPr>
            <p:cNvPicPr>
              <a:picLocks noChangeAspect="1"/>
            </p:cNvPicPr>
            <p:nvPr/>
          </p:nvPicPr>
          <p:blipFill rotWithShape="1">
            <a:blip r:embed="rId2"/>
            <a:srcRect t="73188"/>
            <a:stretch/>
          </p:blipFill>
          <p:spPr>
            <a:xfrm>
              <a:off x="2056707" y="4953945"/>
              <a:ext cx="7976754" cy="1743789"/>
            </a:xfrm>
            <a:prstGeom prst="rect">
              <a:avLst/>
            </a:prstGeom>
          </p:spPr>
        </p:pic>
        <p:pic>
          <p:nvPicPr>
            <p:cNvPr id="9" name="Picture 8">
              <a:extLst>
                <a:ext uri="{FF2B5EF4-FFF2-40B4-BE49-F238E27FC236}">
                  <a16:creationId xmlns:a16="http://schemas.microsoft.com/office/drawing/2014/main" id="{00E96997-BFDD-9401-9B05-BBBB43E7300E}"/>
                </a:ext>
              </a:extLst>
            </p:cNvPr>
            <p:cNvPicPr>
              <a:picLocks noChangeAspect="1"/>
            </p:cNvPicPr>
            <p:nvPr/>
          </p:nvPicPr>
          <p:blipFill rotWithShape="1">
            <a:blip r:embed="rId4"/>
            <a:srcRect t="6708"/>
            <a:stretch/>
          </p:blipFill>
          <p:spPr>
            <a:xfrm>
              <a:off x="2460941" y="3552274"/>
              <a:ext cx="7463462" cy="1465645"/>
            </a:xfrm>
            <a:prstGeom prst="rect">
              <a:avLst/>
            </a:prstGeom>
          </p:spPr>
        </p:pic>
        <p:sp>
          <p:nvSpPr>
            <p:cNvPr id="10" name="Rectangle: Rounded Corners 9">
              <a:extLst>
                <a:ext uri="{FF2B5EF4-FFF2-40B4-BE49-F238E27FC236}">
                  <a16:creationId xmlns:a16="http://schemas.microsoft.com/office/drawing/2014/main" id="{47E59A75-4DB1-F617-30D1-AC2B882FC7C9}"/>
                </a:ext>
              </a:extLst>
            </p:cNvPr>
            <p:cNvSpPr/>
            <p:nvPr/>
          </p:nvSpPr>
          <p:spPr bwMode="auto">
            <a:xfrm>
              <a:off x="2056707" y="160266"/>
              <a:ext cx="8116194" cy="6608282"/>
            </a:xfrm>
            <a:prstGeom prst="roundRect">
              <a:avLst/>
            </a:prstGeom>
            <a:noFill/>
            <a:ln w="28575" cap="flat" cmpd="sng" algn="ctr">
              <a:solidFill>
                <a:srgbClr val="0070C0"/>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grpSp>
      <p:pic>
        <p:nvPicPr>
          <p:cNvPr id="12" name="Picture 11">
            <a:extLst>
              <a:ext uri="{FF2B5EF4-FFF2-40B4-BE49-F238E27FC236}">
                <a16:creationId xmlns:a16="http://schemas.microsoft.com/office/drawing/2014/main" id="{EB5EA7C7-405D-FD8E-AC70-74C2E3574B36}"/>
              </a:ext>
            </a:extLst>
          </p:cNvPr>
          <p:cNvPicPr>
            <a:picLocks noChangeAspect="1"/>
          </p:cNvPicPr>
          <p:nvPr/>
        </p:nvPicPr>
        <p:blipFill rotWithShape="1">
          <a:blip r:embed="rId3"/>
          <a:srcRect l="11647" t="8406" b="43188"/>
          <a:stretch/>
        </p:blipFill>
        <p:spPr>
          <a:xfrm>
            <a:off x="98437" y="1795211"/>
            <a:ext cx="3534652" cy="1983771"/>
          </a:xfrm>
          <a:prstGeom prst="rect">
            <a:avLst/>
          </a:prstGeom>
        </p:spPr>
      </p:pic>
      <p:grpSp>
        <p:nvGrpSpPr>
          <p:cNvPr id="24" name="Group 23">
            <a:extLst>
              <a:ext uri="{FF2B5EF4-FFF2-40B4-BE49-F238E27FC236}">
                <a16:creationId xmlns:a16="http://schemas.microsoft.com/office/drawing/2014/main" id="{859A9368-30C7-2C3A-5FF9-7559B4CA432F}"/>
              </a:ext>
            </a:extLst>
          </p:cNvPr>
          <p:cNvGrpSpPr/>
          <p:nvPr/>
        </p:nvGrpSpPr>
        <p:grpSpPr>
          <a:xfrm>
            <a:off x="195721" y="197789"/>
            <a:ext cx="2917131" cy="824315"/>
            <a:chOff x="195721" y="227607"/>
            <a:chExt cx="2917131" cy="824315"/>
          </a:xfrm>
        </p:grpSpPr>
        <p:pic>
          <p:nvPicPr>
            <p:cNvPr id="22" name="Picture 21">
              <a:extLst>
                <a:ext uri="{FF2B5EF4-FFF2-40B4-BE49-F238E27FC236}">
                  <a16:creationId xmlns:a16="http://schemas.microsoft.com/office/drawing/2014/main" id="{06A28A89-C05E-9FB0-B22F-111CA1239C3F}"/>
                </a:ext>
              </a:extLst>
            </p:cNvPr>
            <p:cNvPicPr>
              <a:picLocks noChangeAspect="1"/>
            </p:cNvPicPr>
            <p:nvPr/>
          </p:nvPicPr>
          <p:blipFill rotWithShape="1">
            <a:blip r:embed="rId3"/>
            <a:srcRect l="532" t="1024" r="88631" b="89826"/>
            <a:stretch/>
          </p:blipFill>
          <p:spPr>
            <a:xfrm>
              <a:off x="195721" y="227607"/>
              <a:ext cx="913567" cy="790112"/>
            </a:xfrm>
            <a:prstGeom prst="rect">
              <a:avLst/>
            </a:prstGeom>
          </p:spPr>
        </p:pic>
        <p:grpSp>
          <p:nvGrpSpPr>
            <p:cNvPr id="23" name="Group 22">
              <a:extLst>
                <a:ext uri="{FF2B5EF4-FFF2-40B4-BE49-F238E27FC236}">
                  <a16:creationId xmlns:a16="http://schemas.microsoft.com/office/drawing/2014/main" id="{35B2BF7D-EDBA-D9D9-5D36-DC023048221A}"/>
                </a:ext>
              </a:extLst>
            </p:cNvPr>
            <p:cNvGrpSpPr/>
            <p:nvPr/>
          </p:nvGrpSpPr>
          <p:grpSpPr>
            <a:xfrm>
              <a:off x="954158" y="326611"/>
              <a:ext cx="2158694" cy="725311"/>
              <a:chOff x="954158" y="326611"/>
              <a:chExt cx="2158694" cy="725311"/>
            </a:xfrm>
          </p:grpSpPr>
          <p:sp>
            <p:nvSpPr>
              <p:cNvPr id="17" name="Cloud 16">
                <a:extLst>
                  <a:ext uri="{FF2B5EF4-FFF2-40B4-BE49-F238E27FC236}">
                    <a16:creationId xmlns:a16="http://schemas.microsoft.com/office/drawing/2014/main" id="{DB54785F-1220-60D9-ABF5-CEC2311282EF}"/>
                  </a:ext>
                </a:extLst>
              </p:cNvPr>
              <p:cNvSpPr/>
              <p:nvPr/>
            </p:nvSpPr>
            <p:spPr>
              <a:xfrm>
                <a:off x="954158" y="326611"/>
                <a:ext cx="2158694" cy="725311"/>
              </a:xfrm>
              <a:prstGeom prst="cloud">
                <a:avLst/>
              </a:prstGeom>
              <a:solidFill>
                <a:srgbClr val="F7943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0" name="TextBox 3">
                <a:extLst>
                  <a:ext uri="{FF2B5EF4-FFF2-40B4-BE49-F238E27FC236}">
                    <a16:creationId xmlns:a16="http://schemas.microsoft.com/office/drawing/2014/main" id="{1EB41E4B-B5E2-FE19-FF20-92543BA23828}"/>
                  </a:ext>
                </a:extLst>
              </p:cNvPr>
              <p:cNvSpPr txBox="1">
                <a:spLocks noChangeArrowheads="1"/>
              </p:cNvSpPr>
              <p:nvPr/>
            </p:nvSpPr>
            <p:spPr bwMode="auto">
              <a:xfrm>
                <a:off x="1067478" y="384221"/>
                <a:ext cx="204537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Rounded" panose="020B0500000000000000" pitchFamily="34" charset="0"/>
                    <a:cs typeface="Arial-Rounded" panose="020B0500000000000000"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Rounded" panose="020B0500000000000000" pitchFamily="34" charset="0"/>
                    <a:cs typeface="Arial-Rounded" panose="020B0500000000000000"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Rounded" panose="020B0500000000000000" pitchFamily="34" charset="0"/>
                    <a:cs typeface="Arial-Rounded" panose="020B0500000000000000"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9pPr>
              </a:lstStyle>
              <a:p>
                <a:pPr algn="ctr" eaLnBrk="1" hangingPunct="1">
                  <a:lnSpc>
                    <a:spcPct val="150000"/>
                  </a:lnSpc>
                  <a:spcBef>
                    <a:spcPct val="0"/>
                  </a:spcBef>
                  <a:buFontTx/>
                  <a:buNone/>
                </a:pPr>
                <a:r>
                  <a:rPr lang="en-US" altLang="en-US" sz="1800" b="1" dirty="0">
                    <a:solidFill>
                      <a:srgbClr val="002060"/>
                    </a:solidFill>
                    <a:latin typeface="Arial" panose="020B0604020202020204" pitchFamily="34" charset="0"/>
                    <a:cs typeface="Arial" panose="020B0604020202020204" pitchFamily="34" charset="0"/>
                  </a:rPr>
                  <a:t>ĐỌC TOÀN BÀI</a:t>
                </a:r>
              </a:p>
            </p:txBody>
          </p:sp>
        </p:grpSp>
      </p:grpSp>
      <p:sp>
        <p:nvSpPr>
          <p:cNvPr id="28" name="Teardrop 27">
            <a:extLst>
              <a:ext uri="{FF2B5EF4-FFF2-40B4-BE49-F238E27FC236}">
                <a16:creationId xmlns:a16="http://schemas.microsoft.com/office/drawing/2014/main" id="{688025F1-4768-6D3E-3EA0-F8054B2F2E71}"/>
              </a:ext>
            </a:extLst>
          </p:cNvPr>
          <p:cNvSpPr/>
          <p:nvPr/>
        </p:nvSpPr>
        <p:spPr>
          <a:xfrm>
            <a:off x="4290164" y="542496"/>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1</a:t>
            </a:r>
          </a:p>
        </p:txBody>
      </p:sp>
      <p:sp>
        <p:nvSpPr>
          <p:cNvPr id="29" name="Teardrop 28">
            <a:extLst>
              <a:ext uri="{FF2B5EF4-FFF2-40B4-BE49-F238E27FC236}">
                <a16:creationId xmlns:a16="http://schemas.microsoft.com/office/drawing/2014/main" id="{3C6A80AF-D47D-09F2-BEBC-5DC48663C542}"/>
              </a:ext>
            </a:extLst>
          </p:cNvPr>
          <p:cNvSpPr/>
          <p:nvPr/>
        </p:nvSpPr>
        <p:spPr>
          <a:xfrm>
            <a:off x="4221743" y="1880546"/>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2</a:t>
            </a:r>
          </a:p>
        </p:txBody>
      </p:sp>
      <p:sp>
        <p:nvSpPr>
          <p:cNvPr id="30" name="Teardrop 29">
            <a:extLst>
              <a:ext uri="{FF2B5EF4-FFF2-40B4-BE49-F238E27FC236}">
                <a16:creationId xmlns:a16="http://schemas.microsoft.com/office/drawing/2014/main" id="{4C0AE359-EA3B-40F4-5276-2902ED601BE7}"/>
              </a:ext>
            </a:extLst>
          </p:cNvPr>
          <p:cNvSpPr/>
          <p:nvPr/>
        </p:nvSpPr>
        <p:spPr>
          <a:xfrm>
            <a:off x="4125150" y="3545777"/>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3</a:t>
            </a:r>
          </a:p>
        </p:txBody>
      </p:sp>
      <p:sp>
        <p:nvSpPr>
          <p:cNvPr id="31" name="Teardrop 30">
            <a:extLst>
              <a:ext uri="{FF2B5EF4-FFF2-40B4-BE49-F238E27FC236}">
                <a16:creationId xmlns:a16="http://schemas.microsoft.com/office/drawing/2014/main" id="{6381B1C3-261B-C3E6-4255-BE077261C04B}"/>
              </a:ext>
            </a:extLst>
          </p:cNvPr>
          <p:cNvSpPr/>
          <p:nvPr/>
        </p:nvSpPr>
        <p:spPr>
          <a:xfrm>
            <a:off x="4125150" y="5053024"/>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6299982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03bc8957f52b6a846edee4c8bcefb3b"/>
          <p:cNvPicPr>
            <a:picLocks noChangeAspect="1"/>
          </p:cNvPicPr>
          <p:nvPr/>
        </p:nvPicPr>
        <p:blipFill>
          <a:blip r:embed="rId3"/>
          <a:srcRect r="17585"/>
          <a:stretch>
            <a:fillRect/>
          </a:stretch>
        </p:blipFill>
        <p:spPr>
          <a:xfrm>
            <a:off x="-19685" y="-13970"/>
            <a:ext cx="12249785" cy="6886575"/>
          </a:xfrm>
          <a:prstGeom prst="rect">
            <a:avLst/>
          </a:prstGeom>
        </p:spPr>
      </p:pic>
      <p:pic>
        <p:nvPicPr>
          <p:cNvPr id="5" name="Picture 4">
            <a:extLst>
              <a:ext uri="{FF2B5EF4-FFF2-40B4-BE49-F238E27FC236}">
                <a16:creationId xmlns:a16="http://schemas.microsoft.com/office/drawing/2014/main" id="{D8F399E3-6F43-4224-B679-CB52996F1065}"/>
              </a:ext>
            </a:extLst>
          </p:cNvPr>
          <p:cNvPicPr>
            <a:picLocks noChangeAspect="1"/>
          </p:cNvPicPr>
          <p:nvPr/>
        </p:nvPicPr>
        <p:blipFill>
          <a:blip r:embed="rId4"/>
          <a:stretch>
            <a:fillRect/>
          </a:stretch>
        </p:blipFill>
        <p:spPr>
          <a:xfrm>
            <a:off x="1492569" y="1050587"/>
            <a:ext cx="9499686" cy="3501957"/>
          </a:xfrm>
          <a:prstGeom prst="rect">
            <a:avLst/>
          </a:prstGeom>
        </p:spPr>
      </p:pic>
    </p:spTree>
    <p:extLst>
      <p:ext uri="{BB962C8B-B14F-4D97-AF65-F5344CB8AC3E}">
        <p14:creationId xmlns:p14="http://schemas.microsoft.com/office/powerpoint/2010/main" val="5013452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03bc8957f52b6a846edee4c8bcefb3b"/>
          <p:cNvPicPr>
            <a:picLocks noChangeAspect="1"/>
          </p:cNvPicPr>
          <p:nvPr/>
        </p:nvPicPr>
        <p:blipFill>
          <a:blip r:embed="rId3"/>
          <a:srcRect l="34040" t="830" r="26" b="19244"/>
          <a:stretch>
            <a:fillRect/>
          </a:stretch>
        </p:blipFill>
        <p:spPr>
          <a:xfrm>
            <a:off x="-9525" y="-13970"/>
            <a:ext cx="12239625" cy="6874510"/>
          </a:xfrm>
          <a:prstGeom prst="rect">
            <a:avLst/>
          </a:prstGeom>
        </p:spPr>
      </p:pic>
      <p:grpSp>
        <p:nvGrpSpPr>
          <p:cNvPr id="38" name="组合 85">
            <a:extLst>
              <a:ext uri="{FF2B5EF4-FFF2-40B4-BE49-F238E27FC236}">
                <a16:creationId xmlns:a16="http://schemas.microsoft.com/office/drawing/2014/main" id="{197C4F4D-8203-4028-8316-8AD491C31A5B}"/>
              </a:ext>
            </a:extLst>
          </p:cNvPr>
          <p:cNvGrpSpPr/>
          <p:nvPr/>
        </p:nvGrpSpPr>
        <p:grpSpPr>
          <a:xfrm flipH="1">
            <a:off x="0" y="1513115"/>
            <a:ext cx="6576242" cy="2260157"/>
            <a:chOff x="594424" y="1153191"/>
            <a:chExt cx="2605976" cy="1634460"/>
          </a:xfrm>
        </p:grpSpPr>
        <p:sp>
          <p:nvSpPr>
            <p:cNvPr id="39" name="任意多边形 86">
              <a:extLst>
                <a:ext uri="{FF2B5EF4-FFF2-40B4-BE49-F238E27FC236}">
                  <a16:creationId xmlns:a16="http://schemas.microsoft.com/office/drawing/2014/main" id="{AAA46300-F0E3-4EF7-A529-BFCC18A545DF}"/>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40" name="任意多边形 87">
              <a:extLst>
                <a:ext uri="{FF2B5EF4-FFF2-40B4-BE49-F238E27FC236}">
                  <a16:creationId xmlns:a16="http://schemas.microsoft.com/office/drawing/2014/main" id="{F8828925-7454-45C8-9A78-D70915565DA7}"/>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grpSp>
        <p:nvGrpSpPr>
          <p:cNvPr id="30" name="Group 29">
            <a:extLst>
              <a:ext uri="{FF2B5EF4-FFF2-40B4-BE49-F238E27FC236}">
                <a16:creationId xmlns:a16="http://schemas.microsoft.com/office/drawing/2014/main" id="{B8ACFB82-23AE-46BA-BA9A-E960A3B43F71}"/>
              </a:ext>
            </a:extLst>
          </p:cNvPr>
          <p:cNvGrpSpPr/>
          <p:nvPr/>
        </p:nvGrpSpPr>
        <p:grpSpPr>
          <a:xfrm>
            <a:off x="259873" y="1336286"/>
            <a:ext cx="6576242" cy="2559244"/>
            <a:chOff x="5379162" y="617221"/>
            <a:chExt cx="6576242" cy="2559244"/>
          </a:xfrm>
        </p:grpSpPr>
        <p:pic>
          <p:nvPicPr>
            <p:cNvPr id="31" name="Picture 30" descr="Text&#10;&#10;Description automatically generated">
              <a:extLst>
                <a:ext uri="{FF2B5EF4-FFF2-40B4-BE49-F238E27FC236}">
                  <a16:creationId xmlns:a16="http://schemas.microsoft.com/office/drawing/2014/main" id="{FF75C308-5B23-4224-9AD2-F380C622EB0D}"/>
                </a:ext>
              </a:extLst>
            </p:cNvPr>
            <p:cNvPicPr>
              <a:picLocks noChangeAspect="1"/>
            </p:cNvPicPr>
            <p:nvPr/>
          </p:nvPicPr>
          <p:blipFill rotWithShape="1">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t="54499"/>
            <a:stretch/>
          </p:blipFill>
          <p:spPr>
            <a:xfrm>
              <a:off x="5379162" y="1657978"/>
              <a:ext cx="6576242" cy="1518487"/>
            </a:xfrm>
            <a:prstGeom prst="rect">
              <a:avLst/>
            </a:prstGeom>
          </p:spPr>
        </p:pic>
        <p:pic>
          <p:nvPicPr>
            <p:cNvPr id="32" name="Picture 31" descr="Logo&#10;&#10;Description automatically generated">
              <a:extLst>
                <a:ext uri="{FF2B5EF4-FFF2-40B4-BE49-F238E27FC236}">
                  <a16:creationId xmlns:a16="http://schemas.microsoft.com/office/drawing/2014/main" id="{30FBFFFF-F1A8-4BC7-85ED-451F62D70128}"/>
                </a:ext>
              </a:extLst>
            </p:cNvPr>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r="80625"/>
            <a:stretch/>
          </p:blipFill>
          <p:spPr>
            <a:xfrm>
              <a:off x="7927758" y="617221"/>
              <a:ext cx="1479049" cy="1765086"/>
            </a:xfrm>
            <a:prstGeom prst="rect">
              <a:avLst/>
            </a:prstGeom>
          </p:spPr>
        </p:pic>
      </p:grpSp>
      <p:grpSp>
        <p:nvGrpSpPr>
          <p:cNvPr id="41" name="组合 85">
            <a:extLst>
              <a:ext uri="{FF2B5EF4-FFF2-40B4-BE49-F238E27FC236}">
                <a16:creationId xmlns:a16="http://schemas.microsoft.com/office/drawing/2014/main" id="{C60C53D0-FC97-4246-985F-AF8123FC90A5}"/>
              </a:ext>
            </a:extLst>
          </p:cNvPr>
          <p:cNvGrpSpPr/>
          <p:nvPr/>
        </p:nvGrpSpPr>
        <p:grpSpPr>
          <a:xfrm flipH="1">
            <a:off x="7587343" y="446315"/>
            <a:ext cx="3341914" cy="738014"/>
            <a:chOff x="594424" y="1153191"/>
            <a:chExt cx="2605976" cy="1634460"/>
          </a:xfrm>
        </p:grpSpPr>
        <p:sp>
          <p:nvSpPr>
            <p:cNvPr id="42" name="任意多边形 86">
              <a:extLst>
                <a:ext uri="{FF2B5EF4-FFF2-40B4-BE49-F238E27FC236}">
                  <a16:creationId xmlns:a16="http://schemas.microsoft.com/office/drawing/2014/main" id="{60AD82BA-9E56-4467-8440-349AFEDAB2C3}"/>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43" name="任意多边形 87">
              <a:extLst>
                <a:ext uri="{FF2B5EF4-FFF2-40B4-BE49-F238E27FC236}">
                  <a16:creationId xmlns:a16="http://schemas.microsoft.com/office/drawing/2014/main" id="{60DA96EE-468F-48BC-8697-E5F8D6C403B0}"/>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Tree>
    <p:extLst>
      <p:ext uri="{BB962C8B-B14F-4D97-AF65-F5344CB8AC3E}">
        <p14:creationId xmlns:p14="http://schemas.microsoft.com/office/powerpoint/2010/main" val="16965024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52000">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14:bounceEnd="52000">
                                          <p:cBhvr additive="base">
                                            <p:cTn id="12" dur="1500" fill="hold"/>
                                            <p:tgtEl>
                                              <p:spTgt spid="38"/>
                                            </p:tgtEl>
                                            <p:attrNameLst>
                                              <p:attrName>ppt_x</p:attrName>
                                            </p:attrNameLst>
                                          </p:cBhvr>
                                          <p:tavLst>
                                            <p:tav tm="0">
                                              <p:val>
                                                <p:strVal val="#ppt_x"/>
                                              </p:val>
                                            </p:tav>
                                            <p:tav tm="100000">
                                              <p:val>
                                                <p:strVal val="#ppt_x"/>
                                              </p:val>
                                            </p:tav>
                                          </p:tavLst>
                                        </p:anim>
                                        <p:anim calcmode="lin" valueType="num" p14:bounceEnd="52000">
                                          <p:cBhvr additive="base">
                                            <p:cTn id="13" dur="1500" fill="hold"/>
                                            <p:tgtEl>
                                              <p:spTgt spid="3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52000">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14:bounceEnd="52000">
                                          <p:cBhvr additive="base">
                                            <p:cTn id="16" dur="1500" fill="hold"/>
                                            <p:tgtEl>
                                              <p:spTgt spid="41"/>
                                            </p:tgtEl>
                                            <p:attrNameLst>
                                              <p:attrName>ppt_x</p:attrName>
                                            </p:attrNameLst>
                                          </p:cBhvr>
                                          <p:tavLst>
                                            <p:tav tm="0">
                                              <p:val>
                                                <p:strVal val="#ppt_x"/>
                                              </p:val>
                                            </p:tav>
                                            <p:tav tm="100000">
                                              <p:val>
                                                <p:strVal val="#ppt_x"/>
                                              </p:val>
                                            </p:tav>
                                          </p:tavLst>
                                        </p:anim>
                                        <p:anim calcmode="lin" valueType="num" p14:bounceEnd="52000">
                                          <p:cBhvr additive="base">
                                            <p:cTn id="17" dur="1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1500" fill="hold"/>
                                            <p:tgtEl>
                                              <p:spTgt spid="38"/>
                                            </p:tgtEl>
                                            <p:attrNameLst>
                                              <p:attrName>ppt_x</p:attrName>
                                            </p:attrNameLst>
                                          </p:cBhvr>
                                          <p:tavLst>
                                            <p:tav tm="0">
                                              <p:val>
                                                <p:strVal val="#ppt_x"/>
                                              </p:val>
                                            </p:tav>
                                            <p:tav tm="100000">
                                              <p:val>
                                                <p:strVal val="#ppt_x"/>
                                              </p:val>
                                            </p:tav>
                                          </p:tavLst>
                                        </p:anim>
                                        <p:anim calcmode="lin" valueType="num">
                                          <p:cBhvr additive="base">
                                            <p:cTn id="13" dur="1500" fill="hold"/>
                                            <p:tgtEl>
                                              <p:spTgt spid="3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additive="base">
                                            <p:cTn id="16" dur="1500" fill="hold"/>
                                            <p:tgtEl>
                                              <p:spTgt spid="41"/>
                                            </p:tgtEl>
                                            <p:attrNameLst>
                                              <p:attrName>ppt_x</p:attrName>
                                            </p:attrNameLst>
                                          </p:cBhvr>
                                          <p:tavLst>
                                            <p:tav tm="0">
                                              <p:val>
                                                <p:strVal val="#ppt_x"/>
                                              </p:val>
                                            </p:tav>
                                            <p:tav tm="100000">
                                              <p:val>
                                                <p:strVal val="#ppt_x"/>
                                              </p:val>
                                            </p:tav>
                                          </p:tavLst>
                                        </p:anim>
                                        <p:anim calcmode="lin" valueType="num">
                                          <p:cBhvr additive="base">
                                            <p:cTn id="17" dur="1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1987721-EB23-45A8-A2CC-2744F2CDDBD6}"/>
              </a:ext>
            </a:extLst>
          </p:cNvPr>
          <p:cNvGrpSpPr/>
          <p:nvPr/>
        </p:nvGrpSpPr>
        <p:grpSpPr>
          <a:xfrm>
            <a:off x="8921061" y="3121054"/>
            <a:ext cx="3270939" cy="3736946"/>
            <a:chOff x="4244105" y="1655576"/>
            <a:chExt cx="3270939" cy="3736946"/>
          </a:xfrm>
        </p:grpSpPr>
        <p:sp>
          <p:nvSpPr>
            <p:cNvPr id="4" name="Freeform 5"/>
            <p:cNvSpPr/>
            <p:nvPr/>
          </p:nvSpPr>
          <p:spPr bwMode="auto">
            <a:xfrm>
              <a:off x="4460553" y="2125178"/>
              <a:ext cx="2847124" cy="3267344"/>
            </a:xfrm>
            <a:custGeom>
              <a:avLst/>
              <a:gdLst>
                <a:gd name="T0" fmla="*/ 621 w 1045"/>
                <a:gd name="T1" fmla="*/ 1278 h 1279"/>
                <a:gd name="T2" fmla="*/ 493 w 1045"/>
                <a:gd name="T3" fmla="*/ 1279 h 1279"/>
                <a:gd name="T4" fmla="*/ 491 w 1045"/>
                <a:gd name="T5" fmla="*/ 1068 h 1279"/>
                <a:gd name="T6" fmla="*/ 362 w 1045"/>
                <a:gd name="T7" fmla="*/ 961 h 1279"/>
                <a:gd name="T8" fmla="*/ 239 w 1045"/>
                <a:gd name="T9" fmla="*/ 952 h 1279"/>
                <a:gd name="T10" fmla="*/ 0 w 1045"/>
                <a:gd name="T11" fmla="*/ 832 h 1279"/>
                <a:gd name="T12" fmla="*/ 322 w 1045"/>
                <a:gd name="T13" fmla="*/ 928 h 1279"/>
                <a:gd name="T14" fmla="*/ 117 w 1045"/>
                <a:gd name="T15" fmla="*/ 696 h 1279"/>
                <a:gd name="T16" fmla="*/ 430 w 1045"/>
                <a:gd name="T17" fmla="*/ 953 h 1279"/>
                <a:gd name="T18" fmla="*/ 494 w 1045"/>
                <a:gd name="T19" fmla="*/ 997 h 1279"/>
                <a:gd name="T20" fmla="*/ 494 w 1045"/>
                <a:gd name="T21" fmla="*/ 993 h 1279"/>
                <a:gd name="T22" fmla="*/ 469 w 1045"/>
                <a:gd name="T23" fmla="*/ 687 h 1279"/>
                <a:gd name="T24" fmla="*/ 248 w 1045"/>
                <a:gd name="T25" fmla="*/ 580 h 1279"/>
                <a:gd name="T26" fmla="*/ 11 w 1045"/>
                <a:gd name="T27" fmla="*/ 217 h 1279"/>
                <a:gd name="T28" fmla="*/ 275 w 1045"/>
                <a:gd name="T29" fmla="*/ 548 h 1279"/>
                <a:gd name="T30" fmla="*/ 320 w 1045"/>
                <a:gd name="T31" fmla="*/ 398 h 1279"/>
                <a:gd name="T32" fmla="*/ 316 w 1045"/>
                <a:gd name="T33" fmla="*/ 246 h 1279"/>
                <a:gd name="T34" fmla="*/ 349 w 1045"/>
                <a:gd name="T35" fmla="*/ 460 h 1279"/>
                <a:gd name="T36" fmla="*/ 328 w 1045"/>
                <a:gd name="T37" fmla="*/ 580 h 1279"/>
                <a:gd name="T38" fmla="*/ 471 w 1045"/>
                <a:gd name="T39" fmla="*/ 633 h 1279"/>
                <a:gd name="T40" fmla="*/ 547 w 1045"/>
                <a:gd name="T41" fmla="*/ 0 h 1279"/>
                <a:gd name="T42" fmla="*/ 529 w 1045"/>
                <a:gd name="T43" fmla="*/ 678 h 1279"/>
                <a:gd name="T44" fmla="*/ 576 w 1045"/>
                <a:gd name="T45" fmla="*/ 875 h 1279"/>
                <a:gd name="T46" fmla="*/ 741 w 1045"/>
                <a:gd name="T47" fmla="*/ 730 h 1279"/>
                <a:gd name="T48" fmla="*/ 809 w 1045"/>
                <a:gd name="T49" fmla="*/ 374 h 1279"/>
                <a:gd name="T50" fmla="*/ 791 w 1045"/>
                <a:gd name="T51" fmla="*/ 687 h 1279"/>
                <a:gd name="T52" fmla="*/ 903 w 1045"/>
                <a:gd name="T53" fmla="*/ 571 h 1279"/>
                <a:gd name="T54" fmla="*/ 1045 w 1045"/>
                <a:gd name="T55" fmla="*/ 321 h 1279"/>
                <a:gd name="T56" fmla="*/ 958 w 1045"/>
                <a:gd name="T57" fmla="*/ 545 h 1279"/>
                <a:gd name="T58" fmla="*/ 616 w 1045"/>
                <a:gd name="T59" fmla="*/ 966 h 1279"/>
                <a:gd name="T60" fmla="*/ 610 w 1045"/>
                <a:gd name="T61" fmla="*/ 1095 h 1279"/>
                <a:gd name="T62" fmla="*/ 939 w 1045"/>
                <a:gd name="T63" fmla="*/ 888 h 1279"/>
                <a:gd name="T64" fmla="*/ 610 w 1045"/>
                <a:gd name="T65" fmla="*/ 1140 h 1279"/>
                <a:gd name="T66" fmla="*/ 621 w 1045"/>
                <a:gd name="T67" fmla="*/ 1278 h 1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5" h="1279">
                  <a:moveTo>
                    <a:pt x="621" y="1278"/>
                  </a:moveTo>
                  <a:cubicBezTo>
                    <a:pt x="493" y="1279"/>
                    <a:pt x="493" y="1279"/>
                    <a:pt x="493" y="1279"/>
                  </a:cubicBezTo>
                  <a:cubicBezTo>
                    <a:pt x="480" y="1238"/>
                    <a:pt x="485" y="1193"/>
                    <a:pt x="491" y="1068"/>
                  </a:cubicBezTo>
                  <a:cubicBezTo>
                    <a:pt x="453" y="1033"/>
                    <a:pt x="408" y="998"/>
                    <a:pt x="362" y="961"/>
                  </a:cubicBezTo>
                  <a:cubicBezTo>
                    <a:pt x="310" y="963"/>
                    <a:pt x="280" y="960"/>
                    <a:pt x="239" y="952"/>
                  </a:cubicBezTo>
                  <a:cubicBezTo>
                    <a:pt x="153" y="935"/>
                    <a:pt x="123" y="906"/>
                    <a:pt x="0" y="832"/>
                  </a:cubicBezTo>
                  <a:cubicBezTo>
                    <a:pt x="134" y="888"/>
                    <a:pt x="210" y="930"/>
                    <a:pt x="322" y="928"/>
                  </a:cubicBezTo>
                  <a:cubicBezTo>
                    <a:pt x="244" y="861"/>
                    <a:pt x="168" y="787"/>
                    <a:pt x="117" y="696"/>
                  </a:cubicBezTo>
                  <a:cubicBezTo>
                    <a:pt x="236" y="800"/>
                    <a:pt x="263" y="854"/>
                    <a:pt x="430" y="953"/>
                  </a:cubicBezTo>
                  <a:cubicBezTo>
                    <a:pt x="448" y="964"/>
                    <a:pt x="467" y="976"/>
                    <a:pt x="494" y="997"/>
                  </a:cubicBezTo>
                  <a:cubicBezTo>
                    <a:pt x="494" y="993"/>
                    <a:pt x="494" y="993"/>
                    <a:pt x="494" y="993"/>
                  </a:cubicBezTo>
                  <a:cubicBezTo>
                    <a:pt x="497" y="887"/>
                    <a:pt x="467" y="762"/>
                    <a:pt x="469" y="687"/>
                  </a:cubicBezTo>
                  <a:cubicBezTo>
                    <a:pt x="371" y="661"/>
                    <a:pt x="303" y="619"/>
                    <a:pt x="248" y="580"/>
                  </a:cubicBezTo>
                  <a:cubicBezTo>
                    <a:pt x="105" y="480"/>
                    <a:pt x="40" y="342"/>
                    <a:pt x="11" y="217"/>
                  </a:cubicBezTo>
                  <a:cubicBezTo>
                    <a:pt x="94" y="400"/>
                    <a:pt x="163" y="479"/>
                    <a:pt x="275" y="548"/>
                  </a:cubicBezTo>
                  <a:cubicBezTo>
                    <a:pt x="285" y="525"/>
                    <a:pt x="324" y="475"/>
                    <a:pt x="320" y="398"/>
                  </a:cubicBezTo>
                  <a:cubicBezTo>
                    <a:pt x="315" y="314"/>
                    <a:pt x="306" y="285"/>
                    <a:pt x="316" y="246"/>
                  </a:cubicBezTo>
                  <a:cubicBezTo>
                    <a:pt x="332" y="334"/>
                    <a:pt x="354" y="416"/>
                    <a:pt x="349" y="460"/>
                  </a:cubicBezTo>
                  <a:cubicBezTo>
                    <a:pt x="345" y="497"/>
                    <a:pt x="340" y="510"/>
                    <a:pt x="328" y="580"/>
                  </a:cubicBezTo>
                  <a:cubicBezTo>
                    <a:pt x="394" y="614"/>
                    <a:pt x="436" y="623"/>
                    <a:pt x="471" y="633"/>
                  </a:cubicBezTo>
                  <a:cubicBezTo>
                    <a:pt x="480" y="526"/>
                    <a:pt x="544" y="250"/>
                    <a:pt x="547" y="0"/>
                  </a:cubicBezTo>
                  <a:cubicBezTo>
                    <a:pt x="602" y="287"/>
                    <a:pt x="501" y="515"/>
                    <a:pt x="529" y="678"/>
                  </a:cubicBezTo>
                  <a:cubicBezTo>
                    <a:pt x="546" y="776"/>
                    <a:pt x="564" y="812"/>
                    <a:pt x="576" y="875"/>
                  </a:cubicBezTo>
                  <a:cubicBezTo>
                    <a:pt x="617" y="825"/>
                    <a:pt x="645" y="811"/>
                    <a:pt x="741" y="730"/>
                  </a:cubicBezTo>
                  <a:cubicBezTo>
                    <a:pt x="723" y="598"/>
                    <a:pt x="730" y="473"/>
                    <a:pt x="809" y="374"/>
                  </a:cubicBezTo>
                  <a:cubicBezTo>
                    <a:pt x="738" y="537"/>
                    <a:pt x="772" y="588"/>
                    <a:pt x="791" y="687"/>
                  </a:cubicBezTo>
                  <a:cubicBezTo>
                    <a:pt x="841" y="647"/>
                    <a:pt x="874" y="615"/>
                    <a:pt x="903" y="571"/>
                  </a:cubicBezTo>
                  <a:cubicBezTo>
                    <a:pt x="937" y="523"/>
                    <a:pt x="988" y="442"/>
                    <a:pt x="1045" y="321"/>
                  </a:cubicBezTo>
                  <a:cubicBezTo>
                    <a:pt x="1027" y="404"/>
                    <a:pt x="992" y="483"/>
                    <a:pt x="958" y="545"/>
                  </a:cubicBezTo>
                  <a:cubicBezTo>
                    <a:pt x="854" y="740"/>
                    <a:pt x="738" y="767"/>
                    <a:pt x="616" y="966"/>
                  </a:cubicBezTo>
                  <a:cubicBezTo>
                    <a:pt x="614" y="992"/>
                    <a:pt x="612" y="1040"/>
                    <a:pt x="610" y="1095"/>
                  </a:cubicBezTo>
                  <a:cubicBezTo>
                    <a:pt x="698" y="1054"/>
                    <a:pt x="845" y="1010"/>
                    <a:pt x="939" y="888"/>
                  </a:cubicBezTo>
                  <a:cubicBezTo>
                    <a:pt x="901" y="979"/>
                    <a:pt x="728" y="1086"/>
                    <a:pt x="610" y="1140"/>
                  </a:cubicBezTo>
                  <a:cubicBezTo>
                    <a:pt x="613" y="1200"/>
                    <a:pt x="625" y="1222"/>
                    <a:pt x="621" y="1278"/>
                  </a:cubicBezTo>
                  <a:close/>
                </a:path>
              </a:pathLst>
            </a:custGeom>
            <a:solidFill>
              <a:schemeClr val="accent3"/>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Arial"/>
                <a:ea typeface="Microsoft YaHei"/>
                <a:cs typeface="+mn-ea"/>
                <a:sym typeface="+mn-lt"/>
              </a:endParaRPr>
            </a:p>
          </p:txBody>
        </p:sp>
        <p:sp>
          <p:nvSpPr>
            <p:cNvPr id="5" name="Freeform 7"/>
            <p:cNvSpPr/>
            <p:nvPr/>
          </p:nvSpPr>
          <p:spPr bwMode="auto">
            <a:xfrm>
              <a:off x="5733510" y="1655576"/>
              <a:ext cx="392028" cy="424202"/>
            </a:xfrm>
            <a:custGeom>
              <a:avLst/>
              <a:gdLst>
                <a:gd name="T0" fmla="*/ 129 w 259"/>
                <a:gd name="T1" fmla="*/ 0 h 299"/>
                <a:gd name="T2" fmla="*/ 194 w 259"/>
                <a:gd name="T3" fmla="*/ 38 h 299"/>
                <a:gd name="T4" fmla="*/ 259 w 259"/>
                <a:gd name="T5" fmla="*/ 74 h 299"/>
                <a:gd name="T6" fmla="*/ 259 w 259"/>
                <a:gd name="T7" fmla="*/ 149 h 299"/>
                <a:gd name="T8" fmla="*/ 259 w 259"/>
                <a:gd name="T9" fmla="*/ 223 h 299"/>
                <a:gd name="T10" fmla="*/ 194 w 259"/>
                <a:gd name="T11" fmla="*/ 261 h 299"/>
                <a:gd name="T12" fmla="*/ 129 w 259"/>
                <a:gd name="T13" fmla="*/ 299 h 299"/>
                <a:gd name="T14" fmla="*/ 64 w 259"/>
                <a:gd name="T15" fmla="*/ 261 h 299"/>
                <a:gd name="T16" fmla="*/ 0 w 259"/>
                <a:gd name="T17" fmla="*/ 223 h 299"/>
                <a:gd name="T18" fmla="*/ 0 w 259"/>
                <a:gd name="T19" fmla="*/ 149 h 299"/>
                <a:gd name="T20" fmla="*/ 0 w 259"/>
                <a:gd name="T21" fmla="*/ 74 h 299"/>
                <a:gd name="T22" fmla="*/ 64 w 259"/>
                <a:gd name="T23" fmla="*/ 38 h 299"/>
                <a:gd name="T24" fmla="*/ 129 w 259"/>
                <a:gd name="T25" fmla="*/ 0 h 299"/>
                <a:gd name="T26" fmla="*/ 129 w 259"/>
                <a:gd name="T2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9" h="299">
                  <a:moveTo>
                    <a:pt x="129" y="0"/>
                  </a:moveTo>
                  <a:lnTo>
                    <a:pt x="194" y="38"/>
                  </a:lnTo>
                  <a:lnTo>
                    <a:pt x="259" y="74"/>
                  </a:lnTo>
                  <a:lnTo>
                    <a:pt x="259" y="149"/>
                  </a:lnTo>
                  <a:lnTo>
                    <a:pt x="259" y="223"/>
                  </a:lnTo>
                  <a:lnTo>
                    <a:pt x="194" y="261"/>
                  </a:lnTo>
                  <a:lnTo>
                    <a:pt x="129" y="299"/>
                  </a:lnTo>
                  <a:lnTo>
                    <a:pt x="64" y="261"/>
                  </a:lnTo>
                  <a:lnTo>
                    <a:pt x="0" y="223"/>
                  </a:lnTo>
                  <a:lnTo>
                    <a:pt x="0" y="149"/>
                  </a:lnTo>
                  <a:lnTo>
                    <a:pt x="0" y="74"/>
                  </a:lnTo>
                  <a:lnTo>
                    <a:pt x="64" y="38"/>
                  </a:lnTo>
                  <a:lnTo>
                    <a:pt x="129" y="0"/>
                  </a:lnTo>
                  <a:lnTo>
                    <a:pt x="129" y="0"/>
                  </a:lnTo>
                  <a:close/>
                </a:path>
              </a:pathLst>
            </a:custGeom>
            <a:solidFill>
              <a:srgbClr val="92D05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6" name="Freeform 8"/>
            <p:cNvSpPr/>
            <p:nvPr/>
          </p:nvSpPr>
          <p:spPr bwMode="auto">
            <a:xfrm>
              <a:off x="7126043" y="2467093"/>
              <a:ext cx="389001" cy="421364"/>
            </a:xfrm>
            <a:custGeom>
              <a:avLst/>
              <a:gdLst>
                <a:gd name="T0" fmla="*/ 128 w 257"/>
                <a:gd name="T1" fmla="*/ 0 h 297"/>
                <a:gd name="T2" fmla="*/ 192 w 257"/>
                <a:gd name="T3" fmla="*/ 36 h 297"/>
                <a:gd name="T4" fmla="*/ 257 w 257"/>
                <a:gd name="T5" fmla="*/ 74 h 297"/>
                <a:gd name="T6" fmla="*/ 257 w 257"/>
                <a:gd name="T7" fmla="*/ 148 h 297"/>
                <a:gd name="T8" fmla="*/ 257 w 257"/>
                <a:gd name="T9" fmla="*/ 224 h 297"/>
                <a:gd name="T10" fmla="*/ 192 w 257"/>
                <a:gd name="T11" fmla="*/ 261 h 297"/>
                <a:gd name="T12" fmla="*/ 128 w 257"/>
                <a:gd name="T13" fmla="*/ 297 h 297"/>
                <a:gd name="T14" fmla="*/ 63 w 257"/>
                <a:gd name="T15" fmla="*/ 261 h 297"/>
                <a:gd name="T16" fmla="*/ 0 w 257"/>
                <a:gd name="T17" fmla="*/ 224 h 297"/>
                <a:gd name="T18" fmla="*/ 0 w 257"/>
                <a:gd name="T19" fmla="*/ 148 h 297"/>
                <a:gd name="T20" fmla="*/ 0 w 257"/>
                <a:gd name="T21" fmla="*/ 74 h 297"/>
                <a:gd name="T22" fmla="*/ 63 w 257"/>
                <a:gd name="T23" fmla="*/ 36 h 297"/>
                <a:gd name="T24" fmla="*/ 128 w 257"/>
                <a:gd name="T25" fmla="*/ 0 h 297"/>
                <a:gd name="T26" fmla="*/ 128 w 257"/>
                <a:gd name="T27"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97">
                  <a:moveTo>
                    <a:pt x="128" y="0"/>
                  </a:moveTo>
                  <a:lnTo>
                    <a:pt x="192" y="36"/>
                  </a:lnTo>
                  <a:lnTo>
                    <a:pt x="257" y="74"/>
                  </a:lnTo>
                  <a:lnTo>
                    <a:pt x="257" y="148"/>
                  </a:lnTo>
                  <a:lnTo>
                    <a:pt x="257" y="224"/>
                  </a:lnTo>
                  <a:lnTo>
                    <a:pt x="192" y="261"/>
                  </a:lnTo>
                  <a:lnTo>
                    <a:pt x="128" y="297"/>
                  </a:lnTo>
                  <a:lnTo>
                    <a:pt x="63" y="261"/>
                  </a:lnTo>
                  <a:lnTo>
                    <a:pt x="0" y="224"/>
                  </a:lnTo>
                  <a:lnTo>
                    <a:pt x="0" y="148"/>
                  </a:lnTo>
                  <a:lnTo>
                    <a:pt x="0" y="74"/>
                  </a:lnTo>
                  <a:lnTo>
                    <a:pt x="63" y="36"/>
                  </a:lnTo>
                  <a:lnTo>
                    <a:pt x="128" y="0"/>
                  </a:lnTo>
                  <a:lnTo>
                    <a:pt x="128" y="0"/>
                  </a:lnTo>
                  <a:close/>
                </a:path>
              </a:pathLst>
            </a:custGeom>
            <a:solidFill>
              <a:schemeClr val="bg1">
                <a:lumMod val="6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7" name="Freeform 9"/>
            <p:cNvSpPr/>
            <p:nvPr/>
          </p:nvSpPr>
          <p:spPr bwMode="auto">
            <a:xfrm>
              <a:off x="6882349" y="3915619"/>
              <a:ext cx="393542" cy="424202"/>
            </a:xfrm>
            <a:custGeom>
              <a:avLst/>
              <a:gdLst>
                <a:gd name="T0" fmla="*/ 130 w 260"/>
                <a:gd name="T1" fmla="*/ 0 h 299"/>
                <a:gd name="T2" fmla="*/ 195 w 260"/>
                <a:gd name="T3" fmla="*/ 38 h 299"/>
                <a:gd name="T4" fmla="*/ 260 w 260"/>
                <a:gd name="T5" fmla="*/ 76 h 299"/>
                <a:gd name="T6" fmla="*/ 260 w 260"/>
                <a:gd name="T7" fmla="*/ 150 h 299"/>
                <a:gd name="T8" fmla="*/ 260 w 260"/>
                <a:gd name="T9" fmla="*/ 224 h 299"/>
                <a:gd name="T10" fmla="*/ 195 w 260"/>
                <a:gd name="T11" fmla="*/ 261 h 299"/>
                <a:gd name="T12" fmla="*/ 130 w 260"/>
                <a:gd name="T13" fmla="*/ 299 h 299"/>
                <a:gd name="T14" fmla="*/ 65 w 260"/>
                <a:gd name="T15" fmla="*/ 261 h 299"/>
                <a:gd name="T16" fmla="*/ 0 w 260"/>
                <a:gd name="T17" fmla="*/ 224 h 299"/>
                <a:gd name="T18" fmla="*/ 0 w 260"/>
                <a:gd name="T19" fmla="*/ 150 h 299"/>
                <a:gd name="T20" fmla="*/ 0 w 260"/>
                <a:gd name="T21" fmla="*/ 76 h 299"/>
                <a:gd name="T22" fmla="*/ 65 w 260"/>
                <a:gd name="T23" fmla="*/ 38 h 299"/>
                <a:gd name="T24" fmla="*/ 130 w 260"/>
                <a:gd name="T25" fmla="*/ 0 h 299"/>
                <a:gd name="T26" fmla="*/ 130 w 260"/>
                <a:gd name="T2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0" h="299">
                  <a:moveTo>
                    <a:pt x="130" y="0"/>
                  </a:moveTo>
                  <a:lnTo>
                    <a:pt x="195" y="38"/>
                  </a:lnTo>
                  <a:lnTo>
                    <a:pt x="260" y="76"/>
                  </a:lnTo>
                  <a:lnTo>
                    <a:pt x="260" y="150"/>
                  </a:lnTo>
                  <a:lnTo>
                    <a:pt x="260" y="224"/>
                  </a:lnTo>
                  <a:lnTo>
                    <a:pt x="195" y="261"/>
                  </a:lnTo>
                  <a:lnTo>
                    <a:pt x="130" y="299"/>
                  </a:lnTo>
                  <a:lnTo>
                    <a:pt x="65" y="261"/>
                  </a:lnTo>
                  <a:lnTo>
                    <a:pt x="0" y="224"/>
                  </a:lnTo>
                  <a:lnTo>
                    <a:pt x="0" y="150"/>
                  </a:lnTo>
                  <a:lnTo>
                    <a:pt x="0" y="76"/>
                  </a:lnTo>
                  <a:lnTo>
                    <a:pt x="65" y="38"/>
                  </a:lnTo>
                  <a:lnTo>
                    <a:pt x="130" y="0"/>
                  </a:lnTo>
                  <a:lnTo>
                    <a:pt x="130" y="0"/>
                  </a:lnTo>
                  <a:close/>
                </a:path>
              </a:pathLst>
            </a:custGeom>
            <a:solidFill>
              <a:schemeClr val="bg1">
                <a:lumMod val="6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8" name="Freeform 10"/>
            <p:cNvSpPr/>
            <p:nvPr/>
          </p:nvSpPr>
          <p:spPr bwMode="auto">
            <a:xfrm>
              <a:off x="5108383" y="2316706"/>
              <a:ext cx="390515" cy="424202"/>
            </a:xfrm>
            <a:custGeom>
              <a:avLst/>
              <a:gdLst>
                <a:gd name="T0" fmla="*/ 128 w 258"/>
                <a:gd name="T1" fmla="*/ 0 h 299"/>
                <a:gd name="T2" fmla="*/ 193 w 258"/>
                <a:gd name="T3" fmla="*/ 38 h 299"/>
                <a:gd name="T4" fmla="*/ 258 w 258"/>
                <a:gd name="T5" fmla="*/ 76 h 299"/>
                <a:gd name="T6" fmla="*/ 258 w 258"/>
                <a:gd name="T7" fmla="*/ 150 h 299"/>
                <a:gd name="T8" fmla="*/ 258 w 258"/>
                <a:gd name="T9" fmla="*/ 223 h 299"/>
                <a:gd name="T10" fmla="*/ 193 w 258"/>
                <a:gd name="T11" fmla="*/ 261 h 299"/>
                <a:gd name="T12" fmla="*/ 128 w 258"/>
                <a:gd name="T13" fmla="*/ 299 h 299"/>
                <a:gd name="T14" fmla="*/ 63 w 258"/>
                <a:gd name="T15" fmla="*/ 261 h 299"/>
                <a:gd name="T16" fmla="*/ 0 w 258"/>
                <a:gd name="T17" fmla="*/ 223 h 299"/>
                <a:gd name="T18" fmla="*/ 0 w 258"/>
                <a:gd name="T19" fmla="*/ 150 h 299"/>
                <a:gd name="T20" fmla="*/ 0 w 258"/>
                <a:gd name="T21" fmla="*/ 76 h 299"/>
                <a:gd name="T22" fmla="*/ 63 w 258"/>
                <a:gd name="T23" fmla="*/ 38 h 299"/>
                <a:gd name="T24" fmla="*/ 128 w 258"/>
                <a:gd name="T25" fmla="*/ 0 h 299"/>
                <a:gd name="T26" fmla="*/ 128 w 258"/>
                <a:gd name="T2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99">
                  <a:moveTo>
                    <a:pt x="128" y="0"/>
                  </a:moveTo>
                  <a:lnTo>
                    <a:pt x="193" y="38"/>
                  </a:lnTo>
                  <a:lnTo>
                    <a:pt x="258" y="76"/>
                  </a:lnTo>
                  <a:lnTo>
                    <a:pt x="258" y="150"/>
                  </a:lnTo>
                  <a:lnTo>
                    <a:pt x="258" y="223"/>
                  </a:lnTo>
                  <a:lnTo>
                    <a:pt x="193" y="261"/>
                  </a:lnTo>
                  <a:lnTo>
                    <a:pt x="128" y="299"/>
                  </a:lnTo>
                  <a:lnTo>
                    <a:pt x="63" y="261"/>
                  </a:lnTo>
                  <a:lnTo>
                    <a:pt x="0" y="223"/>
                  </a:lnTo>
                  <a:lnTo>
                    <a:pt x="0" y="150"/>
                  </a:lnTo>
                  <a:lnTo>
                    <a:pt x="0" y="76"/>
                  </a:lnTo>
                  <a:lnTo>
                    <a:pt x="63" y="38"/>
                  </a:lnTo>
                  <a:lnTo>
                    <a:pt x="128" y="0"/>
                  </a:lnTo>
                  <a:lnTo>
                    <a:pt x="128" y="0"/>
                  </a:lnTo>
                  <a:close/>
                </a:path>
              </a:pathLst>
            </a:custGeom>
            <a:solidFill>
              <a:srgbClr val="139EC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9" name="Freeform 11"/>
            <p:cNvSpPr/>
            <p:nvPr/>
          </p:nvSpPr>
          <p:spPr bwMode="auto">
            <a:xfrm>
              <a:off x="4244105" y="3803540"/>
              <a:ext cx="390515" cy="421364"/>
            </a:xfrm>
            <a:custGeom>
              <a:avLst/>
              <a:gdLst>
                <a:gd name="T0" fmla="*/ 130 w 258"/>
                <a:gd name="T1" fmla="*/ 0 h 297"/>
                <a:gd name="T2" fmla="*/ 193 w 258"/>
                <a:gd name="T3" fmla="*/ 36 h 297"/>
                <a:gd name="T4" fmla="*/ 258 w 258"/>
                <a:gd name="T5" fmla="*/ 74 h 297"/>
                <a:gd name="T6" fmla="*/ 258 w 258"/>
                <a:gd name="T7" fmla="*/ 148 h 297"/>
                <a:gd name="T8" fmla="*/ 258 w 258"/>
                <a:gd name="T9" fmla="*/ 223 h 297"/>
                <a:gd name="T10" fmla="*/ 193 w 258"/>
                <a:gd name="T11" fmla="*/ 261 h 297"/>
                <a:gd name="T12" fmla="*/ 130 w 258"/>
                <a:gd name="T13" fmla="*/ 297 h 297"/>
                <a:gd name="T14" fmla="*/ 65 w 258"/>
                <a:gd name="T15" fmla="*/ 261 h 297"/>
                <a:gd name="T16" fmla="*/ 0 w 258"/>
                <a:gd name="T17" fmla="*/ 223 h 297"/>
                <a:gd name="T18" fmla="*/ 0 w 258"/>
                <a:gd name="T19" fmla="*/ 148 h 297"/>
                <a:gd name="T20" fmla="*/ 0 w 258"/>
                <a:gd name="T21" fmla="*/ 74 h 297"/>
                <a:gd name="T22" fmla="*/ 65 w 258"/>
                <a:gd name="T23" fmla="*/ 36 h 297"/>
                <a:gd name="T24" fmla="*/ 130 w 258"/>
                <a:gd name="T25" fmla="*/ 0 h 297"/>
                <a:gd name="T26" fmla="*/ 130 w 258"/>
                <a:gd name="T27"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97">
                  <a:moveTo>
                    <a:pt x="130" y="0"/>
                  </a:moveTo>
                  <a:lnTo>
                    <a:pt x="193" y="36"/>
                  </a:lnTo>
                  <a:lnTo>
                    <a:pt x="258" y="74"/>
                  </a:lnTo>
                  <a:lnTo>
                    <a:pt x="258" y="148"/>
                  </a:lnTo>
                  <a:lnTo>
                    <a:pt x="258" y="223"/>
                  </a:lnTo>
                  <a:lnTo>
                    <a:pt x="193" y="261"/>
                  </a:lnTo>
                  <a:lnTo>
                    <a:pt x="130" y="297"/>
                  </a:lnTo>
                  <a:lnTo>
                    <a:pt x="65" y="261"/>
                  </a:lnTo>
                  <a:lnTo>
                    <a:pt x="0" y="223"/>
                  </a:lnTo>
                  <a:lnTo>
                    <a:pt x="0" y="148"/>
                  </a:lnTo>
                  <a:lnTo>
                    <a:pt x="0" y="74"/>
                  </a:lnTo>
                  <a:lnTo>
                    <a:pt x="65" y="36"/>
                  </a:lnTo>
                  <a:lnTo>
                    <a:pt x="130" y="0"/>
                  </a:lnTo>
                  <a:lnTo>
                    <a:pt x="130" y="0"/>
                  </a:lnTo>
                  <a:close/>
                </a:path>
              </a:pathLst>
            </a:custGeom>
            <a:solidFill>
              <a:srgbClr val="139EC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0" name="Freeform 13"/>
            <p:cNvSpPr/>
            <p:nvPr/>
          </p:nvSpPr>
          <p:spPr bwMode="auto">
            <a:xfrm>
              <a:off x="6367718" y="4480276"/>
              <a:ext cx="217962" cy="235510"/>
            </a:xfrm>
            <a:custGeom>
              <a:avLst/>
              <a:gdLst>
                <a:gd name="T0" fmla="*/ 72 w 144"/>
                <a:gd name="T1" fmla="*/ 0 h 166"/>
                <a:gd name="T2" fmla="*/ 108 w 144"/>
                <a:gd name="T3" fmla="*/ 22 h 166"/>
                <a:gd name="T4" fmla="*/ 144 w 144"/>
                <a:gd name="T5" fmla="*/ 42 h 166"/>
                <a:gd name="T6" fmla="*/ 144 w 144"/>
                <a:gd name="T7" fmla="*/ 83 h 166"/>
                <a:gd name="T8" fmla="*/ 144 w 144"/>
                <a:gd name="T9" fmla="*/ 124 h 166"/>
                <a:gd name="T10" fmla="*/ 108 w 144"/>
                <a:gd name="T11" fmla="*/ 144 h 166"/>
                <a:gd name="T12" fmla="*/ 72 w 144"/>
                <a:gd name="T13" fmla="*/ 166 h 166"/>
                <a:gd name="T14" fmla="*/ 36 w 144"/>
                <a:gd name="T15" fmla="*/ 144 h 166"/>
                <a:gd name="T16" fmla="*/ 0 w 144"/>
                <a:gd name="T17" fmla="*/ 124 h 166"/>
                <a:gd name="T18" fmla="*/ 0 w 144"/>
                <a:gd name="T19" fmla="*/ 83 h 166"/>
                <a:gd name="T20" fmla="*/ 0 w 144"/>
                <a:gd name="T21" fmla="*/ 42 h 166"/>
                <a:gd name="T22" fmla="*/ 36 w 144"/>
                <a:gd name="T23" fmla="*/ 22 h 166"/>
                <a:gd name="T24" fmla="*/ 72 w 144"/>
                <a:gd name="T25" fmla="*/ 0 h 166"/>
                <a:gd name="T26" fmla="*/ 72 w 144"/>
                <a:gd name="T2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166">
                  <a:moveTo>
                    <a:pt x="72" y="0"/>
                  </a:moveTo>
                  <a:lnTo>
                    <a:pt x="108" y="22"/>
                  </a:lnTo>
                  <a:lnTo>
                    <a:pt x="144" y="42"/>
                  </a:lnTo>
                  <a:lnTo>
                    <a:pt x="144" y="83"/>
                  </a:lnTo>
                  <a:lnTo>
                    <a:pt x="144" y="124"/>
                  </a:lnTo>
                  <a:lnTo>
                    <a:pt x="108" y="144"/>
                  </a:lnTo>
                  <a:lnTo>
                    <a:pt x="72" y="166"/>
                  </a:lnTo>
                  <a:lnTo>
                    <a:pt x="36" y="144"/>
                  </a:lnTo>
                  <a:lnTo>
                    <a:pt x="0" y="124"/>
                  </a:lnTo>
                  <a:lnTo>
                    <a:pt x="0" y="83"/>
                  </a:lnTo>
                  <a:lnTo>
                    <a:pt x="0" y="42"/>
                  </a:lnTo>
                  <a:lnTo>
                    <a:pt x="36" y="22"/>
                  </a:lnTo>
                  <a:lnTo>
                    <a:pt x="72" y="0"/>
                  </a:lnTo>
                  <a:lnTo>
                    <a:pt x="72" y="0"/>
                  </a:lnTo>
                  <a:close/>
                </a:path>
              </a:pathLst>
            </a:custGeom>
            <a:solidFill>
              <a:srgbClr val="FFC0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black"/>
                </a:solidFill>
                <a:effectLst/>
                <a:uLnTx/>
                <a:uFillTx/>
                <a:latin typeface="Arial"/>
                <a:ea typeface="Microsoft YaHei"/>
                <a:cs typeface="+mn-ea"/>
                <a:sym typeface="+mn-lt"/>
              </a:endParaRPr>
            </a:p>
          </p:txBody>
        </p:sp>
        <p:sp>
          <p:nvSpPr>
            <p:cNvPr id="11" name="Freeform 14"/>
            <p:cNvSpPr/>
            <p:nvPr/>
          </p:nvSpPr>
          <p:spPr bwMode="auto">
            <a:xfrm>
              <a:off x="4896477" y="3054448"/>
              <a:ext cx="214934" cy="235510"/>
            </a:xfrm>
            <a:custGeom>
              <a:avLst/>
              <a:gdLst>
                <a:gd name="T0" fmla="*/ 70 w 142"/>
                <a:gd name="T1" fmla="*/ 0 h 166"/>
                <a:gd name="T2" fmla="*/ 106 w 142"/>
                <a:gd name="T3" fmla="*/ 22 h 166"/>
                <a:gd name="T4" fmla="*/ 142 w 142"/>
                <a:gd name="T5" fmla="*/ 42 h 166"/>
                <a:gd name="T6" fmla="*/ 142 w 142"/>
                <a:gd name="T7" fmla="*/ 83 h 166"/>
                <a:gd name="T8" fmla="*/ 142 w 142"/>
                <a:gd name="T9" fmla="*/ 125 h 166"/>
                <a:gd name="T10" fmla="*/ 106 w 142"/>
                <a:gd name="T11" fmla="*/ 144 h 166"/>
                <a:gd name="T12" fmla="*/ 70 w 142"/>
                <a:gd name="T13" fmla="*/ 166 h 166"/>
                <a:gd name="T14" fmla="*/ 34 w 142"/>
                <a:gd name="T15" fmla="*/ 144 h 166"/>
                <a:gd name="T16" fmla="*/ 0 w 142"/>
                <a:gd name="T17" fmla="*/ 125 h 166"/>
                <a:gd name="T18" fmla="*/ 0 w 142"/>
                <a:gd name="T19" fmla="*/ 83 h 166"/>
                <a:gd name="T20" fmla="*/ 0 w 142"/>
                <a:gd name="T21" fmla="*/ 42 h 166"/>
                <a:gd name="T22" fmla="*/ 34 w 142"/>
                <a:gd name="T23" fmla="*/ 22 h 166"/>
                <a:gd name="T24" fmla="*/ 70 w 142"/>
                <a:gd name="T25" fmla="*/ 0 h 166"/>
                <a:gd name="T26" fmla="*/ 70 w 142"/>
                <a:gd name="T2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66">
                  <a:moveTo>
                    <a:pt x="70" y="0"/>
                  </a:moveTo>
                  <a:lnTo>
                    <a:pt x="106" y="22"/>
                  </a:lnTo>
                  <a:lnTo>
                    <a:pt x="142" y="42"/>
                  </a:lnTo>
                  <a:lnTo>
                    <a:pt x="142" y="83"/>
                  </a:lnTo>
                  <a:lnTo>
                    <a:pt x="142" y="125"/>
                  </a:lnTo>
                  <a:lnTo>
                    <a:pt x="106" y="144"/>
                  </a:lnTo>
                  <a:lnTo>
                    <a:pt x="70" y="166"/>
                  </a:lnTo>
                  <a:lnTo>
                    <a:pt x="34" y="144"/>
                  </a:lnTo>
                  <a:lnTo>
                    <a:pt x="0" y="125"/>
                  </a:lnTo>
                  <a:lnTo>
                    <a:pt x="0" y="83"/>
                  </a:lnTo>
                  <a:lnTo>
                    <a:pt x="0" y="42"/>
                  </a:lnTo>
                  <a:lnTo>
                    <a:pt x="34" y="22"/>
                  </a:lnTo>
                  <a:lnTo>
                    <a:pt x="70" y="0"/>
                  </a:lnTo>
                  <a:lnTo>
                    <a:pt x="70" y="0"/>
                  </a:lnTo>
                  <a:close/>
                </a:path>
              </a:pathLst>
            </a:custGeom>
            <a:solidFill>
              <a:srgbClr val="6AE62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2" name="Freeform 15"/>
            <p:cNvSpPr/>
            <p:nvPr/>
          </p:nvSpPr>
          <p:spPr bwMode="auto">
            <a:xfrm>
              <a:off x="5629070" y="2696927"/>
              <a:ext cx="214934" cy="232673"/>
            </a:xfrm>
            <a:custGeom>
              <a:avLst/>
              <a:gdLst>
                <a:gd name="T0" fmla="*/ 70 w 142"/>
                <a:gd name="T1" fmla="*/ 0 h 164"/>
                <a:gd name="T2" fmla="*/ 106 w 142"/>
                <a:gd name="T3" fmla="*/ 20 h 164"/>
                <a:gd name="T4" fmla="*/ 142 w 142"/>
                <a:gd name="T5" fmla="*/ 40 h 164"/>
                <a:gd name="T6" fmla="*/ 142 w 142"/>
                <a:gd name="T7" fmla="*/ 81 h 164"/>
                <a:gd name="T8" fmla="*/ 142 w 142"/>
                <a:gd name="T9" fmla="*/ 123 h 164"/>
                <a:gd name="T10" fmla="*/ 106 w 142"/>
                <a:gd name="T11" fmla="*/ 143 h 164"/>
                <a:gd name="T12" fmla="*/ 70 w 142"/>
                <a:gd name="T13" fmla="*/ 164 h 164"/>
                <a:gd name="T14" fmla="*/ 36 w 142"/>
                <a:gd name="T15" fmla="*/ 143 h 164"/>
                <a:gd name="T16" fmla="*/ 0 w 142"/>
                <a:gd name="T17" fmla="*/ 123 h 164"/>
                <a:gd name="T18" fmla="*/ 0 w 142"/>
                <a:gd name="T19" fmla="*/ 81 h 164"/>
                <a:gd name="T20" fmla="*/ 0 w 142"/>
                <a:gd name="T21" fmla="*/ 40 h 164"/>
                <a:gd name="T22" fmla="*/ 36 w 142"/>
                <a:gd name="T23" fmla="*/ 20 h 164"/>
                <a:gd name="T24" fmla="*/ 70 w 142"/>
                <a:gd name="T25" fmla="*/ 0 h 164"/>
                <a:gd name="T26" fmla="*/ 70 w 142"/>
                <a:gd name="T2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64">
                  <a:moveTo>
                    <a:pt x="70" y="0"/>
                  </a:moveTo>
                  <a:lnTo>
                    <a:pt x="106" y="20"/>
                  </a:lnTo>
                  <a:lnTo>
                    <a:pt x="142" y="40"/>
                  </a:lnTo>
                  <a:lnTo>
                    <a:pt x="142" y="81"/>
                  </a:lnTo>
                  <a:lnTo>
                    <a:pt x="142" y="123"/>
                  </a:lnTo>
                  <a:lnTo>
                    <a:pt x="106" y="143"/>
                  </a:lnTo>
                  <a:lnTo>
                    <a:pt x="70" y="164"/>
                  </a:lnTo>
                  <a:lnTo>
                    <a:pt x="36" y="143"/>
                  </a:lnTo>
                  <a:lnTo>
                    <a:pt x="0" y="123"/>
                  </a:lnTo>
                  <a:lnTo>
                    <a:pt x="0" y="81"/>
                  </a:lnTo>
                  <a:lnTo>
                    <a:pt x="0" y="40"/>
                  </a:lnTo>
                  <a:lnTo>
                    <a:pt x="36" y="20"/>
                  </a:lnTo>
                  <a:lnTo>
                    <a:pt x="70" y="0"/>
                  </a:lnTo>
                  <a:lnTo>
                    <a:pt x="70" y="0"/>
                  </a:lnTo>
                  <a:close/>
                </a:path>
              </a:pathLst>
            </a:custGeom>
            <a:solidFill>
              <a:srgbClr val="7E7E7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3" name="Freeform 16"/>
            <p:cNvSpPr/>
            <p:nvPr/>
          </p:nvSpPr>
          <p:spPr bwMode="auto">
            <a:xfrm>
              <a:off x="6061966" y="3908526"/>
              <a:ext cx="216448" cy="232673"/>
            </a:xfrm>
            <a:custGeom>
              <a:avLst/>
              <a:gdLst>
                <a:gd name="T0" fmla="*/ 72 w 143"/>
                <a:gd name="T1" fmla="*/ 0 h 164"/>
                <a:gd name="T2" fmla="*/ 108 w 143"/>
                <a:gd name="T3" fmla="*/ 20 h 164"/>
                <a:gd name="T4" fmla="*/ 143 w 143"/>
                <a:gd name="T5" fmla="*/ 39 h 164"/>
                <a:gd name="T6" fmla="*/ 143 w 143"/>
                <a:gd name="T7" fmla="*/ 81 h 164"/>
                <a:gd name="T8" fmla="*/ 143 w 143"/>
                <a:gd name="T9" fmla="*/ 122 h 164"/>
                <a:gd name="T10" fmla="*/ 108 w 143"/>
                <a:gd name="T11" fmla="*/ 144 h 164"/>
                <a:gd name="T12" fmla="*/ 72 w 143"/>
                <a:gd name="T13" fmla="*/ 164 h 164"/>
                <a:gd name="T14" fmla="*/ 36 w 143"/>
                <a:gd name="T15" fmla="*/ 144 h 164"/>
                <a:gd name="T16" fmla="*/ 0 w 143"/>
                <a:gd name="T17" fmla="*/ 122 h 164"/>
                <a:gd name="T18" fmla="*/ 0 w 143"/>
                <a:gd name="T19" fmla="*/ 81 h 164"/>
                <a:gd name="T20" fmla="*/ 0 w 143"/>
                <a:gd name="T21" fmla="*/ 39 h 164"/>
                <a:gd name="T22" fmla="*/ 36 w 143"/>
                <a:gd name="T23" fmla="*/ 20 h 164"/>
                <a:gd name="T24" fmla="*/ 72 w 143"/>
                <a:gd name="T25" fmla="*/ 0 h 164"/>
                <a:gd name="T26" fmla="*/ 72 w 143"/>
                <a:gd name="T2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3" h="164">
                  <a:moveTo>
                    <a:pt x="72" y="0"/>
                  </a:moveTo>
                  <a:lnTo>
                    <a:pt x="108" y="20"/>
                  </a:lnTo>
                  <a:lnTo>
                    <a:pt x="143" y="39"/>
                  </a:lnTo>
                  <a:lnTo>
                    <a:pt x="143" y="81"/>
                  </a:lnTo>
                  <a:lnTo>
                    <a:pt x="143" y="122"/>
                  </a:lnTo>
                  <a:lnTo>
                    <a:pt x="108" y="144"/>
                  </a:lnTo>
                  <a:lnTo>
                    <a:pt x="72" y="164"/>
                  </a:lnTo>
                  <a:lnTo>
                    <a:pt x="36" y="144"/>
                  </a:lnTo>
                  <a:lnTo>
                    <a:pt x="0" y="122"/>
                  </a:lnTo>
                  <a:lnTo>
                    <a:pt x="0" y="81"/>
                  </a:lnTo>
                  <a:lnTo>
                    <a:pt x="0" y="39"/>
                  </a:lnTo>
                  <a:lnTo>
                    <a:pt x="36" y="20"/>
                  </a:lnTo>
                  <a:lnTo>
                    <a:pt x="72" y="0"/>
                  </a:lnTo>
                  <a:lnTo>
                    <a:pt x="72" y="0"/>
                  </a:lnTo>
                  <a:close/>
                </a:path>
              </a:pathLst>
            </a:custGeom>
            <a:solidFill>
              <a:srgbClr val="7E7E7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4" name="Freeform 17"/>
            <p:cNvSpPr/>
            <p:nvPr/>
          </p:nvSpPr>
          <p:spPr bwMode="auto">
            <a:xfrm>
              <a:off x="4778415" y="3688623"/>
              <a:ext cx="214934" cy="235510"/>
            </a:xfrm>
            <a:custGeom>
              <a:avLst/>
              <a:gdLst>
                <a:gd name="T0" fmla="*/ 70 w 142"/>
                <a:gd name="T1" fmla="*/ 0 h 166"/>
                <a:gd name="T2" fmla="*/ 106 w 142"/>
                <a:gd name="T3" fmla="*/ 22 h 166"/>
                <a:gd name="T4" fmla="*/ 142 w 142"/>
                <a:gd name="T5" fmla="*/ 41 h 166"/>
                <a:gd name="T6" fmla="*/ 142 w 142"/>
                <a:gd name="T7" fmla="*/ 83 h 166"/>
                <a:gd name="T8" fmla="*/ 142 w 142"/>
                <a:gd name="T9" fmla="*/ 124 h 166"/>
                <a:gd name="T10" fmla="*/ 106 w 142"/>
                <a:gd name="T11" fmla="*/ 144 h 166"/>
                <a:gd name="T12" fmla="*/ 70 w 142"/>
                <a:gd name="T13" fmla="*/ 166 h 166"/>
                <a:gd name="T14" fmla="*/ 34 w 142"/>
                <a:gd name="T15" fmla="*/ 144 h 166"/>
                <a:gd name="T16" fmla="*/ 0 w 142"/>
                <a:gd name="T17" fmla="*/ 124 h 166"/>
                <a:gd name="T18" fmla="*/ 0 w 142"/>
                <a:gd name="T19" fmla="*/ 83 h 166"/>
                <a:gd name="T20" fmla="*/ 0 w 142"/>
                <a:gd name="T21" fmla="*/ 41 h 166"/>
                <a:gd name="T22" fmla="*/ 34 w 142"/>
                <a:gd name="T23" fmla="*/ 22 h 166"/>
                <a:gd name="T24" fmla="*/ 70 w 142"/>
                <a:gd name="T25" fmla="*/ 0 h 166"/>
                <a:gd name="T26" fmla="*/ 70 w 142"/>
                <a:gd name="T2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66">
                  <a:moveTo>
                    <a:pt x="70" y="0"/>
                  </a:moveTo>
                  <a:lnTo>
                    <a:pt x="106" y="22"/>
                  </a:lnTo>
                  <a:lnTo>
                    <a:pt x="142" y="41"/>
                  </a:lnTo>
                  <a:lnTo>
                    <a:pt x="142" y="83"/>
                  </a:lnTo>
                  <a:lnTo>
                    <a:pt x="142" y="124"/>
                  </a:lnTo>
                  <a:lnTo>
                    <a:pt x="106" y="144"/>
                  </a:lnTo>
                  <a:lnTo>
                    <a:pt x="70" y="166"/>
                  </a:lnTo>
                  <a:lnTo>
                    <a:pt x="34" y="144"/>
                  </a:lnTo>
                  <a:lnTo>
                    <a:pt x="0" y="124"/>
                  </a:lnTo>
                  <a:lnTo>
                    <a:pt x="0" y="83"/>
                  </a:lnTo>
                  <a:lnTo>
                    <a:pt x="0" y="41"/>
                  </a:lnTo>
                  <a:lnTo>
                    <a:pt x="34" y="22"/>
                  </a:lnTo>
                  <a:lnTo>
                    <a:pt x="70" y="0"/>
                  </a:lnTo>
                  <a:lnTo>
                    <a:pt x="70" y="0"/>
                  </a:lnTo>
                  <a:close/>
                </a:path>
              </a:pathLst>
            </a:custGeom>
            <a:solidFill>
              <a:schemeClr val="bg1">
                <a:lumMod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5" name="Freeform 18"/>
            <p:cNvSpPr/>
            <p:nvPr/>
          </p:nvSpPr>
          <p:spPr bwMode="auto">
            <a:xfrm>
              <a:off x="6826346" y="3146666"/>
              <a:ext cx="217962" cy="235510"/>
            </a:xfrm>
            <a:custGeom>
              <a:avLst/>
              <a:gdLst>
                <a:gd name="T0" fmla="*/ 72 w 144"/>
                <a:gd name="T1" fmla="*/ 0 h 166"/>
                <a:gd name="T2" fmla="*/ 108 w 144"/>
                <a:gd name="T3" fmla="*/ 22 h 166"/>
                <a:gd name="T4" fmla="*/ 144 w 144"/>
                <a:gd name="T5" fmla="*/ 42 h 166"/>
                <a:gd name="T6" fmla="*/ 144 w 144"/>
                <a:gd name="T7" fmla="*/ 83 h 166"/>
                <a:gd name="T8" fmla="*/ 144 w 144"/>
                <a:gd name="T9" fmla="*/ 125 h 166"/>
                <a:gd name="T10" fmla="*/ 108 w 144"/>
                <a:gd name="T11" fmla="*/ 144 h 166"/>
                <a:gd name="T12" fmla="*/ 72 w 144"/>
                <a:gd name="T13" fmla="*/ 166 h 166"/>
                <a:gd name="T14" fmla="*/ 36 w 144"/>
                <a:gd name="T15" fmla="*/ 144 h 166"/>
                <a:gd name="T16" fmla="*/ 0 w 144"/>
                <a:gd name="T17" fmla="*/ 125 h 166"/>
                <a:gd name="T18" fmla="*/ 0 w 144"/>
                <a:gd name="T19" fmla="*/ 83 h 166"/>
                <a:gd name="T20" fmla="*/ 0 w 144"/>
                <a:gd name="T21" fmla="*/ 42 h 166"/>
                <a:gd name="T22" fmla="*/ 36 w 144"/>
                <a:gd name="T23" fmla="*/ 22 h 166"/>
                <a:gd name="T24" fmla="*/ 72 w 144"/>
                <a:gd name="T25" fmla="*/ 0 h 166"/>
                <a:gd name="T26" fmla="*/ 72 w 144"/>
                <a:gd name="T2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166">
                  <a:moveTo>
                    <a:pt x="72" y="0"/>
                  </a:moveTo>
                  <a:lnTo>
                    <a:pt x="108" y="22"/>
                  </a:lnTo>
                  <a:lnTo>
                    <a:pt x="144" y="42"/>
                  </a:lnTo>
                  <a:lnTo>
                    <a:pt x="144" y="83"/>
                  </a:lnTo>
                  <a:lnTo>
                    <a:pt x="144" y="125"/>
                  </a:lnTo>
                  <a:lnTo>
                    <a:pt x="108" y="144"/>
                  </a:lnTo>
                  <a:lnTo>
                    <a:pt x="72" y="166"/>
                  </a:lnTo>
                  <a:lnTo>
                    <a:pt x="36" y="144"/>
                  </a:lnTo>
                  <a:lnTo>
                    <a:pt x="0" y="125"/>
                  </a:lnTo>
                  <a:lnTo>
                    <a:pt x="0" y="83"/>
                  </a:lnTo>
                  <a:lnTo>
                    <a:pt x="0" y="42"/>
                  </a:lnTo>
                  <a:lnTo>
                    <a:pt x="36" y="22"/>
                  </a:lnTo>
                  <a:lnTo>
                    <a:pt x="72" y="0"/>
                  </a:lnTo>
                  <a:lnTo>
                    <a:pt x="72" y="0"/>
                  </a:lnTo>
                  <a:close/>
                </a:path>
              </a:pathLst>
            </a:custGeom>
            <a:solidFill>
              <a:srgbClr val="6AE62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6" name="Freeform 19"/>
            <p:cNvSpPr/>
            <p:nvPr/>
          </p:nvSpPr>
          <p:spPr bwMode="auto">
            <a:xfrm>
              <a:off x="5346023" y="4142617"/>
              <a:ext cx="214934" cy="235510"/>
            </a:xfrm>
            <a:custGeom>
              <a:avLst/>
              <a:gdLst>
                <a:gd name="T0" fmla="*/ 72 w 142"/>
                <a:gd name="T1" fmla="*/ 0 h 166"/>
                <a:gd name="T2" fmla="*/ 108 w 142"/>
                <a:gd name="T3" fmla="*/ 22 h 166"/>
                <a:gd name="T4" fmla="*/ 142 w 142"/>
                <a:gd name="T5" fmla="*/ 42 h 166"/>
                <a:gd name="T6" fmla="*/ 142 w 142"/>
                <a:gd name="T7" fmla="*/ 83 h 166"/>
                <a:gd name="T8" fmla="*/ 142 w 142"/>
                <a:gd name="T9" fmla="*/ 125 h 166"/>
                <a:gd name="T10" fmla="*/ 108 w 142"/>
                <a:gd name="T11" fmla="*/ 145 h 166"/>
                <a:gd name="T12" fmla="*/ 72 w 142"/>
                <a:gd name="T13" fmla="*/ 166 h 166"/>
                <a:gd name="T14" fmla="*/ 36 w 142"/>
                <a:gd name="T15" fmla="*/ 145 h 166"/>
                <a:gd name="T16" fmla="*/ 0 w 142"/>
                <a:gd name="T17" fmla="*/ 125 h 166"/>
                <a:gd name="T18" fmla="*/ 0 w 142"/>
                <a:gd name="T19" fmla="*/ 83 h 166"/>
                <a:gd name="T20" fmla="*/ 0 w 142"/>
                <a:gd name="T21" fmla="*/ 42 h 166"/>
                <a:gd name="T22" fmla="*/ 36 w 142"/>
                <a:gd name="T23" fmla="*/ 22 h 166"/>
                <a:gd name="T24" fmla="*/ 72 w 142"/>
                <a:gd name="T25" fmla="*/ 0 h 166"/>
                <a:gd name="T26" fmla="*/ 72 w 142"/>
                <a:gd name="T2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66">
                  <a:moveTo>
                    <a:pt x="72" y="0"/>
                  </a:moveTo>
                  <a:lnTo>
                    <a:pt x="108" y="22"/>
                  </a:lnTo>
                  <a:lnTo>
                    <a:pt x="142" y="42"/>
                  </a:lnTo>
                  <a:lnTo>
                    <a:pt x="142" y="83"/>
                  </a:lnTo>
                  <a:lnTo>
                    <a:pt x="142" y="125"/>
                  </a:lnTo>
                  <a:lnTo>
                    <a:pt x="108" y="145"/>
                  </a:lnTo>
                  <a:lnTo>
                    <a:pt x="72" y="166"/>
                  </a:lnTo>
                  <a:lnTo>
                    <a:pt x="36" y="145"/>
                  </a:lnTo>
                  <a:lnTo>
                    <a:pt x="0" y="125"/>
                  </a:lnTo>
                  <a:lnTo>
                    <a:pt x="0" y="83"/>
                  </a:lnTo>
                  <a:lnTo>
                    <a:pt x="0" y="42"/>
                  </a:lnTo>
                  <a:lnTo>
                    <a:pt x="36" y="22"/>
                  </a:lnTo>
                  <a:lnTo>
                    <a:pt x="72" y="0"/>
                  </a:lnTo>
                  <a:lnTo>
                    <a:pt x="72" y="0"/>
                  </a:lnTo>
                  <a:close/>
                </a:path>
              </a:pathLst>
            </a:custGeom>
            <a:solidFill>
              <a:srgbClr val="92D05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7" name="Freeform 20"/>
            <p:cNvSpPr/>
            <p:nvPr/>
          </p:nvSpPr>
          <p:spPr bwMode="auto">
            <a:xfrm>
              <a:off x="5965095" y="3206253"/>
              <a:ext cx="214934" cy="234091"/>
            </a:xfrm>
            <a:custGeom>
              <a:avLst/>
              <a:gdLst>
                <a:gd name="T0" fmla="*/ 72 w 142"/>
                <a:gd name="T1" fmla="*/ 0 h 165"/>
                <a:gd name="T2" fmla="*/ 108 w 142"/>
                <a:gd name="T3" fmla="*/ 21 h 165"/>
                <a:gd name="T4" fmla="*/ 142 w 142"/>
                <a:gd name="T5" fmla="*/ 41 h 165"/>
                <a:gd name="T6" fmla="*/ 142 w 142"/>
                <a:gd name="T7" fmla="*/ 83 h 165"/>
                <a:gd name="T8" fmla="*/ 142 w 142"/>
                <a:gd name="T9" fmla="*/ 124 h 165"/>
                <a:gd name="T10" fmla="*/ 108 w 142"/>
                <a:gd name="T11" fmla="*/ 144 h 165"/>
                <a:gd name="T12" fmla="*/ 72 w 142"/>
                <a:gd name="T13" fmla="*/ 165 h 165"/>
                <a:gd name="T14" fmla="*/ 36 w 142"/>
                <a:gd name="T15" fmla="*/ 144 h 165"/>
                <a:gd name="T16" fmla="*/ 0 w 142"/>
                <a:gd name="T17" fmla="*/ 124 h 165"/>
                <a:gd name="T18" fmla="*/ 0 w 142"/>
                <a:gd name="T19" fmla="*/ 83 h 165"/>
                <a:gd name="T20" fmla="*/ 0 w 142"/>
                <a:gd name="T21" fmla="*/ 41 h 165"/>
                <a:gd name="T22" fmla="*/ 36 w 142"/>
                <a:gd name="T23" fmla="*/ 21 h 165"/>
                <a:gd name="T24" fmla="*/ 72 w 142"/>
                <a:gd name="T25" fmla="*/ 0 h 165"/>
                <a:gd name="T26" fmla="*/ 72 w 142"/>
                <a:gd name="T2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65">
                  <a:moveTo>
                    <a:pt x="72" y="0"/>
                  </a:moveTo>
                  <a:lnTo>
                    <a:pt x="108" y="21"/>
                  </a:lnTo>
                  <a:lnTo>
                    <a:pt x="142" y="41"/>
                  </a:lnTo>
                  <a:lnTo>
                    <a:pt x="142" y="83"/>
                  </a:lnTo>
                  <a:lnTo>
                    <a:pt x="142" y="124"/>
                  </a:lnTo>
                  <a:lnTo>
                    <a:pt x="108" y="144"/>
                  </a:lnTo>
                  <a:lnTo>
                    <a:pt x="72" y="165"/>
                  </a:lnTo>
                  <a:lnTo>
                    <a:pt x="36" y="144"/>
                  </a:lnTo>
                  <a:lnTo>
                    <a:pt x="0" y="124"/>
                  </a:lnTo>
                  <a:lnTo>
                    <a:pt x="0" y="83"/>
                  </a:lnTo>
                  <a:lnTo>
                    <a:pt x="0" y="41"/>
                  </a:lnTo>
                  <a:lnTo>
                    <a:pt x="36" y="21"/>
                  </a:lnTo>
                  <a:lnTo>
                    <a:pt x="72" y="0"/>
                  </a:lnTo>
                  <a:lnTo>
                    <a:pt x="72" y="0"/>
                  </a:lnTo>
                  <a:close/>
                </a:path>
              </a:pathLst>
            </a:custGeom>
            <a:solidFill>
              <a:srgbClr val="EBAC0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8" name="Freeform 6"/>
            <p:cNvSpPr/>
            <p:nvPr/>
          </p:nvSpPr>
          <p:spPr bwMode="auto">
            <a:xfrm>
              <a:off x="5079625" y="1716582"/>
              <a:ext cx="389001" cy="424202"/>
            </a:xfrm>
            <a:custGeom>
              <a:avLst/>
              <a:gdLst>
                <a:gd name="T0" fmla="*/ 128 w 257"/>
                <a:gd name="T1" fmla="*/ 0 h 299"/>
                <a:gd name="T2" fmla="*/ 192 w 257"/>
                <a:gd name="T3" fmla="*/ 38 h 299"/>
                <a:gd name="T4" fmla="*/ 257 w 257"/>
                <a:gd name="T5" fmla="*/ 76 h 299"/>
                <a:gd name="T6" fmla="*/ 257 w 257"/>
                <a:gd name="T7" fmla="*/ 150 h 299"/>
                <a:gd name="T8" fmla="*/ 257 w 257"/>
                <a:gd name="T9" fmla="*/ 224 h 299"/>
                <a:gd name="T10" fmla="*/ 192 w 257"/>
                <a:gd name="T11" fmla="*/ 261 h 299"/>
                <a:gd name="T12" fmla="*/ 128 w 257"/>
                <a:gd name="T13" fmla="*/ 299 h 299"/>
                <a:gd name="T14" fmla="*/ 63 w 257"/>
                <a:gd name="T15" fmla="*/ 261 h 299"/>
                <a:gd name="T16" fmla="*/ 0 w 257"/>
                <a:gd name="T17" fmla="*/ 224 h 299"/>
                <a:gd name="T18" fmla="*/ 0 w 257"/>
                <a:gd name="T19" fmla="*/ 150 h 299"/>
                <a:gd name="T20" fmla="*/ 0 w 257"/>
                <a:gd name="T21" fmla="*/ 76 h 299"/>
                <a:gd name="T22" fmla="*/ 63 w 257"/>
                <a:gd name="T23" fmla="*/ 38 h 299"/>
                <a:gd name="T24" fmla="*/ 128 w 257"/>
                <a:gd name="T25" fmla="*/ 0 h 299"/>
                <a:gd name="T26" fmla="*/ 128 w 257"/>
                <a:gd name="T2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99">
                  <a:moveTo>
                    <a:pt x="128" y="0"/>
                  </a:moveTo>
                  <a:lnTo>
                    <a:pt x="192" y="38"/>
                  </a:lnTo>
                  <a:lnTo>
                    <a:pt x="257" y="76"/>
                  </a:lnTo>
                  <a:lnTo>
                    <a:pt x="257" y="150"/>
                  </a:lnTo>
                  <a:lnTo>
                    <a:pt x="257" y="224"/>
                  </a:lnTo>
                  <a:lnTo>
                    <a:pt x="192" y="261"/>
                  </a:lnTo>
                  <a:lnTo>
                    <a:pt x="128" y="299"/>
                  </a:lnTo>
                  <a:lnTo>
                    <a:pt x="63" y="261"/>
                  </a:lnTo>
                  <a:lnTo>
                    <a:pt x="0" y="224"/>
                  </a:lnTo>
                  <a:lnTo>
                    <a:pt x="0" y="150"/>
                  </a:lnTo>
                  <a:lnTo>
                    <a:pt x="0" y="76"/>
                  </a:lnTo>
                  <a:lnTo>
                    <a:pt x="63" y="38"/>
                  </a:lnTo>
                  <a:lnTo>
                    <a:pt x="128" y="0"/>
                  </a:lnTo>
                  <a:lnTo>
                    <a:pt x="128" y="0"/>
                  </a:lnTo>
                  <a:close/>
                </a:path>
              </a:pathLst>
            </a:custGeom>
            <a:solidFill>
              <a:srgbClr val="1CBB9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9" name="Freeform 12"/>
            <p:cNvSpPr/>
            <p:nvPr/>
          </p:nvSpPr>
          <p:spPr bwMode="auto">
            <a:xfrm>
              <a:off x="6449453" y="2631666"/>
              <a:ext cx="390515" cy="421364"/>
            </a:xfrm>
            <a:custGeom>
              <a:avLst/>
              <a:gdLst>
                <a:gd name="T0" fmla="*/ 130 w 258"/>
                <a:gd name="T1" fmla="*/ 0 h 297"/>
                <a:gd name="T2" fmla="*/ 195 w 258"/>
                <a:gd name="T3" fmla="*/ 36 h 297"/>
                <a:gd name="T4" fmla="*/ 258 w 258"/>
                <a:gd name="T5" fmla="*/ 73 h 297"/>
                <a:gd name="T6" fmla="*/ 258 w 258"/>
                <a:gd name="T7" fmla="*/ 147 h 297"/>
                <a:gd name="T8" fmla="*/ 258 w 258"/>
                <a:gd name="T9" fmla="*/ 223 h 297"/>
                <a:gd name="T10" fmla="*/ 195 w 258"/>
                <a:gd name="T11" fmla="*/ 259 h 297"/>
                <a:gd name="T12" fmla="*/ 130 w 258"/>
                <a:gd name="T13" fmla="*/ 297 h 297"/>
                <a:gd name="T14" fmla="*/ 65 w 258"/>
                <a:gd name="T15" fmla="*/ 259 h 297"/>
                <a:gd name="T16" fmla="*/ 0 w 258"/>
                <a:gd name="T17" fmla="*/ 223 h 297"/>
                <a:gd name="T18" fmla="*/ 0 w 258"/>
                <a:gd name="T19" fmla="*/ 147 h 297"/>
                <a:gd name="T20" fmla="*/ 0 w 258"/>
                <a:gd name="T21" fmla="*/ 73 h 297"/>
                <a:gd name="T22" fmla="*/ 65 w 258"/>
                <a:gd name="T23" fmla="*/ 36 h 297"/>
                <a:gd name="T24" fmla="*/ 130 w 258"/>
                <a:gd name="T25" fmla="*/ 0 h 297"/>
                <a:gd name="T26" fmla="*/ 130 w 258"/>
                <a:gd name="T27"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97">
                  <a:moveTo>
                    <a:pt x="130" y="0"/>
                  </a:moveTo>
                  <a:lnTo>
                    <a:pt x="195" y="36"/>
                  </a:lnTo>
                  <a:lnTo>
                    <a:pt x="258" y="73"/>
                  </a:lnTo>
                  <a:lnTo>
                    <a:pt x="258" y="147"/>
                  </a:lnTo>
                  <a:lnTo>
                    <a:pt x="258" y="223"/>
                  </a:lnTo>
                  <a:lnTo>
                    <a:pt x="195" y="259"/>
                  </a:lnTo>
                  <a:lnTo>
                    <a:pt x="130" y="297"/>
                  </a:lnTo>
                  <a:lnTo>
                    <a:pt x="65" y="259"/>
                  </a:lnTo>
                  <a:lnTo>
                    <a:pt x="0" y="223"/>
                  </a:lnTo>
                  <a:lnTo>
                    <a:pt x="0" y="147"/>
                  </a:lnTo>
                  <a:lnTo>
                    <a:pt x="0" y="73"/>
                  </a:lnTo>
                  <a:lnTo>
                    <a:pt x="65" y="36"/>
                  </a:lnTo>
                  <a:lnTo>
                    <a:pt x="130" y="0"/>
                  </a:lnTo>
                  <a:lnTo>
                    <a:pt x="130" y="0"/>
                  </a:lnTo>
                  <a:close/>
                </a:path>
              </a:pathLst>
            </a:custGeom>
            <a:solidFill>
              <a:srgbClr val="139EC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grpSp>
      <p:grpSp>
        <p:nvGrpSpPr>
          <p:cNvPr id="32" name="Group 31">
            <a:extLst>
              <a:ext uri="{FF2B5EF4-FFF2-40B4-BE49-F238E27FC236}">
                <a16:creationId xmlns:a16="http://schemas.microsoft.com/office/drawing/2014/main" id="{11FCEEBA-DEEF-4E8D-B6B6-3EE2D9A30870}"/>
              </a:ext>
            </a:extLst>
          </p:cNvPr>
          <p:cNvGrpSpPr/>
          <p:nvPr/>
        </p:nvGrpSpPr>
        <p:grpSpPr>
          <a:xfrm>
            <a:off x="1493676" y="482761"/>
            <a:ext cx="8457405" cy="723469"/>
            <a:chOff x="2873170" y="270495"/>
            <a:chExt cx="8532550" cy="801583"/>
          </a:xfrm>
        </p:grpSpPr>
        <p:sp>
          <p:nvSpPr>
            <p:cNvPr id="33" name="îṥḷíďê">
              <a:extLst>
                <a:ext uri="{FF2B5EF4-FFF2-40B4-BE49-F238E27FC236}">
                  <a16:creationId xmlns:a16="http://schemas.microsoft.com/office/drawing/2014/main" id="{BC42153F-0DD8-4E0E-8371-AB70FB2F471F}"/>
                </a:ext>
              </a:extLst>
            </p:cNvPr>
            <p:cNvSpPr/>
            <p:nvPr/>
          </p:nvSpPr>
          <p:spPr bwMode="auto">
            <a:xfrm>
              <a:off x="2873170" y="270496"/>
              <a:ext cx="8412586" cy="801582"/>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34" name="Google Shape;5317;p41">
              <a:extLst>
                <a:ext uri="{FF2B5EF4-FFF2-40B4-BE49-F238E27FC236}">
                  <a16:creationId xmlns:a16="http://schemas.microsoft.com/office/drawing/2014/main" id="{A2FBF25D-472C-4C01-9F52-9C3221CD6376}"/>
                </a:ext>
              </a:extLst>
            </p:cNvPr>
            <p:cNvSpPr txBox="1">
              <a:spLocks/>
            </p:cNvSpPr>
            <p:nvPr/>
          </p:nvSpPr>
          <p:spPr>
            <a:xfrm>
              <a:off x="3150703" y="270495"/>
              <a:ext cx="8255017" cy="783608"/>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6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Chia </a:t>
              </a:r>
              <a:r>
                <a:rPr kumimoji="0" lang="en-US" sz="36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sẻ</a:t>
              </a:r>
              <a:r>
                <a:rPr kumimoji="0" lang="en-US" sz="36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một</a:t>
              </a:r>
              <a:r>
                <a:rPr kumimoji="0" lang="en-US" sz="36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mẩu</a:t>
              </a:r>
              <a:r>
                <a:rPr kumimoji="0" lang="en-US" sz="36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truyện</a:t>
              </a:r>
              <a:r>
                <a:rPr kumimoji="0" lang="en-US" sz="36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về</a:t>
              </a:r>
              <a:r>
                <a:rPr kumimoji="0" lang="en-US" sz="36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nhà</a:t>
              </a:r>
              <a:r>
                <a:rPr kumimoji="0" lang="en-US" sz="36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trường</a:t>
              </a:r>
              <a:r>
                <a:rPr kumimoji="0" lang="en-US" sz="3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p>
          </p:txBody>
        </p:sp>
      </p:grpSp>
      <p:grpSp>
        <p:nvGrpSpPr>
          <p:cNvPr id="22" name="Group 21">
            <a:extLst>
              <a:ext uri="{FF2B5EF4-FFF2-40B4-BE49-F238E27FC236}">
                <a16:creationId xmlns:a16="http://schemas.microsoft.com/office/drawing/2014/main" id="{4F3C3889-AA4A-48EE-8C53-F7FCE20278B3}"/>
              </a:ext>
            </a:extLst>
          </p:cNvPr>
          <p:cNvGrpSpPr/>
          <p:nvPr/>
        </p:nvGrpSpPr>
        <p:grpSpPr>
          <a:xfrm>
            <a:off x="6592882" y="1250957"/>
            <a:ext cx="1870097" cy="1870097"/>
            <a:chOff x="3956262" y="2062474"/>
            <a:chExt cx="1870097" cy="1870097"/>
          </a:xfrm>
        </p:grpSpPr>
        <p:sp>
          <p:nvSpPr>
            <p:cNvPr id="35" name="Oval 34">
              <a:extLst>
                <a:ext uri="{FF2B5EF4-FFF2-40B4-BE49-F238E27FC236}">
                  <a16:creationId xmlns:a16="http://schemas.microsoft.com/office/drawing/2014/main" id="{CBAA2935-08F7-4A27-8E63-1CCFE0039BBA}"/>
                </a:ext>
              </a:extLst>
            </p:cNvPr>
            <p:cNvSpPr/>
            <p:nvPr/>
          </p:nvSpPr>
          <p:spPr>
            <a:xfrm>
              <a:off x="3956262" y="2062474"/>
              <a:ext cx="1870097" cy="1870097"/>
            </a:xfrm>
            <a:prstGeom prst="ellipse">
              <a:avLst/>
            </a:prstGeom>
            <a:solidFill>
              <a:srgbClr val="FFF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21" name="Oval 20">
              <a:extLst>
                <a:ext uri="{FF2B5EF4-FFF2-40B4-BE49-F238E27FC236}">
                  <a16:creationId xmlns:a16="http://schemas.microsoft.com/office/drawing/2014/main" id="{F1FAC464-BE53-4564-8D8C-78F19FFD2455}"/>
                </a:ext>
              </a:extLst>
            </p:cNvPr>
            <p:cNvSpPr/>
            <p:nvPr/>
          </p:nvSpPr>
          <p:spPr>
            <a:xfrm>
              <a:off x="4079835" y="2171099"/>
              <a:ext cx="1621971" cy="1621971"/>
            </a:xfrm>
            <a:prstGeom prst="ellipse">
              <a:avLst/>
            </a:prstGeom>
            <a:solidFill>
              <a:srgbClr val="FDE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grpSp>
        <p:nvGrpSpPr>
          <p:cNvPr id="36" name="组合 85">
            <a:extLst>
              <a:ext uri="{FF2B5EF4-FFF2-40B4-BE49-F238E27FC236}">
                <a16:creationId xmlns:a16="http://schemas.microsoft.com/office/drawing/2014/main" id="{D51C3936-9E47-4D5B-8543-B1F2A6AEC669}"/>
              </a:ext>
            </a:extLst>
          </p:cNvPr>
          <p:cNvGrpSpPr/>
          <p:nvPr/>
        </p:nvGrpSpPr>
        <p:grpSpPr>
          <a:xfrm flipH="1">
            <a:off x="3401267" y="2300900"/>
            <a:ext cx="3341914" cy="988599"/>
            <a:chOff x="594424" y="1153191"/>
            <a:chExt cx="2605976" cy="1634460"/>
          </a:xfrm>
        </p:grpSpPr>
        <p:sp>
          <p:nvSpPr>
            <p:cNvPr id="37" name="任意多边形 86">
              <a:extLst>
                <a:ext uri="{FF2B5EF4-FFF2-40B4-BE49-F238E27FC236}">
                  <a16:creationId xmlns:a16="http://schemas.microsoft.com/office/drawing/2014/main" id="{816C82EB-9A6F-4114-9003-FDAF4EAEAF05}"/>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38" name="任意多边形 87">
              <a:extLst>
                <a:ext uri="{FF2B5EF4-FFF2-40B4-BE49-F238E27FC236}">
                  <a16:creationId xmlns:a16="http://schemas.microsoft.com/office/drawing/2014/main" id="{F6BCDEDF-65CD-40F2-9214-3CA7D745423C}"/>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24" name="TextBox 23">
            <a:extLst>
              <a:ext uri="{FF2B5EF4-FFF2-40B4-BE49-F238E27FC236}">
                <a16:creationId xmlns:a16="http://schemas.microsoft.com/office/drawing/2014/main" id="{6E8D28A2-393E-41FC-B7D4-D59BC81B35F4}"/>
              </a:ext>
            </a:extLst>
          </p:cNvPr>
          <p:cNvSpPr txBox="1"/>
          <p:nvPr/>
        </p:nvSpPr>
        <p:spPr>
          <a:xfrm>
            <a:off x="4372742" y="2550737"/>
            <a:ext cx="121873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Tên</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bài</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sp>
        <p:nvSpPr>
          <p:cNvPr id="39" name="TextBox 38">
            <a:extLst>
              <a:ext uri="{FF2B5EF4-FFF2-40B4-BE49-F238E27FC236}">
                <a16:creationId xmlns:a16="http://schemas.microsoft.com/office/drawing/2014/main" id="{25B3E2E2-5D55-43D7-9B12-4E5C4DF6FBB5}"/>
              </a:ext>
            </a:extLst>
          </p:cNvPr>
          <p:cNvSpPr txBox="1"/>
          <p:nvPr/>
        </p:nvSpPr>
        <p:spPr>
          <a:xfrm>
            <a:off x="6958269" y="1954290"/>
            <a:ext cx="11584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Tác</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giả</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nvGrpSpPr>
          <p:cNvPr id="44" name="Group 43">
            <a:extLst>
              <a:ext uri="{FF2B5EF4-FFF2-40B4-BE49-F238E27FC236}">
                <a16:creationId xmlns:a16="http://schemas.microsoft.com/office/drawing/2014/main" id="{CEACE6A1-5090-4D6B-895A-A9AE22598DFE}"/>
              </a:ext>
            </a:extLst>
          </p:cNvPr>
          <p:cNvGrpSpPr/>
          <p:nvPr/>
        </p:nvGrpSpPr>
        <p:grpSpPr>
          <a:xfrm>
            <a:off x="438748" y="2078694"/>
            <a:ext cx="2661454" cy="2499099"/>
            <a:chOff x="1332345" y="1985020"/>
            <a:chExt cx="2302776" cy="2181607"/>
          </a:xfrm>
        </p:grpSpPr>
        <p:sp>
          <p:nvSpPr>
            <p:cNvPr id="40" name="Star: 5 Points 39">
              <a:extLst>
                <a:ext uri="{FF2B5EF4-FFF2-40B4-BE49-F238E27FC236}">
                  <a16:creationId xmlns:a16="http://schemas.microsoft.com/office/drawing/2014/main" id="{0A133604-A99F-4D0D-9600-6E2C419593E5}"/>
                </a:ext>
              </a:extLst>
            </p:cNvPr>
            <p:cNvSpPr/>
            <p:nvPr/>
          </p:nvSpPr>
          <p:spPr>
            <a:xfrm rot="20821121">
              <a:off x="1332345" y="1985020"/>
              <a:ext cx="2302776" cy="2181607"/>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FFFA9"/>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41" name="Star: 5 Points 39">
              <a:extLst>
                <a:ext uri="{FF2B5EF4-FFF2-40B4-BE49-F238E27FC236}">
                  <a16:creationId xmlns:a16="http://schemas.microsoft.com/office/drawing/2014/main" id="{EB533594-2F58-4650-AD70-5CA8C7ACAD96}"/>
                </a:ext>
              </a:extLst>
            </p:cNvPr>
            <p:cNvSpPr/>
            <p:nvPr/>
          </p:nvSpPr>
          <p:spPr>
            <a:xfrm rot="20821121">
              <a:off x="1496771" y="2163717"/>
              <a:ext cx="1947290" cy="1844826"/>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DE65C"/>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43" name="TextBox 42">
            <a:extLst>
              <a:ext uri="{FF2B5EF4-FFF2-40B4-BE49-F238E27FC236}">
                <a16:creationId xmlns:a16="http://schemas.microsoft.com/office/drawing/2014/main" id="{24DFD129-2398-4E8F-A91E-6CC79565CC38}"/>
              </a:ext>
            </a:extLst>
          </p:cNvPr>
          <p:cNvSpPr txBox="1"/>
          <p:nvPr/>
        </p:nvSpPr>
        <p:spPr>
          <a:xfrm rot="20654737">
            <a:off x="732393" y="2946851"/>
            <a:ext cx="219781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Cách</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em</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tìm</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được</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bài</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đọc</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nvGrpSpPr>
          <p:cNvPr id="45" name="Group 44">
            <a:extLst>
              <a:ext uri="{FF2B5EF4-FFF2-40B4-BE49-F238E27FC236}">
                <a16:creationId xmlns:a16="http://schemas.microsoft.com/office/drawing/2014/main" id="{1952E37A-E09F-47AE-BD97-7B81D5C6F7F8}"/>
              </a:ext>
            </a:extLst>
          </p:cNvPr>
          <p:cNvGrpSpPr/>
          <p:nvPr/>
        </p:nvGrpSpPr>
        <p:grpSpPr>
          <a:xfrm rot="1820166">
            <a:off x="4673379" y="3132413"/>
            <a:ext cx="3390511" cy="3180597"/>
            <a:chOff x="1332345" y="1985020"/>
            <a:chExt cx="2302776" cy="2181607"/>
          </a:xfrm>
        </p:grpSpPr>
        <p:sp>
          <p:nvSpPr>
            <p:cNvPr id="46" name="Star: 5 Points 39">
              <a:extLst>
                <a:ext uri="{FF2B5EF4-FFF2-40B4-BE49-F238E27FC236}">
                  <a16:creationId xmlns:a16="http://schemas.microsoft.com/office/drawing/2014/main" id="{289633F3-4F0B-433F-8BAD-E639CEC7601A}"/>
                </a:ext>
              </a:extLst>
            </p:cNvPr>
            <p:cNvSpPr/>
            <p:nvPr/>
          </p:nvSpPr>
          <p:spPr>
            <a:xfrm rot="20821121">
              <a:off x="1332345" y="1985020"/>
              <a:ext cx="2302776" cy="2181607"/>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FFFA9"/>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47" name="Star: 5 Points 39">
              <a:extLst>
                <a:ext uri="{FF2B5EF4-FFF2-40B4-BE49-F238E27FC236}">
                  <a16:creationId xmlns:a16="http://schemas.microsoft.com/office/drawing/2014/main" id="{E36E6532-FFE1-4C11-B992-A58F92053D8B}"/>
                </a:ext>
              </a:extLst>
            </p:cNvPr>
            <p:cNvSpPr/>
            <p:nvPr/>
          </p:nvSpPr>
          <p:spPr>
            <a:xfrm rot="20821121">
              <a:off x="1496771" y="2163717"/>
              <a:ext cx="1947290" cy="1844826"/>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DE65C"/>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42" name="TextBox 41">
            <a:extLst>
              <a:ext uri="{FF2B5EF4-FFF2-40B4-BE49-F238E27FC236}">
                <a16:creationId xmlns:a16="http://schemas.microsoft.com/office/drawing/2014/main" id="{B9DE02BE-16AB-48D7-927E-6A5F8DD085C4}"/>
              </a:ext>
            </a:extLst>
          </p:cNvPr>
          <p:cNvSpPr txBox="1"/>
          <p:nvPr/>
        </p:nvSpPr>
        <p:spPr>
          <a:xfrm rot="1083209">
            <a:off x="5144296" y="3906919"/>
            <a:ext cx="241815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Chi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tiết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câu</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thơ</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em</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thích</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nhất</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nvGrpSpPr>
          <p:cNvPr id="48" name="组合 85">
            <a:extLst>
              <a:ext uri="{FF2B5EF4-FFF2-40B4-BE49-F238E27FC236}">
                <a16:creationId xmlns:a16="http://schemas.microsoft.com/office/drawing/2014/main" id="{6C342249-17D4-4341-9B3B-D16886D66927}"/>
              </a:ext>
            </a:extLst>
          </p:cNvPr>
          <p:cNvGrpSpPr/>
          <p:nvPr/>
        </p:nvGrpSpPr>
        <p:grpSpPr>
          <a:xfrm flipH="1">
            <a:off x="7613456" y="2413085"/>
            <a:ext cx="3341914" cy="988599"/>
            <a:chOff x="594424" y="1153191"/>
            <a:chExt cx="2605976" cy="1634460"/>
          </a:xfrm>
        </p:grpSpPr>
        <p:sp>
          <p:nvSpPr>
            <p:cNvPr id="49" name="任意多边形 86">
              <a:extLst>
                <a:ext uri="{FF2B5EF4-FFF2-40B4-BE49-F238E27FC236}">
                  <a16:creationId xmlns:a16="http://schemas.microsoft.com/office/drawing/2014/main" id="{C5711CCA-8F87-4420-9F62-86AA907F2E46}"/>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50" name="任意多边形 87">
              <a:extLst>
                <a:ext uri="{FF2B5EF4-FFF2-40B4-BE49-F238E27FC236}">
                  <a16:creationId xmlns:a16="http://schemas.microsoft.com/office/drawing/2014/main" id="{6F783656-16EE-4D86-92C2-853E1494AACC}"/>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51" name="TextBox 50">
            <a:extLst>
              <a:ext uri="{FF2B5EF4-FFF2-40B4-BE49-F238E27FC236}">
                <a16:creationId xmlns:a16="http://schemas.microsoft.com/office/drawing/2014/main" id="{A475D198-89B8-4A34-9993-27DB40EB3549}"/>
              </a:ext>
            </a:extLst>
          </p:cNvPr>
          <p:cNvSpPr txBox="1"/>
          <p:nvPr/>
        </p:nvSpPr>
        <p:spPr>
          <a:xfrm>
            <a:off x="8778557" y="2689597"/>
            <a:ext cx="15274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Ngày</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đọc</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spTree>
    <p:extLst>
      <p:ext uri="{BB962C8B-B14F-4D97-AF65-F5344CB8AC3E}">
        <p14:creationId xmlns:p14="http://schemas.microsoft.com/office/powerpoint/2010/main" val="36758570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2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ppt_x"/>
                                          </p:val>
                                        </p:tav>
                                        <p:tav tm="100000">
                                          <p:val>
                                            <p:strVal val="#ppt_x"/>
                                          </p:val>
                                        </p:tav>
                                      </p:tavLst>
                                    </p:anim>
                                    <p:anim calcmode="lin" valueType="num">
                                      <p:cBhvr additive="base">
                                        <p:cTn id="17" dur="500" fill="hold"/>
                                        <p:tgtEl>
                                          <p:spTgt spid="3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cBhvr additive="base">
                                        <p:cTn id="20" dur="500" fill="hold"/>
                                        <p:tgtEl>
                                          <p:spTgt spid="39"/>
                                        </p:tgtEl>
                                        <p:attrNameLst>
                                          <p:attrName>ppt_x</p:attrName>
                                        </p:attrNameLst>
                                      </p:cBhvr>
                                      <p:tavLst>
                                        <p:tav tm="0">
                                          <p:val>
                                            <p:strVal val="#ppt_x"/>
                                          </p:val>
                                        </p:tav>
                                        <p:tav tm="100000">
                                          <p:val>
                                            <p:strVal val="#ppt_x"/>
                                          </p:val>
                                        </p:tav>
                                      </p:tavLst>
                                    </p:anim>
                                    <p:anim calcmode="lin" valueType="num">
                                      <p:cBhvr additive="base">
                                        <p:cTn id="21" dur="500" fill="hold"/>
                                        <p:tgtEl>
                                          <p:spTgt spid="3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ppt_x"/>
                                          </p:val>
                                        </p:tav>
                                        <p:tav tm="100000">
                                          <p:val>
                                            <p:strVal val="#ppt_x"/>
                                          </p:val>
                                        </p:tav>
                                      </p:tavLst>
                                    </p:anim>
                                    <p:anim calcmode="lin" valueType="num">
                                      <p:cBhvr additive="base">
                                        <p:cTn id="25" dur="500" fill="hold"/>
                                        <p:tgtEl>
                                          <p:spTgt spid="2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500" fill="hold"/>
                                        <p:tgtEl>
                                          <p:spTgt spid="42"/>
                                        </p:tgtEl>
                                        <p:attrNameLst>
                                          <p:attrName>ppt_x</p:attrName>
                                        </p:attrNameLst>
                                      </p:cBhvr>
                                      <p:tavLst>
                                        <p:tav tm="0">
                                          <p:val>
                                            <p:strVal val="#ppt_x"/>
                                          </p:val>
                                        </p:tav>
                                        <p:tav tm="100000">
                                          <p:val>
                                            <p:strVal val="#ppt_x"/>
                                          </p:val>
                                        </p:tav>
                                      </p:tavLst>
                                    </p:anim>
                                    <p:anim calcmode="lin" valueType="num">
                                      <p:cBhvr additive="base">
                                        <p:cTn id="33" dur="500" fill="hold"/>
                                        <p:tgtEl>
                                          <p:spTgt spid="42"/>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additive="base">
                                        <p:cTn id="36" dur="500" fill="hold"/>
                                        <p:tgtEl>
                                          <p:spTgt spid="45"/>
                                        </p:tgtEl>
                                        <p:attrNameLst>
                                          <p:attrName>ppt_x</p:attrName>
                                        </p:attrNameLst>
                                      </p:cBhvr>
                                      <p:tavLst>
                                        <p:tav tm="0">
                                          <p:val>
                                            <p:strVal val="#ppt_x"/>
                                          </p:val>
                                        </p:tav>
                                        <p:tav tm="100000">
                                          <p:val>
                                            <p:strVal val="#ppt_x"/>
                                          </p:val>
                                        </p:tav>
                                      </p:tavLst>
                                    </p:anim>
                                    <p:anim calcmode="lin" valueType="num">
                                      <p:cBhvr additive="base">
                                        <p:cTn id="37" dur="500" fill="hold"/>
                                        <p:tgtEl>
                                          <p:spTgt spid="45"/>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500" fill="hold"/>
                                        <p:tgtEl>
                                          <p:spTgt spid="43"/>
                                        </p:tgtEl>
                                        <p:attrNameLst>
                                          <p:attrName>ppt_x</p:attrName>
                                        </p:attrNameLst>
                                      </p:cBhvr>
                                      <p:tavLst>
                                        <p:tav tm="0">
                                          <p:val>
                                            <p:strVal val="#ppt_x"/>
                                          </p:val>
                                        </p:tav>
                                        <p:tav tm="100000">
                                          <p:val>
                                            <p:strVal val="#ppt_x"/>
                                          </p:val>
                                        </p:tav>
                                      </p:tavLst>
                                    </p:anim>
                                    <p:anim calcmode="lin" valueType="num">
                                      <p:cBhvr additive="base">
                                        <p:cTn id="41" dur="500" fill="hold"/>
                                        <p:tgtEl>
                                          <p:spTgt spid="43"/>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additive="base">
                                        <p:cTn id="44" dur="500" fill="hold"/>
                                        <p:tgtEl>
                                          <p:spTgt spid="44"/>
                                        </p:tgtEl>
                                        <p:attrNameLst>
                                          <p:attrName>ppt_x</p:attrName>
                                        </p:attrNameLst>
                                      </p:cBhvr>
                                      <p:tavLst>
                                        <p:tav tm="0">
                                          <p:val>
                                            <p:strVal val="#ppt_x"/>
                                          </p:val>
                                        </p:tav>
                                        <p:tav tm="100000">
                                          <p:val>
                                            <p:strVal val="#ppt_x"/>
                                          </p:val>
                                        </p:tav>
                                      </p:tavLst>
                                    </p:anim>
                                    <p:anim calcmode="lin" valueType="num">
                                      <p:cBhvr additive="base">
                                        <p:cTn id="45" dur="500" fill="hold"/>
                                        <p:tgtEl>
                                          <p:spTgt spid="44"/>
                                        </p:tgtEl>
                                        <p:attrNameLst>
                                          <p:attrName>ppt_y</p:attrName>
                                        </p:attrNameLst>
                                      </p:cBhvr>
                                      <p:tavLst>
                                        <p:tav tm="0">
                                          <p:val>
                                            <p:strVal val="1+#ppt_h/2"/>
                                          </p:val>
                                        </p:tav>
                                        <p:tav tm="100000">
                                          <p:val>
                                            <p:strVal val="#ppt_y"/>
                                          </p:val>
                                        </p:tav>
                                      </p:tavLst>
                                    </p:anim>
                                  </p:childTnLst>
                                </p:cTn>
                              </p:par>
                            </p:childTnLst>
                          </p:cTn>
                        </p:par>
                        <p:par>
                          <p:cTn id="46" fill="hold">
                            <p:stCondLst>
                              <p:cond delay="1000"/>
                            </p:stCondLst>
                            <p:childTnLst>
                              <p:par>
                                <p:cTn id="47" presetID="2" presetClass="entr" presetSubtype="4" fill="hold" nodeType="after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additive="base">
                                        <p:cTn id="49" dur="500" fill="hold"/>
                                        <p:tgtEl>
                                          <p:spTgt spid="48"/>
                                        </p:tgtEl>
                                        <p:attrNameLst>
                                          <p:attrName>ppt_x</p:attrName>
                                        </p:attrNameLst>
                                      </p:cBhvr>
                                      <p:tavLst>
                                        <p:tav tm="0">
                                          <p:val>
                                            <p:strVal val="#ppt_x"/>
                                          </p:val>
                                        </p:tav>
                                        <p:tav tm="100000">
                                          <p:val>
                                            <p:strVal val="#ppt_x"/>
                                          </p:val>
                                        </p:tav>
                                      </p:tavLst>
                                    </p:anim>
                                    <p:anim calcmode="lin" valueType="num">
                                      <p:cBhvr additive="base">
                                        <p:cTn id="50" dur="500" fill="hold"/>
                                        <p:tgtEl>
                                          <p:spTgt spid="4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anim calcmode="lin" valueType="num">
                                      <p:cBhvr additive="base">
                                        <p:cTn id="53" dur="500" fill="hold"/>
                                        <p:tgtEl>
                                          <p:spTgt spid="51"/>
                                        </p:tgtEl>
                                        <p:attrNameLst>
                                          <p:attrName>ppt_x</p:attrName>
                                        </p:attrNameLst>
                                      </p:cBhvr>
                                      <p:tavLst>
                                        <p:tav tm="0">
                                          <p:val>
                                            <p:strVal val="#ppt_x"/>
                                          </p:val>
                                        </p:tav>
                                        <p:tav tm="100000">
                                          <p:val>
                                            <p:strVal val="#ppt_x"/>
                                          </p:val>
                                        </p:tav>
                                      </p:tavLst>
                                    </p:anim>
                                    <p:anim calcmode="lin" valueType="num">
                                      <p:cBhvr additive="base">
                                        <p:cTn id="5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9" grpId="0"/>
      <p:bldP spid="43" grpId="0"/>
      <p:bldP spid="42" grpId="0"/>
      <p:bldP spid="5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1FCEEBA-DEEF-4E8D-B6B6-3EE2D9A30870}"/>
              </a:ext>
            </a:extLst>
          </p:cNvPr>
          <p:cNvGrpSpPr/>
          <p:nvPr/>
        </p:nvGrpSpPr>
        <p:grpSpPr>
          <a:xfrm>
            <a:off x="1493677" y="482761"/>
            <a:ext cx="8529302" cy="601187"/>
            <a:chOff x="2873170" y="270495"/>
            <a:chExt cx="7448924" cy="801583"/>
          </a:xfrm>
        </p:grpSpPr>
        <p:sp>
          <p:nvSpPr>
            <p:cNvPr id="33" name="îṥḷíďê">
              <a:extLst>
                <a:ext uri="{FF2B5EF4-FFF2-40B4-BE49-F238E27FC236}">
                  <a16:creationId xmlns:a16="http://schemas.microsoft.com/office/drawing/2014/main" id="{BC42153F-0DD8-4E0E-8371-AB70FB2F471F}"/>
                </a:ext>
              </a:extLst>
            </p:cNvPr>
            <p:cNvSpPr/>
            <p:nvPr/>
          </p:nvSpPr>
          <p:spPr bwMode="auto">
            <a:xfrm>
              <a:off x="2873170" y="270496"/>
              <a:ext cx="7448924" cy="801582"/>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34" name="Google Shape;5317;p41">
              <a:extLst>
                <a:ext uri="{FF2B5EF4-FFF2-40B4-BE49-F238E27FC236}">
                  <a16:creationId xmlns:a16="http://schemas.microsoft.com/office/drawing/2014/main" id="{A2FBF25D-472C-4C01-9F52-9C3221CD6376}"/>
                </a:ext>
              </a:extLst>
            </p:cNvPr>
            <p:cNvSpPr txBox="1">
              <a:spLocks/>
            </p:cNvSpPr>
            <p:nvPr/>
          </p:nvSpPr>
          <p:spPr>
            <a:xfrm>
              <a:off x="3150703" y="270495"/>
              <a:ext cx="7082277" cy="783608"/>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000" b="1" i="0" u="none" strike="noStrike" kern="1200" cap="none" spc="0" normalizeH="0" baseline="0" noProof="0">
                  <a:ln>
                    <a:noFill/>
                  </a:ln>
                  <a:solidFill>
                    <a:srgbClr val="EA4618"/>
                  </a:solidFill>
                  <a:effectLst/>
                  <a:uLnTx/>
                  <a:uFillTx/>
                  <a:latin typeface="Calibri" panose="020F0502020204030204" pitchFamily="34" charset="0"/>
                  <a:cs typeface="Calibri" panose="020F0502020204030204" pitchFamily="34" charset="0"/>
                  <a:sym typeface="Gloria Hallelujah"/>
                </a:rPr>
                <a:t>Viết vào Phiếu đọc sách những điều em đã chia sẻ</a:t>
              </a:r>
              <a:endParaRPr kumimoji="0" lang="en-US" sz="3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48" name="Picture 47" descr="Shape&#10;&#10;Description automatically generated with medium confidence">
            <a:extLst>
              <a:ext uri="{FF2B5EF4-FFF2-40B4-BE49-F238E27FC236}">
                <a16:creationId xmlns:a16="http://schemas.microsoft.com/office/drawing/2014/main" id="{5D77CD60-98AE-483A-9E43-D6AF65402A6A}"/>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b="55826"/>
          <a:stretch/>
        </p:blipFill>
        <p:spPr>
          <a:xfrm>
            <a:off x="-1287156" y="1475717"/>
            <a:ext cx="7459116" cy="873482"/>
          </a:xfrm>
          <a:prstGeom prst="rect">
            <a:avLst/>
          </a:prstGeom>
        </p:spPr>
      </p:pic>
      <p:sp>
        <p:nvSpPr>
          <p:cNvPr id="49" name="TextBox 48">
            <a:extLst>
              <a:ext uri="{FF2B5EF4-FFF2-40B4-BE49-F238E27FC236}">
                <a16:creationId xmlns:a16="http://schemas.microsoft.com/office/drawing/2014/main" id="{D5884639-5CD7-4BA2-99C1-82683885495D}"/>
              </a:ext>
            </a:extLst>
          </p:cNvPr>
          <p:cNvSpPr txBox="1"/>
          <p:nvPr/>
        </p:nvSpPr>
        <p:spPr>
          <a:xfrm>
            <a:off x="305610" y="2381918"/>
            <a:ext cx="406035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Calibri" panose="020F0502020204030204" pitchFamily="34" charset="0"/>
                <a:ea typeface="Microsoft YaHei"/>
                <a:cs typeface="Calibri" panose="020F0502020204030204" pitchFamily="34" charset="0"/>
              </a:rPr>
              <a:t>Đọc</a:t>
            </a:r>
            <a:r>
              <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icrosoft YaHei"/>
                <a:cs typeface="Calibri" panose="020F0502020204030204" pitchFamily="34" charset="0"/>
              </a:rPr>
              <a:t> </a:t>
            </a:r>
            <a:r>
              <a:rPr kumimoji="0" lang="en-US" sz="3200" b="1" i="0" u="none" strike="noStrike" kern="1200" cap="none" spc="0" normalizeH="0" baseline="0" noProof="0" dirty="0" err="1">
                <a:ln>
                  <a:noFill/>
                </a:ln>
                <a:solidFill>
                  <a:srgbClr val="00B050"/>
                </a:solidFill>
                <a:effectLst/>
                <a:uLnTx/>
                <a:uFillTx/>
                <a:latin typeface="Calibri" panose="020F0502020204030204" pitchFamily="34" charset="0"/>
                <a:ea typeface="Microsoft YaHei"/>
                <a:cs typeface="Calibri" panose="020F0502020204030204" pitchFamily="34" charset="0"/>
              </a:rPr>
              <a:t>một</a:t>
            </a:r>
            <a:r>
              <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icrosoft YaHei"/>
                <a:cs typeface="Calibri" panose="020F0502020204030204" pitchFamily="34" charset="0"/>
              </a:rPr>
              <a:t> </a:t>
            </a:r>
            <a:r>
              <a:rPr kumimoji="0" lang="en-US" sz="3200" b="1" i="0" u="none" strike="noStrike" kern="1200" cap="none" spc="0" normalizeH="0" baseline="0" noProof="0" dirty="0" err="1">
                <a:ln>
                  <a:noFill/>
                </a:ln>
                <a:solidFill>
                  <a:srgbClr val="00B050"/>
                </a:solidFill>
                <a:effectLst/>
                <a:uLnTx/>
                <a:uFillTx/>
                <a:latin typeface="Calibri" panose="020F0502020204030204" pitchFamily="34" charset="0"/>
                <a:ea typeface="Microsoft YaHei"/>
                <a:cs typeface="Calibri" panose="020F0502020204030204" pitchFamily="34" charset="0"/>
              </a:rPr>
              <a:t>câu</a:t>
            </a:r>
            <a:r>
              <a:rPr kumimoji="0" lang="en-US" sz="3200" b="1" i="0" u="none" strike="noStrike" kern="1200" cap="none" spc="0" normalizeH="0" noProof="0" dirty="0">
                <a:ln>
                  <a:noFill/>
                </a:ln>
                <a:solidFill>
                  <a:srgbClr val="00B050"/>
                </a:solidFill>
                <a:effectLst/>
                <a:uLnTx/>
                <a:uFillTx/>
                <a:latin typeface="Calibri" panose="020F0502020204030204" pitchFamily="34" charset="0"/>
                <a:ea typeface="Microsoft YaHei"/>
                <a:cs typeface="Calibri" panose="020F0502020204030204" pitchFamily="34" charset="0"/>
              </a:rPr>
              <a:t> </a:t>
            </a:r>
            <a:r>
              <a:rPr kumimoji="0" lang="en-US" sz="3200" b="1" i="0" u="none" strike="noStrike" kern="1200" cap="none" spc="0" normalizeH="0" noProof="0" dirty="0" err="1">
                <a:ln>
                  <a:noFill/>
                </a:ln>
                <a:solidFill>
                  <a:srgbClr val="00B050"/>
                </a:solidFill>
                <a:effectLst/>
                <a:uLnTx/>
                <a:uFillTx/>
                <a:latin typeface="Calibri" panose="020F0502020204030204" pitchFamily="34" charset="0"/>
                <a:ea typeface="Microsoft YaHei"/>
                <a:cs typeface="Calibri" panose="020F0502020204030204" pitchFamily="34" charset="0"/>
              </a:rPr>
              <a:t>chuyện</a:t>
            </a:r>
            <a:r>
              <a:rPr kumimoji="0" lang="en-US" sz="3200" b="1" i="0" u="none" strike="noStrike" kern="1200" cap="none" spc="0" normalizeH="0" noProof="0" dirty="0">
                <a:ln>
                  <a:noFill/>
                </a:ln>
                <a:solidFill>
                  <a:srgbClr val="00B050"/>
                </a:solidFill>
                <a:effectLst/>
                <a:uLnTx/>
                <a:uFillTx/>
                <a:latin typeface="Calibri" panose="020F0502020204030204" pitchFamily="34" charset="0"/>
                <a:ea typeface="Microsoft YaHei"/>
                <a:cs typeface="Calibri" panose="020F0502020204030204" pitchFamily="34" charset="0"/>
              </a:rPr>
              <a:t>, </a:t>
            </a:r>
            <a:r>
              <a:rPr kumimoji="0" lang="en-US" sz="3200" b="1" i="0" u="none" strike="noStrike" kern="1200" cap="none" spc="0" normalizeH="0" noProof="0" dirty="0" err="1">
                <a:ln>
                  <a:noFill/>
                </a:ln>
                <a:solidFill>
                  <a:srgbClr val="00B050"/>
                </a:solidFill>
                <a:effectLst/>
                <a:uLnTx/>
                <a:uFillTx/>
                <a:latin typeface="Calibri" panose="020F0502020204030204" pitchFamily="34" charset="0"/>
                <a:ea typeface="Microsoft YaHei"/>
                <a:cs typeface="Calibri" panose="020F0502020204030204" pitchFamily="34" charset="0"/>
              </a:rPr>
              <a:t>bài</a:t>
            </a:r>
            <a:r>
              <a:rPr kumimoji="0" lang="en-US" sz="3200" b="1" i="0" u="none" strike="noStrike" kern="1200" cap="none" spc="0" normalizeH="0" noProof="0" dirty="0">
                <a:ln>
                  <a:noFill/>
                </a:ln>
                <a:solidFill>
                  <a:srgbClr val="00B050"/>
                </a:solidFill>
                <a:effectLst/>
                <a:uLnTx/>
                <a:uFillTx/>
                <a:latin typeface="Calibri" panose="020F0502020204030204" pitchFamily="34" charset="0"/>
                <a:ea typeface="Microsoft YaHei"/>
                <a:cs typeface="Calibri" panose="020F0502020204030204" pitchFamily="34" charset="0"/>
              </a:rPr>
              <a:t> </a:t>
            </a:r>
            <a:r>
              <a:rPr kumimoji="0" lang="en-US" sz="3200" b="1" i="0" u="none" strike="noStrike" kern="1200" cap="none" spc="0" normalizeH="0" noProof="0" dirty="0" err="1">
                <a:ln>
                  <a:noFill/>
                </a:ln>
                <a:solidFill>
                  <a:srgbClr val="00B050"/>
                </a:solidFill>
                <a:effectLst/>
                <a:uLnTx/>
                <a:uFillTx/>
                <a:latin typeface="Calibri" panose="020F0502020204030204" pitchFamily="34" charset="0"/>
                <a:ea typeface="Microsoft YaHei"/>
                <a:cs typeface="Calibri" panose="020F0502020204030204" pitchFamily="34" charset="0"/>
              </a:rPr>
              <a:t>văn</a:t>
            </a:r>
            <a:r>
              <a:rPr kumimoji="0" lang="en-US" sz="3200" b="1" i="0" u="none" strike="noStrike" kern="1200" cap="none" spc="0" normalizeH="0" noProof="0" dirty="0">
                <a:ln>
                  <a:noFill/>
                </a:ln>
                <a:solidFill>
                  <a:srgbClr val="00B050"/>
                </a:solidFill>
                <a:effectLst/>
                <a:uLnTx/>
                <a:uFillTx/>
                <a:latin typeface="Calibri" panose="020F0502020204030204" pitchFamily="34" charset="0"/>
                <a:ea typeface="Microsoft YaHei"/>
                <a:cs typeface="Calibri" panose="020F0502020204030204" pitchFamily="34" charset="0"/>
              </a:rPr>
              <a:t>… </a:t>
            </a:r>
            <a:r>
              <a:rPr kumimoji="0" lang="en-US" sz="3200" b="1" i="0" u="none" strike="noStrike" kern="1200" cap="none" spc="0" normalizeH="0" noProof="0" dirty="0" err="1">
                <a:ln>
                  <a:noFill/>
                </a:ln>
                <a:solidFill>
                  <a:srgbClr val="00B050"/>
                </a:solidFill>
                <a:effectLst/>
                <a:uLnTx/>
                <a:uFillTx/>
                <a:latin typeface="Calibri" panose="020F0502020204030204" pitchFamily="34" charset="0"/>
                <a:ea typeface="Microsoft YaHei"/>
                <a:cs typeface="Calibri" panose="020F0502020204030204" pitchFamily="34" charset="0"/>
              </a:rPr>
              <a:t>về</a:t>
            </a:r>
            <a:r>
              <a:rPr kumimoji="0" lang="en-US" sz="3200" b="1" i="0" u="none" strike="noStrike" kern="1200" cap="none" spc="0" normalizeH="0" noProof="0" dirty="0">
                <a:ln>
                  <a:noFill/>
                </a:ln>
                <a:solidFill>
                  <a:srgbClr val="00B050"/>
                </a:solidFill>
                <a:effectLst/>
                <a:uLnTx/>
                <a:uFillTx/>
                <a:latin typeface="Calibri" panose="020F0502020204030204" pitchFamily="34" charset="0"/>
                <a:ea typeface="Microsoft YaHei"/>
                <a:cs typeface="Calibri" panose="020F0502020204030204" pitchFamily="34" charset="0"/>
              </a:rPr>
              <a:t> </a:t>
            </a:r>
            <a:r>
              <a:rPr kumimoji="0" lang="en-US" sz="3200" b="1" i="0" u="none" strike="noStrike" kern="1200" cap="none" spc="0" normalizeH="0" noProof="0" dirty="0" err="1">
                <a:ln>
                  <a:noFill/>
                </a:ln>
                <a:solidFill>
                  <a:srgbClr val="00B050"/>
                </a:solidFill>
                <a:effectLst/>
                <a:uLnTx/>
                <a:uFillTx/>
                <a:latin typeface="Calibri" panose="020F0502020204030204" pitchFamily="34" charset="0"/>
                <a:ea typeface="Microsoft YaHei"/>
                <a:cs typeface="Calibri" panose="020F0502020204030204" pitchFamily="34" charset="0"/>
              </a:rPr>
              <a:t>nhà</a:t>
            </a:r>
            <a:r>
              <a:rPr kumimoji="0" lang="en-US" sz="3200" b="1" i="0" u="none" strike="noStrike" kern="1200" cap="none" spc="0" normalizeH="0" noProof="0" dirty="0">
                <a:ln>
                  <a:noFill/>
                </a:ln>
                <a:solidFill>
                  <a:srgbClr val="00B050"/>
                </a:solidFill>
                <a:effectLst/>
                <a:uLnTx/>
                <a:uFillTx/>
                <a:latin typeface="Calibri" panose="020F0502020204030204" pitchFamily="34" charset="0"/>
                <a:ea typeface="Microsoft YaHei"/>
                <a:cs typeface="Calibri" panose="020F0502020204030204" pitchFamily="34" charset="0"/>
              </a:rPr>
              <a:t> </a:t>
            </a:r>
            <a:r>
              <a:rPr kumimoji="0" lang="en-US" sz="3200" b="1" i="0" u="none" strike="noStrike" kern="1200" cap="none" spc="0" normalizeH="0" noProof="0" dirty="0" err="1">
                <a:ln>
                  <a:noFill/>
                </a:ln>
                <a:solidFill>
                  <a:srgbClr val="00B050"/>
                </a:solidFill>
                <a:effectLst/>
                <a:uLnTx/>
                <a:uFillTx/>
                <a:latin typeface="Calibri" panose="020F0502020204030204" pitchFamily="34" charset="0"/>
                <a:ea typeface="Microsoft YaHei"/>
                <a:cs typeface="Calibri" panose="020F0502020204030204" pitchFamily="34" charset="0"/>
              </a:rPr>
              <a:t>trường</a:t>
            </a:r>
            <a:endPar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icrosoft YaHei"/>
              <a:cs typeface="Calibri" panose="020F0502020204030204" pitchFamily="34" charset="0"/>
            </a:endParaRPr>
          </a:p>
        </p:txBody>
      </p:sp>
      <p:grpSp>
        <p:nvGrpSpPr>
          <p:cNvPr id="50" name="Group 35">
            <a:extLst>
              <a:ext uri="{FF2B5EF4-FFF2-40B4-BE49-F238E27FC236}">
                <a16:creationId xmlns:a16="http://schemas.microsoft.com/office/drawing/2014/main" id="{8437A34C-48E8-4F3F-8FAF-1F26B07F4CD7}"/>
              </a:ext>
            </a:extLst>
          </p:cNvPr>
          <p:cNvGrpSpPr/>
          <p:nvPr/>
        </p:nvGrpSpPr>
        <p:grpSpPr bwMode="auto">
          <a:xfrm>
            <a:off x="89605" y="4009499"/>
            <a:ext cx="2714555" cy="2871778"/>
            <a:chOff x="8959026" y="2066160"/>
            <a:chExt cx="2198749" cy="2328552"/>
          </a:xfrm>
        </p:grpSpPr>
        <p:sp>
          <p:nvSpPr>
            <p:cNvPr id="51" name="Freeform 5">
              <a:extLst>
                <a:ext uri="{FF2B5EF4-FFF2-40B4-BE49-F238E27FC236}">
                  <a16:creationId xmlns:a16="http://schemas.microsoft.com/office/drawing/2014/main" id="{3B7CB24C-9E70-4B4B-834D-C26369525A7C}"/>
                </a:ext>
              </a:extLst>
            </p:cNvPr>
            <p:cNvSpPr/>
            <p:nvPr/>
          </p:nvSpPr>
          <p:spPr bwMode="auto">
            <a:xfrm>
              <a:off x="9593586" y="2066160"/>
              <a:ext cx="479092" cy="392328"/>
            </a:xfrm>
            <a:custGeom>
              <a:avLst/>
              <a:gdLst>
                <a:gd name="T0" fmla="*/ 442 w 501"/>
                <a:gd name="T1" fmla="*/ 374 h 409"/>
                <a:gd name="T2" fmla="*/ 168 w 501"/>
                <a:gd name="T3" fmla="*/ 264 h 409"/>
                <a:gd name="T4" fmla="*/ 0 w 501"/>
                <a:gd name="T5" fmla="*/ 7 h 409"/>
                <a:gd name="T6" fmla="*/ 451 w 501"/>
                <a:gd name="T7" fmla="*/ 171 h 409"/>
                <a:gd name="T8" fmla="*/ 463 w 501"/>
                <a:gd name="T9" fmla="*/ 357 h 409"/>
                <a:gd name="T10" fmla="*/ 442 w 501"/>
                <a:gd name="T11" fmla="*/ 374 h 409"/>
              </a:gdLst>
              <a:ahLst/>
              <a:cxnLst>
                <a:cxn ang="0">
                  <a:pos x="T0" y="T1"/>
                </a:cxn>
                <a:cxn ang="0">
                  <a:pos x="T2" y="T3"/>
                </a:cxn>
                <a:cxn ang="0">
                  <a:pos x="T4" y="T5"/>
                </a:cxn>
                <a:cxn ang="0">
                  <a:pos x="T6" y="T7"/>
                </a:cxn>
                <a:cxn ang="0">
                  <a:pos x="T8" y="T9"/>
                </a:cxn>
                <a:cxn ang="0">
                  <a:pos x="T10" y="T11"/>
                </a:cxn>
              </a:cxnLst>
              <a:rect l="0" t="0" r="r" b="b"/>
              <a:pathLst>
                <a:path w="501" h="409">
                  <a:moveTo>
                    <a:pt x="442" y="374"/>
                  </a:moveTo>
                  <a:cubicBezTo>
                    <a:pt x="324" y="409"/>
                    <a:pt x="212" y="382"/>
                    <a:pt x="168" y="264"/>
                  </a:cubicBezTo>
                  <a:cubicBezTo>
                    <a:pt x="122" y="144"/>
                    <a:pt x="81" y="59"/>
                    <a:pt x="0" y="7"/>
                  </a:cubicBezTo>
                  <a:cubicBezTo>
                    <a:pt x="181" y="0"/>
                    <a:pt x="347" y="28"/>
                    <a:pt x="451" y="171"/>
                  </a:cubicBezTo>
                  <a:cubicBezTo>
                    <a:pt x="501" y="243"/>
                    <a:pt x="495" y="305"/>
                    <a:pt x="463" y="357"/>
                  </a:cubicBezTo>
                  <a:lnTo>
                    <a:pt x="442" y="374"/>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2" name="Freeform 6">
              <a:extLst>
                <a:ext uri="{FF2B5EF4-FFF2-40B4-BE49-F238E27FC236}">
                  <a16:creationId xmlns:a16="http://schemas.microsoft.com/office/drawing/2014/main" id="{718BB791-2FE7-404F-808F-469F339AB86F}"/>
                </a:ext>
              </a:extLst>
            </p:cNvPr>
            <p:cNvSpPr/>
            <p:nvPr/>
          </p:nvSpPr>
          <p:spPr bwMode="auto">
            <a:xfrm>
              <a:off x="10239249" y="2172581"/>
              <a:ext cx="407705" cy="312909"/>
            </a:xfrm>
            <a:custGeom>
              <a:avLst/>
              <a:gdLst>
                <a:gd name="T0" fmla="*/ 36 w 427"/>
                <a:gd name="T1" fmla="*/ 265 h 327"/>
                <a:gd name="T2" fmla="*/ 268 w 427"/>
                <a:gd name="T3" fmla="*/ 221 h 327"/>
                <a:gd name="T4" fmla="*/ 427 w 427"/>
                <a:gd name="T5" fmla="*/ 29 h 327"/>
                <a:gd name="T6" fmla="*/ 99 w 427"/>
                <a:gd name="T7" fmla="*/ 80 h 327"/>
                <a:gd name="T8" fmla="*/ 25 w 427"/>
                <a:gd name="T9" fmla="*/ 246 h 327"/>
                <a:gd name="T10" fmla="*/ 36 w 427"/>
                <a:gd name="T11" fmla="*/ 265 h 327"/>
              </a:gdLst>
              <a:ahLst/>
              <a:cxnLst>
                <a:cxn ang="0">
                  <a:pos x="T0" y="T1"/>
                </a:cxn>
                <a:cxn ang="0">
                  <a:pos x="T2" y="T3"/>
                </a:cxn>
                <a:cxn ang="0">
                  <a:pos x="T4" y="T5"/>
                </a:cxn>
                <a:cxn ang="0">
                  <a:pos x="T6" y="T7"/>
                </a:cxn>
                <a:cxn ang="0">
                  <a:pos x="T8" y="T9"/>
                </a:cxn>
                <a:cxn ang="0">
                  <a:pos x="T10" y="T11"/>
                </a:cxn>
              </a:cxnLst>
              <a:rect l="0" t="0" r="r" b="b"/>
              <a:pathLst>
                <a:path w="427" h="327">
                  <a:moveTo>
                    <a:pt x="36" y="265"/>
                  </a:moveTo>
                  <a:cubicBezTo>
                    <a:pt x="115" y="327"/>
                    <a:pt x="213" y="322"/>
                    <a:pt x="268" y="221"/>
                  </a:cubicBezTo>
                  <a:cubicBezTo>
                    <a:pt x="308" y="145"/>
                    <a:pt x="348" y="77"/>
                    <a:pt x="427" y="29"/>
                  </a:cubicBezTo>
                  <a:cubicBezTo>
                    <a:pt x="305" y="0"/>
                    <a:pt x="194" y="8"/>
                    <a:pt x="99" y="80"/>
                  </a:cubicBezTo>
                  <a:cubicBezTo>
                    <a:pt x="99" y="80"/>
                    <a:pt x="0" y="141"/>
                    <a:pt x="25" y="246"/>
                  </a:cubicBezTo>
                  <a:lnTo>
                    <a:pt x="36" y="265"/>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3" name="Freeform 7">
              <a:extLst>
                <a:ext uri="{FF2B5EF4-FFF2-40B4-BE49-F238E27FC236}">
                  <a16:creationId xmlns:a16="http://schemas.microsoft.com/office/drawing/2014/main" id="{4F8D8433-3CAE-4F7F-8264-5D3DE1BDE72C}"/>
                </a:ext>
              </a:extLst>
            </p:cNvPr>
            <p:cNvSpPr/>
            <p:nvPr/>
          </p:nvSpPr>
          <p:spPr bwMode="auto">
            <a:xfrm>
              <a:off x="9339762" y="2355244"/>
              <a:ext cx="1451555" cy="2039468"/>
            </a:xfrm>
            <a:custGeom>
              <a:avLst/>
              <a:gdLst>
                <a:gd name="T0" fmla="*/ 243 w 1517"/>
                <a:gd name="T1" fmla="*/ 1096 h 2133"/>
                <a:gd name="T2" fmla="*/ 54 w 1517"/>
                <a:gd name="T3" fmla="*/ 868 h 2133"/>
                <a:gd name="T4" fmla="*/ 345 w 1517"/>
                <a:gd name="T5" fmla="*/ 1058 h 2133"/>
                <a:gd name="T6" fmla="*/ 521 w 1517"/>
                <a:gd name="T7" fmla="*/ 1132 h 2133"/>
                <a:gd name="T8" fmla="*/ 487 w 1517"/>
                <a:gd name="T9" fmla="*/ 1052 h 2133"/>
                <a:gd name="T10" fmla="*/ 442 w 1517"/>
                <a:gd name="T11" fmla="*/ 915 h 2133"/>
                <a:gd name="T12" fmla="*/ 0 w 1517"/>
                <a:gd name="T13" fmla="*/ 527 h 2133"/>
                <a:gd name="T14" fmla="*/ 422 w 1517"/>
                <a:gd name="T15" fmla="*/ 767 h 2133"/>
                <a:gd name="T16" fmla="*/ 439 w 1517"/>
                <a:gd name="T17" fmla="*/ 583 h 2133"/>
                <a:gd name="T18" fmla="*/ 274 w 1517"/>
                <a:gd name="T19" fmla="*/ 268 h 2133"/>
                <a:gd name="T20" fmla="*/ 465 w 1517"/>
                <a:gd name="T21" fmla="*/ 494 h 2133"/>
                <a:gd name="T22" fmla="*/ 562 w 1517"/>
                <a:gd name="T23" fmla="*/ 312 h 2133"/>
                <a:gd name="T24" fmla="*/ 533 w 1517"/>
                <a:gd name="T25" fmla="*/ 944 h 2133"/>
                <a:gd name="T26" fmla="*/ 748 w 1517"/>
                <a:gd name="T27" fmla="*/ 513 h 2133"/>
                <a:gd name="T28" fmla="*/ 647 w 1517"/>
                <a:gd name="T29" fmla="*/ 1177 h 2133"/>
                <a:gd name="T30" fmla="*/ 723 w 1517"/>
                <a:gd name="T31" fmla="*/ 1368 h 2133"/>
                <a:gd name="T32" fmla="*/ 894 w 1517"/>
                <a:gd name="T33" fmla="*/ 949 h 2133"/>
                <a:gd name="T34" fmla="*/ 672 w 1517"/>
                <a:gd name="T35" fmla="*/ 0 h 2133"/>
                <a:gd name="T36" fmla="*/ 859 w 1517"/>
                <a:gd name="T37" fmla="*/ 284 h 2133"/>
                <a:gd name="T38" fmla="*/ 1014 w 1517"/>
                <a:gd name="T39" fmla="*/ 21 h 2133"/>
                <a:gd name="T40" fmla="*/ 908 w 1517"/>
                <a:gd name="T41" fmla="*/ 399 h 2133"/>
                <a:gd name="T42" fmla="*/ 986 w 1517"/>
                <a:gd name="T43" fmla="*/ 893 h 2133"/>
                <a:gd name="T44" fmla="*/ 947 w 1517"/>
                <a:gd name="T45" fmla="*/ 1139 h 2133"/>
                <a:gd name="T46" fmla="*/ 1123 w 1517"/>
                <a:gd name="T47" fmla="*/ 297 h 2133"/>
                <a:gd name="T48" fmla="*/ 1147 w 1517"/>
                <a:gd name="T49" fmla="*/ 676 h 2133"/>
                <a:gd name="T50" fmla="*/ 1517 w 1517"/>
                <a:gd name="T51" fmla="*/ 551 h 2133"/>
                <a:gd name="T52" fmla="*/ 1141 w 1517"/>
                <a:gd name="T53" fmla="*/ 760 h 2133"/>
                <a:gd name="T54" fmla="*/ 1053 w 1517"/>
                <a:gd name="T55" fmla="*/ 1131 h 2133"/>
                <a:gd name="T56" fmla="*/ 1236 w 1517"/>
                <a:gd name="T57" fmla="*/ 1105 h 2133"/>
                <a:gd name="T58" fmla="*/ 1448 w 1517"/>
                <a:gd name="T59" fmla="*/ 831 h 2133"/>
                <a:gd name="T60" fmla="*/ 1299 w 1517"/>
                <a:gd name="T61" fmla="*/ 1117 h 2133"/>
                <a:gd name="T62" fmla="*/ 1500 w 1517"/>
                <a:gd name="T63" fmla="*/ 1218 h 2133"/>
                <a:gd name="T64" fmla="*/ 996 w 1517"/>
                <a:gd name="T65" fmla="*/ 1251 h 2133"/>
                <a:gd name="T66" fmla="*/ 929 w 1517"/>
                <a:gd name="T67" fmla="*/ 1357 h 2133"/>
                <a:gd name="T68" fmla="*/ 655 w 1517"/>
                <a:gd name="T69" fmla="*/ 2132 h 2133"/>
                <a:gd name="T70" fmla="*/ 389 w 1517"/>
                <a:gd name="T71" fmla="*/ 2133 h 2133"/>
                <a:gd name="T72" fmla="*/ 566 w 1517"/>
                <a:gd name="T73" fmla="*/ 1551 h 2133"/>
                <a:gd name="T74" fmla="*/ 587 w 1517"/>
                <a:gd name="T75" fmla="*/ 1364 h 2133"/>
                <a:gd name="T76" fmla="*/ 326 w 1517"/>
                <a:gd name="T77" fmla="*/ 1121 h 2133"/>
                <a:gd name="T78" fmla="*/ 323 w 1517"/>
                <a:gd name="T79" fmla="*/ 1121 h 2133"/>
                <a:gd name="T80" fmla="*/ 32 w 1517"/>
                <a:gd name="T81" fmla="*/ 1300 h 2133"/>
                <a:gd name="T82" fmla="*/ 243 w 1517"/>
                <a:gd name="T83" fmla="*/ 1096 h 2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17" h="2133">
                  <a:moveTo>
                    <a:pt x="243" y="1096"/>
                  </a:moveTo>
                  <a:cubicBezTo>
                    <a:pt x="146" y="1058"/>
                    <a:pt x="62" y="979"/>
                    <a:pt x="54" y="868"/>
                  </a:cubicBezTo>
                  <a:cubicBezTo>
                    <a:pt x="86" y="1046"/>
                    <a:pt x="244" y="1042"/>
                    <a:pt x="345" y="1058"/>
                  </a:cubicBezTo>
                  <a:cubicBezTo>
                    <a:pt x="427" y="1070"/>
                    <a:pt x="475" y="1090"/>
                    <a:pt x="521" y="1132"/>
                  </a:cubicBezTo>
                  <a:cubicBezTo>
                    <a:pt x="511" y="1107"/>
                    <a:pt x="500" y="1081"/>
                    <a:pt x="487" y="1052"/>
                  </a:cubicBezTo>
                  <a:cubicBezTo>
                    <a:pt x="468" y="1008"/>
                    <a:pt x="453" y="962"/>
                    <a:pt x="442" y="915"/>
                  </a:cubicBezTo>
                  <a:cubicBezTo>
                    <a:pt x="369" y="736"/>
                    <a:pt x="235" y="531"/>
                    <a:pt x="0" y="527"/>
                  </a:cubicBezTo>
                  <a:cubicBezTo>
                    <a:pt x="140" y="517"/>
                    <a:pt x="304" y="621"/>
                    <a:pt x="422" y="767"/>
                  </a:cubicBezTo>
                  <a:cubicBezTo>
                    <a:pt x="420" y="706"/>
                    <a:pt x="426" y="644"/>
                    <a:pt x="439" y="583"/>
                  </a:cubicBezTo>
                  <a:cubicBezTo>
                    <a:pt x="443" y="468"/>
                    <a:pt x="409" y="341"/>
                    <a:pt x="274" y="268"/>
                  </a:cubicBezTo>
                  <a:cubicBezTo>
                    <a:pt x="358" y="306"/>
                    <a:pt x="433" y="384"/>
                    <a:pt x="465" y="494"/>
                  </a:cubicBezTo>
                  <a:cubicBezTo>
                    <a:pt x="488" y="431"/>
                    <a:pt x="520" y="370"/>
                    <a:pt x="562" y="312"/>
                  </a:cubicBezTo>
                  <a:cubicBezTo>
                    <a:pt x="412" y="562"/>
                    <a:pt x="458" y="770"/>
                    <a:pt x="533" y="944"/>
                  </a:cubicBezTo>
                  <a:cubicBezTo>
                    <a:pt x="540" y="759"/>
                    <a:pt x="630" y="606"/>
                    <a:pt x="748" y="513"/>
                  </a:cubicBezTo>
                  <a:cubicBezTo>
                    <a:pt x="562" y="709"/>
                    <a:pt x="577" y="987"/>
                    <a:pt x="647" y="1177"/>
                  </a:cubicBezTo>
                  <a:cubicBezTo>
                    <a:pt x="687" y="1254"/>
                    <a:pt x="712" y="1307"/>
                    <a:pt x="723" y="1368"/>
                  </a:cubicBezTo>
                  <a:cubicBezTo>
                    <a:pt x="802" y="1219"/>
                    <a:pt x="871" y="1054"/>
                    <a:pt x="894" y="949"/>
                  </a:cubicBezTo>
                  <a:cubicBezTo>
                    <a:pt x="946" y="713"/>
                    <a:pt x="927" y="336"/>
                    <a:pt x="672" y="0"/>
                  </a:cubicBezTo>
                  <a:cubicBezTo>
                    <a:pt x="738" y="76"/>
                    <a:pt x="805" y="175"/>
                    <a:pt x="859" y="284"/>
                  </a:cubicBezTo>
                  <a:cubicBezTo>
                    <a:pt x="872" y="168"/>
                    <a:pt x="935" y="75"/>
                    <a:pt x="1014" y="21"/>
                  </a:cubicBezTo>
                  <a:cubicBezTo>
                    <a:pt x="879" y="127"/>
                    <a:pt x="877" y="278"/>
                    <a:pt x="908" y="399"/>
                  </a:cubicBezTo>
                  <a:cubicBezTo>
                    <a:pt x="968" y="553"/>
                    <a:pt x="1003" y="725"/>
                    <a:pt x="986" y="893"/>
                  </a:cubicBezTo>
                  <a:cubicBezTo>
                    <a:pt x="982" y="933"/>
                    <a:pt x="969" y="1057"/>
                    <a:pt x="947" y="1139"/>
                  </a:cubicBezTo>
                  <a:cubicBezTo>
                    <a:pt x="1083" y="947"/>
                    <a:pt x="1170" y="665"/>
                    <a:pt x="1123" y="297"/>
                  </a:cubicBezTo>
                  <a:cubicBezTo>
                    <a:pt x="1146" y="409"/>
                    <a:pt x="1154" y="538"/>
                    <a:pt x="1147" y="676"/>
                  </a:cubicBezTo>
                  <a:cubicBezTo>
                    <a:pt x="1253" y="558"/>
                    <a:pt x="1397" y="525"/>
                    <a:pt x="1517" y="551"/>
                  </a:cubicBezTo>
                  <a:cubicBezTo>
                    <a:pt x="1320" y="524"/>
                    <a:pt x="1198" y="640"/>
                    <a:pt x="1141" y="760"/>
                  </a:cubicBezTo>
                  <a:cubicBezTo>
                    <a:pt x="1125" y="887"/>
                    <a:pt x="1100" y="1011"/>
                    <a:pt x="1053" y="1131"/>
                  </a:cubicBezTo>
                  <a:cubicBezTo>
                    <a:pt x="1115" y="1108"/>
                    <a:pt x="1177" y="1101"/>
                    <a:pt x="1236" y="1105"/>
                  </a:cubicBezTo>
                  <a:cubicBezTo>
                    <a:pt x="1336" y="1065"/>
                    <a:pt x="1433" y="985"/>
                    <a:pt x="1448" y="831"/>
                  </a:cubicBezTo>
                  <a:cubicBezTo>
                    <a:pt x="1445" y="933"/>
                    <a:pt x="1395" y="1045"/>
                    <a:pt x="1299" y="1117"/>
                  </a:cubicBezTo>
                  <a:cubicBezTo>
                    <a:pt x="1371" y="1134"/>
                    <a:pt x="1442" y="1168"/>
                    <a:pt x="1500" y="1218"/>
                  </a:cubicBezTo>
                  <a:cubicBezTo>
                    <a:pt x="1270" y="1137"/>
                    <a:pt x="1113" y="1167"/>
                    <a:pt x="996" y="1251"/>
                  </a:cubicBezTo>
                  <a:cubicBezTo>
                    <a:pt x="976" y="1286"/>
                    <a:pt x="954" y="1325"/>
                    <a:pt x="929" y="1357"/>
                  </a:cubicBezTo>
                  <a:cubicBezTo>
                    <a:pt x="725" y="1640"/>
                    <a:pt x="611" y="1861"/>
                    <a:pt x="655" y="2132"/>
                  </a:cubicBezTo>
                  <a:cubicBezTo>
                    <a:pt x="389" y="2133"/>
                    <a:pt x="389" y="2133"/>
                    <a:pt x="389" y="2133"/>
                  </a:cubicBezTo>
                  <a:cubicBezTo>
                    <a:pt x="379" y="1934"/>
                    <a:pt x="437" y="1735"/>
                    <a:pt x="566" y="1551"/>
                  </a:cubicBezTo>
                  <a:cubicBezTo>
                    <a:pt x="585" y="1482"/>
                    <a:pt x="592" y="1424"/>
                    <a:pt x="587" y="1364"/>
                  </a:cubicBezTo>
                  <a:cubicBezTo>
                    <a:pt x="540" y="1242"/>
                    <a:pt x="476" y="1149"/>
                    <a:pt x="326" y="1121"/>
                  </a:cubicBezTo>
                  <a:cubicBezTo>
                    <a:pt x="323" y="1121"/>
                    <a:pt x="323" y="1121"/>
                    <a:pt x="323" y="1121"/>
                  </a:cubicBezTo>
                  <a:cubicBezTo>
                    <a:pt x="217" y="1123"/>
                    <a:pt x="99" y="1161"/>
                    <a:pt x="32" y="1300"/>
                  </a:cubicBezTo>
                  <a:cubicBezTo>
                    <a:pt x="67" y="1213"/>
                    <a:pt x="140" y="1133"/>
                    <a:pt x="243" y="1096"/>
                  </a:cubicBezTo>
                  <a:close/>
                </a:path>
              </a:pathLst>
            </a:custGeom>
            <a:solidFill>
              <a:schemeClr val="bg2">
                <a:lumMod val="75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4" name="Freeform 9">
              <a:extLst>
                <a:ext uri="{FF2B5EF4-FFF2-40B4-BE49-F238E27FC236}">
                  <a16:creationId xmlns:a16="http://schemas.microsoft.com/office/drawing/2014/main" id="{DFEF04CA-FAEA-446F-ACE2-550E2B546EA9}"/>
                </a:ext>
              </a:extLst>
            </p:cNvPr>
            <p:cNvSpPr/>
            <p:nvPr/>
          </p:nvSpPr>
          <p:spPr bwMode="auto">
            <a:xfrm>
              <a:off x="10718342" y="2779339"/>
              <a:ext cx="439433" cy="287495"/>
            </a:xfrm>
            <a:custGeom>
              <a:avLst/>
              <a:gdLst>
                <a:gd name="T0" fmla="*/ 0 w 459"/>
                <a:gd name="T1" fmla="*/ 113 h 302"/>
                <a:gd name="T2" fmla="*/ 197 w 459"/>
                <a:gd name="T3" fmla="*/ 278 h 302"/>
                <a:gd name="T4" fmla="*/ 459 w 459"/>
                <a:gd name="T5" fmla="*/ 277 h 302"/>
                <a:gd name="T6" fmla="*/ 189 w 459"/>
                <a:gd name="T7" fmla="*/ 36 h 302"/>
                <a:gd name="T8" fmla="*/ 12 w 459"/>
                <a:gd name="T9" fmla="*/ 85 h 302"/>
                <a:gd name="T10" fmla="*/ 12 w 459"/>
                <a:gd name="T11" fmla="*/ 85 h 302"/>
                <a:gd name="T12" fmla="*/ 12 w 459"/>
                <a:gd name="T13" fmla="*/ 85 h 302"/>
                <a:gd name="T14" fmla="*/ 7 w 459"/>
                <a:gd name="T15" fmla="*/ 91 h 302"/>
                <a:gd name="T16" fmla="*/ 9 w 459"/>
                <a:gd name="T17" fmla="*/ 91 h 302"/>
                <a:gd name="T18" fmla="*/ 0 w 459"/>
                <a:gd name="T19" fmla="*/ 11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 h="302">
                  <a:moveTo>
                    <a:pt x="0" y="113"/>
                  </a:moveTo>
                  <a:cubicBezTo>
                    <a:pt x="7" y="226"/>
                    <a:pt x="79" y="302"/>
                    <a:pt x="197" y="278"/>
                  </a:cubicBezTo>
                  <a:cubicBezTo>
                    <a:pt x="285" y="260"/>
                    <a:pt x="367" y="245"/>
                    <a:pt x="459" y="277"/>
                  </a:cubicBezTo>
                  <a:cubicBezTo>
                    <a:pt x="397" y="155"/>
                    <a:pt x="309" y="65"/>
                    <a:pt x="189" y="36"/>
                  </a:cubicBezTo>
                  <a:cubicBezTo>
                    <a:pt x="189" y="36"/>
                    <a:pt x="78" y="0"/>
                    <a:pt x="12" y="85"/>
                  </a:cubicBezTo>
                  <a:cubicBezTo>
                    <a:pt x="12" y="85"/>
                    <a:pt x="12" y="85"/>
                    <a:pt x="12" y="85"/>
                  </a:cubicBezTo>
                  <a:cubicBezTo>
                    <a:pt x="12" y="85"/>
                    <a:pt x="12" y="85"/>
                    <a:pt x="12" y="85"/>
                  </a:cubicBezTo>
                  <a:cubicBezTo>
                    <a:pt x="10" y="87"/>
                    <a:pt x="9" y="89"/>
                    <a:pt x="7" y="91"/>
                  </a:cubicBezTo>
                  <a:cubicBezTo>
                    <a:pt x="8" y="91"/>
                    <a:pt x="8" y="91"/>
                    <a:pt x="9" y="91"/>
                  </a:cubicBezTo>
                  <a:lnTo>
                    <a:pt x="0" y="113"/>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5" name="Freeform 11">
              <a:extLst>
                <a:ext uri="{FF2B5EF4-FFF2-40B4-BE49-F238E27FC236}">
                  <a16:creationId xmlns:a16="http://schemas.microsoft.com/office/drawing/2014/main" id="{C1D1E923-A069-4613-826D-834667EBA31E}"/>
                </a:ext>
              </a:extLst>
            </p:cNvPr>
            <p:cNvSpPr/>
            <p:nvPr/>
          </p:nvSpPr>
          <p:spPr bwMode="auto">
            <a:xfrm>
              <a:off x="10707238" y="3413099"/>
              <a:ext cx="345835" cy="484454"/>
            </a:xfrm>
            <a:custGeom>
              <a:avLst/>
              <a:gdLst>
                <a:gd name="T0" fmla="*/ 28 w 362"/>
                <a:gd name="T1" fmla="*/ 104 h 507"/>
                <a:gd name="T2" fmla="*/ 25 w 362"/>
                <a:gd name="T3" fmla="*/ 116 h 507"/>
                <a:gd name="T4" fmla="*/ 102 w 362"/>
                <a:gd name="T5" fmla="*/ 291 h 507"/>
                <a:gd name="T6" fmla="*/ 319 w 362"/>
                <a:gd name="T7" fmla="*/ 507 h 507"/>
                <a:gd name="T8" fmla="*/ 266 w 362"/>
                <a:gd name="T9" fmla="*/ 83 h 507"/>
                <a:gd name="T10" fmla="*/ 48 w 362"/>
                <a:gd name="T11" fmla="*/ 78 h 507"/>
                <a:gd name="T12" fmla="*/ 48 w 362"/>
                <a:gd name="T13" fmla="*/ 78 h 507"/>
                <a:gd name="T14" fmla="*/ 48 w 362"/>
                <a:gd name="T15" fmla="*/ 78 h 507"/>
                <a:gd name="T16" fmla="*/ 43 w 362"/>
                <a:gd name="T17" fmla="*/ 83 h 507"/>
                <a:gd name="T18" fmla="*/ 44 w 362"/>
                <a:gd name="T19" fmla="*/ 83 h 507"/>
                <a:gd name="T20" fmla="*/ 28 w 362"/>
                <a:gd name="T21" fmla="*/ 104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2" h="507">
                  <a:moveTo>
                    <a:pt x="28" y="104"/>
                  </a:moveTo>
                  <a:cubicBezTo>
                    <a:pt x="27" y="108"/>
                    <a:pt x="26" y="112"/>
                    <a:pt x="25" y="116"/>
                  </a:cubicBezTo>
                  <a:cubicBezTo>
                    <a:pt x="0" y="199"/>
                    <a:pt x="35" y="259"/>
                    <a:pt x="102" y="291"/>
                  </a:cubicBezTo>
                  <a:cubicBezTo>
                    <a:pt x="196" y="335"/>
                    <a:pt x="268" y="409"/>
                    <a:pt x="319" y="507"/>
                  </a:cubicBezTo>
                  <a:cubicBezTo>
                    <a:pt x="342" y="367"/>
                    <a:pt x="362" y="210"/>
                    <a:pt x="266" y="83"/>
                  </a:cubicBezTo>
                  <a:cubicBezTo>
                    <a:pt x="203" y="0"/>
                    <a:pt x="127" y="0"/>
                    <a:pt x="48" y="78"/>
                  </a:cubicBezTo>
                  <a:cubicBezTo>
                    <a:pt x="48" y="78"/>
                    <a:pt x="48" y="78"/>
                    <a:pt x="48" y="78"/>
                  </a:cubicBezTo>
                  <a:cubicBezTo>
                    <a:pt x="48" y="78"/>
                    <a:pt x="48" y="78"/>
                    <a:pt x="48" y="78"/>
                  </a:cubicBezTo>
                  <a:cubicBezTo>
                    <a:pt x="46" y="80"/>
                    <a:pt x="45" y="81"/>
                    <a:pt x="43" y="83"/>
                  </a:cubicBezTo>
                  <a:cubicBezTo>
                    <a:pt x="44" y="83"/>
                    <a:pt x="44" y="83"/>
                    <a:pt x="44" y="83"/>
                  </a:cubicBezTo>
                  <a:lnTo>
                    <a:pt x="28" y="104"/>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6" name="Freeform 14">
              <a:extLst>
                <a:ext uri="{FF2B5EF4-FFF2-40B4-BE49-F238E27FC236}">
                  <a16:creationId xmlns:a16="http://schemas.microsoft.com/office/drawing/2014/main" id="{4B89AA35-31E6-439A-A5AD-27D9EFE344D6}"/>
                </a:ext>
              </a:extLst>
            </p:cNvPr>
            <p:cNvSpPr/>
            <p:nvPr/>
          </p:nvSpPr>
          <p:spPr bwMode="auto">
            <a:xfrm>
              <a:off x="9309620" y="2477549"/>
              <a:ext cx="345835" cy="246197"/>
            </a:xfrm>
            <a:custGeom>
              <a:avLst/>
              <a:gdLst>
                <a:gd name="T0" fmla="*/ 355 w 363"/>
                <a:gd name="T1" fmla="*/ 179 h 258"/>
                <a:gd name="T2" fmla="*/ 161 w 363"/>
                <a:gd name="T3" fmla="*/ 186 h 258"/>
                <a:gd name="T4" fmla="*/ 0 w 363"/>
                <a:gd name="T5" fmla="*/ 58 h 258"/>
                <a:gd name="T6" fmla="*/ 274 w 363"/>
                <a:gd name="T7" fmla="*/ 41 h 258"/>
                <a:gd name="T8" fmla="*/ 362 w 363"/>
                <a:gd name="T9" fmla="*/ 163 h 258"/>
                <a:gd name="T10" fmla="*/ 355 w 363"/>
                <a:gd name="T11" fmla="*/ 179 h 258"/>
              </a:gdLst>
              <a:ahLst/>
              <a:cxnLst>
                <a:cxn ang="0">
                  <a:pos x="T0" y="T1"/>
                </a:cxn>
                <a:cxn ang="0">
                  <a:pos x="T2" y="T3"/>
                </a:cxn>
                <a:cxn ang="0">
                  <a:pos x="T4" y="T5"/>
                </a:cxn>
                <a:cxn ang="0">
                  <a:pos x="T6" y="T7"/>
                </a:cxn>
                <a:cxn ang="0">
                  <a:pos x="T8" y="T9"/>
                </a:cxn>
                <a:cxn ang="0">
                  <a:pos x="T10" y="T11"/>
                </a:cxn>
              </a:cxnLst>
              <a:rect l="0" t="0" r="r" b="b"/>
              <a:pathLst>
                <a:path w="363" h="258">
                  <a:moveTo>
                    <a:pt x="355" y="179"/>
                  </a:moveTo>
                  <a:cubicBezTo>
                    <a:pt x="299" y="248"/>
                    <a:pt x="219" y="258"/>
                    <a:pt x="161" y="186"/>
                  </a:cubicBezTo>
                  <a:cubicBezTo>
                    <a:pt x="115" y="131"/>
                    <a:pt x="70" y="80"/>
                    <a:pt x="0" y="58"/>
                  </a:cubicBezTo>
                  <a:cubicBezTo>
                    <a:pt x="92" y="13"/>
                    <a:pt x="185" y="0"/>
                    <a:pt x="274" y="41"/>
                  </a:cubicBezTo>
                  <a:cubicBezTo>
                    <a:pt x="274" y="41"/>
                    <a:pt x="363" y="74"/>
                    <a:pt x="362" y="163"/>
                  </a:cubicBezTo>
                  <a:lnTo>
                    <a:pt x="355" y="179"/>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7" name="Freeform 15">
              <a:extLst>
                <a:ext uri="{FF2B5EF4-FFF2-40B4-BE49-F238E27FC236}">
                  <a16:creationId xmlns:a16="http://schemas.microsoft.com/office/drawing/2014/main" id="{CFC09324-45E0-4B5F-9940-BAC78C7E43B7}"/>
                </a:ext>
              </a:extLst>
            </p:cNvPr>
            <p:cNvSpPr/>
            <p:nvPr/>
          </p:nvSpPr>
          <p:spPr bwMode="auto">
            <a:xfrm>
              <a:off x="8959026" y="2753925"/>
              <a:ext cx="483851" cy="301791"/>
            </a:xfrm>
            <a:custGeom>
              <a:avLst/>
              <a:gdLst>
                <a:gd name="T0" fmla="*/ 506 w 506"/>
                <a:gd name="T1" fmla="*/ 134 h 315"/>
                <a:gd name="T2" fmla="*/ 268 w 506"/>
                <a:gd name="T3" fmla="*/ 261 h 315"/>
                <a:gd name="T4" fmla="*/ 0 w 506"/>
                <a:gd name="T5" fmla="*/ 202 h 315"/>
                <a:gd name="T6" fmla="*/ 327 w 506"/>
                <a:gd name="T7" fmla="*/ 11 h 315"/>
                <a:gd name="T8" fmla="*/ 503 w 506"/>
                <a:gd name="T9" fmla="*/ 110 h 315"/>
                <a:gd name="T10" fmla="*/ 506 w 506"/>
                <a:gd name="T11" fmla="*/ 134 h 315"/>
              </a:gdLst>
              <a:ahLst/>
              <a:cxnLst>
                <a:cxn ang="0">
                  <a:pos x="T0" y="T1"/>
                </a:cxn>
                <a:cxn ang="0">
                  <a:pos x="T2" y="T3"/>
                </a:cxn>
                <a:cxn ang="0">
                  <a:pos x="T4" y="T5"/>
                </a:cxn>
                <a:cxn ang="0">
                  <a:pos x="T6" y="T7"/>
                </a:cxn>
                <a:cxn ang="0">
                  <a:pos x="T8" y="T9"/>
                </a:cxn>
                <a:cxn ang="0">
                  <a:pos x="T10" y="T11"/>
                </a:cxn>
              </a:cxnLst>
              <a:rect l="0" t="0" r="r" b="b"/>
              <a:pathLst>
                <a:path w="506" h="315">
                  <a:moveTo>
                    <a:pt x="506" y="134"/>
                  </a:moveTo>
                  <a:cubicBezTo>
                    <a:pt x="477" y="250"/>
                    <a:pt x="386" y="315"/>
                    <a:pt x="268" y="261"/>
                  </a:cubicBezTo>
                  <a:cubicBezTo>
                    <a:pt x="184" y="222"/>
                    <a:pt x="101" y="189"/>
                    <a:pt x="0" y="202"/>
                  </a:cubicBezTo>
                  <a:cubicBezTo>
                    <a:pt x="88" y="90"/>
                    <a:pt x="196" y="17"/>
                    <a:pt x="327" y="11"/>
                  </a:cubicBezTo>
                  <a:cubicBezTo>
                    <a:pt x="327" y="11"/>
                    <a:pt x="457" y="0"/>
                    <a:pt x="503" y="110"/>
                  </a:cubicBezTo>
                  <a:lnTo>
                    <a:pt x="506" y="134"/>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8" name="Freeform 17">
              <a:extLst>
                <a:ext uri="{FF2B5EF4-FFF2-40B4-BE49-F238E27FC236}">
                  <a16:creationId xmlns:a16="http://schemas.microsoft.com/office/drawing/2014/main" id="{4754775C-9E44-46AB-B7EA-77C5BB70458A}"/>
                </a:ext>
              </a:extLst>
            </p:cNvPr>
            <p:cNvSpPr/>
            <p:nvPr/>
          </p:nvSpPr>
          <p:spPr bwMode="auto">
            <a:xfrm>
              <a:off x="9195399" y="3516343"/>
              <a:ext cx="296657" cy="479688"/>
            </a:xfrm>
            <a:custGeom>
              <a:avLst/>
              <a:gdLst>
                <a:gd name="T0" fmla="*/ 234 w 310"/>
                <a:gd name="T1" fmla="*/ 23 h 501"/>
                <a:gd name="T2" fmla="*/ 232 w 310"/>
                <a:gd name="T3" fmla="*/ 284 h 501"/>
                <a:gd name="T4" fmla="*/ 86 w 310"/>
                <a:gd name="T5" fmla="*/ 501 h 501"/>
                <a:gd name="T6" fmla="*/ 77 w 310"/>
                <a:gd name="T7" fmla="*/ 78 h 501"/>
                <a:gd name="T8" fmla="*/ 215 w 310"/>
                <a:gd name="T9" fmla="*/ 13 h 501"/>
                <a:gd name="T10" fmla="*/ 234 w 310"/>
                <a:gd name="T11" fmla="*/ 23 h 501"/>
              </a:gdLst>
              <a:ahLst/>
              <a:cxnLst>
                <a:cxn ang="0">
                  <a:pos x="T0" y="T1"/>
                </a:cxn>
                <a:cxn ang="0">
                  <a:pos x="T2" y="T3"/>
                </a:cxn>
                <a:cxn ang="0">
                  <a:pos x="T4" y="T5"/>
                </a:cxn>
                <a:cxn ang="0">
                  <a:pos x="T6" y="T7"/>
                </a:cxn>
                <a:cxn ang="0">
                  <a:pos x="T8" y="T9"/>
                </a:cxn>
                <a:cxn ang="0">
                  <a:pos x="T10" y="T11"/>
                </a:cxn>
              </a:cxnLst>
              <a:rect l="0" t="0" r="r" b="b"/>
              <a:pathLst>
                <a:path w="310" h="501">
                  <a:moveTo>
                    <a:pt x="234" y="23"/>
                  </a:moveTo>
                  <a:cubicBezTo>
                    <a:pt x="295" y="110"/>
                    <a:pt x="310" y="210"/>
                    <a:pt x="232" y="284"/>
                  </a:cubicBezTo>
                  <a:cubicBezTo>
                    <a:pt x="156" y="359"/>
                    <a:pt x="102" y="417"/>
                    <a:pt x="86" y="501"/>
                  </a:cubicBezTo>
                  <a:cubicBezTo>
                    <a:pt x="26" y="354"/>
                    <a:pt x="0" y="206"/>
                    <a:pt x="77" y="78"/>
                  </a:cubicBezTo>
                  <a:cubicBezTo>
                    <a:pt x="117" y="12"/>
                    <a:pt x="166" y="0"/>
                    <a:pt x="215" y="13"/>
                  </a:cubicBezTo>
                  <a:lnTo>
                    <a:pt x="234" y="23"/>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grpSp>
      <p:grpSp>
        <p:nvGrpSpPr>
          <p:cNvPr id="92" name="Group 91">
            <a:extLst>
              <a:ext uri="{FF2B5EF4-FFF2-40B4-BE49-F238E27FC236}">
                <a16:creationId xmlns:a16="http://schemas.microsoft.com/office/drawing/2014/main" id="{F570957A-183B-462B-8332-6D6321D2B742}"/>
              </a:ext>
            </a:extLst>
          </p:cNvPr>
          <p:cNvGrpSpPr/>
          <p:nvPr/>
        </p:nvGrpSpPr>
        <p:grpSpPr>
          <a:xfrm>
            <a:off x="6919077" y="1568110"/>
            <a:ext cx="1870097" cy="1870097"/>
            <a:chOff x="3956262" y="2062474"/>
            <a:chExt cx="1870097" cy="1870097"/>
          </a:xfrm>
        </p:grpSpPr>
        <p:sp>
          <p:nvSpPr>
            <p:cNvPr id="93" name="Oval 92">
              <a:extLst>
                <a:ext uri="{FF2B5EF4-FFF2-40B4-BE49-F238E27FC236}">
                  <a16:creationId xmlns:a16="http://schemas.microsoft.com/office/drawing/2014/main" id="{578C1281-2960-484D-A9E2-A4037C32B3C8}"/>
                </a:ext>
              </a:extLst>
            </p:cNvPr>
            <p:cNvSpPr/>
            <p:nvPr/>
          </p:nvSpPr>
          <p:spPr>
            <a:xfrm>
              <a:off x="3956262" y="2062474"/>
              <a:ext cx="1870097" cy="1870097"/>
            </a:xfrm>
            <a:prstGeom prst="ellipse">
              <a:avLst/>
            </a:prstGeom>
            <a:solidFill>
              <a:srgbClr val="FFF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94" name="Oval 93">
              <a:extLst>
                <a:ext uri="{FF2B5EF4-FFF2-40B4-BE49-F238E27FC236}">
                  <a16:creationId xmlns:a16="http://schemas.microsoft.com/office/drawing/2014/main" id="{70EAEAAD-976A-4389-A252-46AD56F45774}"/>
                </a:ext>
              </a:extLst>
            </p:cNvPr>
            <p:cNvSpPr/>
            <p:nvPr/>
          </p:nvSpPr>
          <p:spPr>
            <a:xfrm>
              <a:off x="4079835" y="2171099"/>
              <a:ext cx="1621971" cy="1621971"/>
            </a:xfrm>
            <a:prstGeom prst="ellipse">
              <a:avLst/>
            </a:prstGeom>
            <a:solidFill>
              <a:srgbClr val="FDE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grpSp>
        <p:nvGrpSpPr>
          <p:cNvPr id="95" name="组合 85">
            <a:extLst>
              <a:ext uri="{FF2B5EF4-FFF2-40B4-BE49-F238E27FC236}">
                <a16:creationId xmlns:a16="http://schemas.microsoft.com/office/drawing/2014/main" id="{6CABCFA6-4897-417C-860A-E035E91E9756}"/>
              </a:ext>
            </a:extLst>
          </p:cNvPr>
          <p:cNvGrpSpPr/>
          <p:nvPr/>
        </p:nvGrpSpPr>
        <p:grpSpPr>
          <a:xfrm flipH="1">
            <a:off x="4261238" y="2584107"/>
            <a:ext cx="3341914" cy="988599"/>
            <a:chOff x="594424" y="1153191"/>
            <a:chExt cx="2605976" cy="1634460"/>
          </a:xfrm>
        </p:grpSpPr>
        <p:sp>
          <p:nvSpPr>
            <p:cNvPr id="96" name="任意多边形 86">
              <a:extLst>
                <a:ext uri="{FF2B5EF4-FFF2-40B4-BE49-F238E27FC236}">
                  <a16:creationId xmlns:a16="http://schemas.microsoft.com/office/drawing/2014/main" id="{7E2C2EBA-3B35-4AFF-AFE5-89E4E8B27E2B}"/>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97" name="任意多边形 87">
              <a:extLst>
                <a:ext uri="{FF2B5EF4-FFF2-40B4-BE49-F238E27FC236}">
                  <a16:creationId xmlns:a16="http://schemas.microsoft.com/office/drawing/2014/main" id="{AF531EFF-109D-45B2-A675-A7F2E5BA78FE}"/>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98" name="TextBox 97">
            <a:extLst>
              <a:ext uri="{FF2B5EF4-FFF2-40B4-BE49-F238E27FC236}">
                <a16:creationId xmlns:a16="http://schemas.microsoft.com/office/drawing/2014/main" id="{0E18C98B-3750-41FD-AB9A-0C91562EEBDA}"/>
              </a:ext>
            </a:extLst>
          </p:cNvPr>
          <p:cNvSpPr txBox="1"/>
          <p:nvPr/>
        </p:nvSpPr>
        <p:spPr>
          <a:xfrm>
            <a:off x="5755113" y="2767988"/>
            <a:ext cx="121873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Tên</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bài</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sp>
        <p:nvSpPr>
          <p:cNvPr id="99" name="TextBox 98">
            <a:extLst>
              <a:ext uri="{FF2B5EF4-FFF2-40B4-BE49-F238E27FC236}">
                <a16:creationId xmlns:a16="http://schemas.microsoft.com/office/drawing/2014/main" id="{47DA62A9-DDC1-4665-92EC-559A303FB361}"/>
              </a:ext>
            </a:extLst>
          </p:cNvPr>
          <p:cNvSpPr txBox="1"/>
          <p:nvPr/>
        </p:nvSpPr>
        <p:spPr>
          <a:xfrm>
            <a:off x="7274405" y="2170189"/>
            <a:ext cx="11584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Tác</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giả</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nvGrpSpPr>
          <p:cNvPr id="100" name="Group 99">
            <a:extLst>
              <a:ext uri="{FF2B5EF4-FFF2-40B4-BE49-F238E27FC236}">
                <a16:creationId xmlns:a16="http://schemas.microsoft.com/office/drawing/2014/main" id="{1AADA900-4EFC-4DAA-93AC-741DE7DE3DDF}"/>
              </a:ext>
            </a:extLst>
          </p:cNvPr>
          <p:cNvGrpSpPr/>
          <p:nvPr/>
        </p:nvGrpSpPr>
        <p:grpSpPr>
          <a:xfrm>
            <a:off x="8354885" y="3506588"/>
            <a:ext cx="2661454" cy="2499099"/>
            <a:chOff x="1332345" y="1985020"/>
            <a:chExt cx="2302776" cy="2181607"/>
          </a:xfrm>
        </p:grpSpPr>
        <p:sp>
          <p:nvSpPr>
            <p:cNvPr id="101" name="Star: 5 Points 39">
              <a:extLst>
                <a:ext uri="{FF2B5EF4-FFF2-40B4-BE49-F238E27FC236}">
                  <a16:creationId xmlns:a16="http://schemas.microsoft.com/office/drawing/2014/main" id="{E616D2F2-AA64-4279-BF03-464936DDA207}"/>
                </a:ext>
              </a:extLst>
            </p:cNvPr>
            <p:cNvSpPr/>
            <p:nvPr/>
          </p:nvSpPr>
          <p:spPr>
            <a:xfrm rot="20821121">
              <a:off x="1332345" y="1985020"/>
              <a:ext cx="2302776" cy="2181607"/>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FFFA9"/>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02" name="Star: 5 Points 39">
              <a:extLst>
                <a:ext uri="{FF2B5EF4-FFF2-40B4-BE49-F238E27FC236}">
                  <a16:creationId xmlns:a16="http://schemas.microsoft.com/office/drawing/2014/main" id="{942CD7BC-4CC6-4490-9507-D2B7D508CA52}"/>
                </a:ext>
              </a:extLst>
            </p:cNvPr>
            <p:cNvSpPr/>
            <p:nvPr/>
          </p:nvSpPr>
          <p:spPr>
            <a:xfrm rot="20821121">
              <a:off x="1496771" y="2163717"/>
              <a:ext cx="1947290" cy="1844826"/>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DE65C"/>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103" name="TextBox 102">
            <a:extLst>
              <a:ext uri="{FF2B5EF4-FFF2-40B4-BE49-F238E27FC236}">
                <a16:creationId xmlns:a16="http://schemas.microsoft.com/office/drawing/2014/main" id="{F2F57E49-D5AE-4D10-871E-86D5354D7E3C}"/>
              </a:ext>
            </a:extLst>
          </p:cNvPr>
          <p:cNvSpPr txBox="1"/>
          <p:nvPr/>
        </p:nvSpPr>
        <p:spPr>
          <a:xfrm rot="20654737">
            <a:off x="8671579" y="4289946"/>
            <a:ext cx="219781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Cách</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em</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tìm</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được</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bài</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đọc</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nvGrpSpPr>
          <p:cNvPr id="104" name="Group 103">
            <a:extLst>
              <a:ext uri="{FF2B5EF4-FFF2-40B4-BE49-F238E27FC236}">
                <a16:creationId xmlns:a16="http://schemas.microsoft.com/office/drawing/2014/main" id="{55E2B923-459D-4C36-B07F-F2F7D064D625}"/>
              </a:ext>
            </a:extLst>
          </p:cNvPr>
          <p:cNvGrpSpPr/>
          <p:nvPr/>
        </p:nvGrpSpPr>
        <p:grpSpPr>
          <a:xfrm rot="1820166">
            <a:off x="4673379" y="3132413"/>
            <a:ext cx="3390511" cy="3180597"/>
            <a:chOff x="1332345" y="1985020"/>
            <a:chExt cx="2302776" cy="2181607"/>
          </a:xfrm>
        </p:grpSpPr>
        <p:sp>
          <p:nvSpPr>
            <p:cNvPr id="105" name="Star: 5 Points 39">
              <a:extLst>
                <a:ext uri="{FF2B5EF4-FFF2-40B4-BE49-F238E27FC236}">
                  <a16:creationId xmlns:a16="http://schemas.microsoft.com/office/drawing/2014/main" id="{5A4EE3D2-4259-4CFD-91B4-D48F04ED6F4A}"/>
                </a:ext>
              </a:extLst>
            </p:cNvPr>
            <p:cNvSpPr/>
            <p:nvPr/>
          </p:nvSpPr>
          <p:spPr>
            <a:xfrm rot="20821121">
              <a:off x="1332345" y="1985020"/>
              <a:ext cx="2302776" cy="2181607"/>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FFFA9"/>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06" name="Star: 5 Points 39">
              <a:extLst>
                <a:ext uri="{FF2B5EF4-FFF2-40B4-BE49-F238E27FC236}">
                  <a16:creationId xmlns:a16="http://schemas.microsoft.com/office/drawing/2014/main" id="{B9B5200B-CA0F-483E-B167-F81DDB8198B4}"/>
                </a:ext>
              </a:extLst>
            </p:cNvPr>
            <p:cNvSpPr/>
            <p:nvPr/>
          </p:nvSpPr>
          <p:spPr>
            <a:xfrm rot="20821121">
              <a:off x="1496771" y="2163717"/>
              <a:ext cx="1947290" cy="1844826"/>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DE65C"/>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107" name="TextBox 106">
            <a:extLst>
              <a:ext uri="{FF2B5EF4-FFF2-40B4-BE49-F238E27FC236}">
                <a16:creationId xmlns:a16="http://schemas.microsoft.com/office/drawing/2014/main" id="{11191451-BDB0-4BC6-907D-B9EA10CF4752}"/>
              </a:ext>
            </a:extLst>
          </p:cNvPr>
          <p:cNvSpPr txBox="1"/>
          <p:nvPr/>
        </p:nvSpPr>
        <p:spPr>
          <a:xfrm rot="1083209">
            <a:off x="5081339" y="4121686"/>
            <a:ext cx="241815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Chi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tiết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câu</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thơ</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em</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thích</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nhất</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nvGrpSpPr>
          <p:cNvPr id="108" name="组合 85">
            <a:extLst>
              <a:ext uri="{FF2B5EF4-FFF2-40B4-BE49-F238E27FC236}">
                <a16:creationId xmlns:a16="http://schemas.microsoft.com/office/drawing/2014/main" id="{1DFEDABF-9763-42D8-8550-0212C8239746}"/>
              </a:ext>
            </a:extLst>
          </p:cNvPr>
          <p:cNvGrpSpPr/>
          <p:nvPr/>
        </p:nvGrpSpPr>
        <p:grpSpPr>
          <a:xfrm flipH="1">
            <a:off x="8504223" y="2269814"/>
            <a:ext cx="3341914" cy="988599"/>
            <a:chOff x="594424" y="1153191"/>
            <a:chExt cx="2605976" cy="1634460"/>
          </a:xfrm>
        </p:grpSpPr>
        <p:sp>
          <p:nvSpPr>
            <p:cNvPr id="109" name="任意多边形 86">
              <a:extLst>
                <a:ext uri="{FF2B5EF4-FFF2-40B4-BE49-F238E27FC236}">
                  <a16:creationId xmlns:a16="http://schemas.microsoft.com/office/drawing/2014/main" id="{47C0D1E3-25E5-47C4-B3E0-08396AB9F3B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10" name="任意多边形 87">
              <a:extLst>
                <a:ext uri="{FF2B5EF4-FFF2-40B4-BE49-F238E27FC236}">
                  <a16:creationId xmlns:a16="http://schemas.microsoft.com/office/drawing/2014/main" id="{85E4DD73-EF0B-4058-B757-F3169EEBF28A}"/>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111" name="TextBox 110">
            <a:extLst>
              <a:ext uri="{FF2B5EF4-FFF2-40B4-BE49-F238E27FC236}">
                <a16:creationId xmlns:a16="http://schemas.microsoft.com/office/drawing/2014/main" id="{37E90A4B-6786-471D-83E8-7648B7DE8E35}"/>
              </a:ext>
            </a:extLst>
          </p:cNvPr>
          <p:cNvSpPr txBox="1"/>
          <p:nvPr/>
        </p:nvSpPr>
        <p:spPr>
          <a:xfrm>
            <a:off x="9800029" y="2555187"/>
            <a:ext cx="15274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Ngày</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đọc</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spTree>
    <p:extLst>
      <p:ext uri="{BB962C8B-B14F-4D97-AF65-F5344CB8AC3E}">
        <p14:creationId xmlns:p14="http://schemas.microsoft.com/office/powerpoint/2010/main" val="4584819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fill="hold"/>
                                        <p:tgtEl>
                                          <p:spTgt spid="49"/>
                                        </p:tgtEl>
                                        <p:attrNameLst>
                                          <p:attrName>ppt_w</p:attrName>
                                        </p:attrNameLst>
                                      </p:cBhvr>
                                      <p:tavLst>
                                        <p:tav tm="0">
                                          <p:val>
                                            <p:fltVal val="0"/>
                                          </p:val>
                                        </p:tav>
                                        <p:tav tm="100000">
                                          <p:val>
                                            <p:strVal val="#ppt_w"/>
                                          </p:val>
                                        </p:tav>
                                      </p:tavLst>
                                    </p:anim>
                                    <p:anim calcmode="lin" valueType="num">
                                      <p:cBhvr>
                                        <p:cTn id="20" dur="500" fill="hold"/>
                                        <p:tgtEl>
                                          <p:spTgt spid="49"/>
                                        </p:tgtEl>
                                        <p:attrNameLst>
                                          <p:attrName>ppt_h</p:attrName>
                                        </p:attrNameLst>
                                      </p:cBhvr>
                                      <p:tavLst>
                                        <p:tav tm="0">
                                          <p:val>
                                            <p:fltVal val="0"/>
                                          </p:val>
                                        </p:tav>
                                        <p:tav tm="100000">
                                          <p:val>
                                            <p:strVal val="#ppt_h"/>
                                          </p:val>
                                        </p:tav>
                                      </p:tavLst>
                                    </p:anim>
                                    <p:animEffect transition="in" filter="fade">
                                      <p:cBhvr>
                                        <p:cTn id="21" dur="500"/>
                                        <p:tgtEl>
                                          <p:spTgt spid="49"/>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down)">
                                      <p:cBhvr>
                                        <p:cTn id="25" dur="500"/>
                                        <p:tgtEl>
                                          <p:spTgt spid="50"/>
                                        </p:tgtEl>
                                      </p:cBhvr>
                                    </p:animEffect>
                                  </p:childTnLst>
                                </p:cTn>
                              </p:par>
                            </p:childTnLst>
                          </p:cTn>
                        </p:par>
                        <p:par>
                          <p:cTn id="26" fill="hold">
                            <p:stCondLst>
                              <p:cond delay="2000"/>
                            </p:stCondLst>
                            <p:childTnLst>
                              <p:par>
                                <p:cTn id="27" presetID="2" presetClass="entr" presetSubtype="4" fill="hold" nodeType="afterEffect">
                                  <p:stCondLst>
                                    <p:cond delay="0"/>
                                  </p:stCondLst>
                                  <p:childTnLst>
                                    <p:set>
                                      <p:cBhvr>
                                        <p:cTn id="28" dur="1" fill="hold">
                                          <p:stCondLst>
                                            <p:cond delay="0"/>
                                          </p:stCondLst>
                                        </p:cTn>
                                        <p:tgtEl>
                                          <p:spTgt spid="95"/>
                                        </p:tgtEl>
                                        <p:attrNameLst>
                                          <p:attrName>style.visibility</p:attrName>
                                        </p:attrNameLst>
                                      </p:cBhvr>
                                      <p:to>
                                        <p:strVal val="visible"/>
                                      </p:to>
                                    </p:set>
                                    <p:anim calcmode="lin" valueType="num">
                                      <p:cBhvr additive="base">
                                        <p:cTn id="29" dur="500" fill="hold"/>
                                        <p:tgtEl>
                                          <p:spTgt spid="95"/>
                                        </p:tgtEl>
                                        <p:attrNameLst>
                                          <p:attrName>ppt_x</p:attrName>
                                        </p:attrNameLst>
                                      </p:cBhvr>
                                      <p:tavLst>
                                        <p:tav tm="0">
                                          <p:val>
                                            <p:strVal val="#ppt_x"/>
                                          </p:val>
                                        </p:tav>
                                        <p:tav tm="100000">
                                          <p:val>
                                            <p:strVal val="#ppt_x"/>
                                          </p:val>
                                        </p:tav>
                                      </p:tavLst>
                                    </p:anim>
                                    <p:anim calcmode="lin" valueType="num">
                                      <p:cBhvr additive="base">
                                        <p:cTn id="30" dur="500" fill="hold"/>
                                        <p:tgtEl>
                                          <p:spTgt spid="9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9"/>
                                        </p:tgtEl>
                                        <p:attrNameLst>
                                          <p:attrName>style.visibility</p:attrName>
                                        </p:attrNameLst>
                                      </p:cBhvr>
                                      <p:to>
                                        <p:strVal val="visible"/>
                                      </p:to>
                                    </p:set>
                                    <p:anim calcmode="lin" valueType="num">
                                      <p:cBhvr additive="base">
                                        <p:cTn id="33" dur="500" fill="hold"/>
                                        <p:tgtEl>
                                          <p:spTgt spid="99"/>
                                        </p:tgtEl>
                                        <p:attrNameLst>
                                          <p:attrName>ppt_x</p:attrName>
                                        </p:attrNameLst>
                                      </p:cBhvr>
                                      <p:tavLst>
                                        <p:tav tm="0">
                                          <p:val>
                                            <p:strVal val="#ppt_x"/>
                                          </p:val>
                                        </p:tav>
                                        <p:tav tm="100000">
                                          <p:val>
                                            <p:strVal val="#ppt_x"/>
                                          </p:val>
                                        </p:tav>
                                      </p:tavLst>
                                    </p:anim>
                                    <p:anim calcmode="lin" valueType="num">
                                      <p:cBhvr additive="base">
                                        <p:cTn id="34" dur="500" fill="hold"/>
                                        <p:tgtEl>
                                          <p:spTgt spid="9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8"/>
                                        </p:tgtEl>
                                        <p:attrNameLst>
                                          <p:attrName>style.visibility</p:attrName>
                                        </p:attrNameLst>
                                      </p:cBhvr>
                                      <p:to>
                                        <p:strVal val="visible"/>
                                      </p:to>
                                    </p:set>
                                    <p:anim calcmode="lin" valueType="num">
                                      <p:cBhvr additive="base">
                                        <p:cTn id="37" dur="500" fill="hold"/>
                                        <p:tgtEl>
                                          <p:spTgt spid="98"/>
                                        </p:tgtEl>
                                        <p:attrNameLst>
                                          <p:attrName>ppt_x</p:attrName>
                                        </p:attrNameLst>
                                      </p:cBhvr>
                                      <p:tavLst>
                                        <p:tav tm="0">
                                          <p:val>
                                            <p:strVal val="#ppt_x"/>
                                          </p:val>
                                        </p:tav>
                                        <p:tav tm="100000">
                                          <p:val>
                                            <p:strVal val="#ppt_x"/>
                                          </p:val>
                                        </p:tav>
                                      </p:tavLst>
                                    </p:anim>
                                    <p:anim calcmode="lin" valueType="num">
                                      <p:cBhvr additive="base">
                                        <p:cTn id="38" dur="500" fill="hold"/>
                                        <p:tgtEl>
                                          <p:spTgt spid="9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92"/>
                                        </p:tgtEl>
                                        <p:attrNameLst>
                                          <p:attrName>style.visibility</p:attrName>
                                        </p:attrNameLst>
                                      </p:cBhvr>
                                      <p:to>
                                        <p:strVal val="visible"/>
                                      </p:to>
                                    </p:set>
                                    <p:anim calcmode="lin" valueType="num">
                                      <p:cBhvr additive="base">
                                        <p:cTn id="41" dur="500" fill="hold"/>
                                        <p:tgtEl>
                                          <p:spTgt spid="92"/>
                                        </p:tgtEl>
                                        <p:attrNameLst>
                                          <p:attrName>ppt_x</p:attrName>
                                        </p:attrNameLst>
                                      </p:cBhvr>
                                      <p:tavLst>
                                        <p:tav tm="0">
                                          <p:val>
                                            <p:strVal val="#ppt_x"/>
                                          </p:val>
                                        </p:tav>
                                        <p:tav tm="100000">
                                          <p:val>
                                            <p:strVal val="#ppt_x"/>
                                          </p:val>
                                        </p:tav>
                                      </p:tavLst>
                                    </p:anim>
                                    <p:anim calcmode="lin" valueType="num">
                                      <p:cBhvr additive="base">
                                        <p:cTn id="42" dur="500" fill="hold"/>
                                        <p:tgtEl>
                                          <p:spTgt spid="9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7"/>
                                        </p:tgtEl>
                                        <p:attrNameLst>
                                          <p:attrName>style.visibility</p:attrName>
                                        </p:attrNameLst>
                                      </p:cBhvr>
                                      <p:to>
                                        <p:strVal val="visible"/>
                                      </p:to>
                                    </p:set>
                                    <p:anim calcmode="lin" valueType="num">
                                      <p:cBhvr additive="base">
                                        <p:cTn id="45" dur="500" fill="hold"/>
                                        <p:tgtEl>
                                          <p:spTgt spid="107"/>
                                        </p:tgtEl>
                                        <p:attrNameLst>
                                          <p:attrName>ppt_x</p:attrName>
                                        </p:attrNameLst>
                                      </p:cBhvr>
                                      <p:tavLst>
                                        <p:tav tm="0">
                                          <p:val>
                                            <p:strVal val="#ppt_x"/>
                                          </p:val>
                                        </p:tav>
                                        <p:tav tm="100000">
                                          <p:val>
                                            <p:strVal val="#ppt_x"/>
                                          </p:val>
                                        </p:tav>
                                      </p:tavLst>
                                    </p:anim>
                                    <p:anim calcmode="lin" valueType="num">
                                      <p:cBhvr additive="base">
                                        <p:cTn id="46" dur="500" fill="hold"/>
                                        <p:tgtEl>
                                          <p:spTgt spid="10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04"/>
                                        </p:tgtEl>
                                        <p:attrNameLst>
                                          <p:attrName>style.visibility</p:attrName>
                                        </p:attrNameLst>
                                      </p:cBhvr>
                                      <p:to>
                                        <p:strVal val="visible"/>
                                      </p:to>
                                    </p:set>
                                    <p:anim calcmode="lin" valueType="num">
                                      <p:cBhvr additive="base">
                                        <p:cTn id="49" dur="500" fill="hold"/>
                                        <p:tgtEl>
                                          <p:spTgt spid="104"/>
                                        </p:tgtEl>
                                        <p:attrNameLst>
                                          <p:attrName>ppt_x</p:attrName>
                                        </p:attrNameLst>
                                      </p:cBhvr>
                                      <p:tavLst>
                                        <p:tav tm="0">
                                          <p:val>
                                            <p:strVal val="#ppt_x"/>
                                          </p:val>
                                        </p:tav>
                                        <p:tav tm="100000">
                                          <p:val>
                                            <p:strVal val="#ppt_x"/>
                                          </p:val>
                                        </p:tav>
                                      </p:tavLst>
                                    </p:anim>
                                    <p:anim calcmode="lin" valueType="num">
                                      <p:cBhvr additive="base">
                                        <p:cTn id="50" dur="500" fill="hold"/>
                                        <p:tgtEl>
                                          <p:spTgt spid="10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03"/>
                                        </p:tgtEl>
                                        <p:attrNameLst>
                                          <p:attrName>style.visibility</p:attrName>
                                        </p:attrNameLst>
                                      </p:cBhvr>
                                      <p:to>
                                        <p:strVal val="visible"/>
                                      </p:to>
                                    </p:set>
                                    <p:anim calcmode="lin" valueType="num">
                                      <p:cBhvr additive="base">
                                        <p:cTn id="53" dur="500" fill="hold"/>
                                        <p:tgtEl>
                                          <p:spTgt spid="103"/>
                                        </p:tgtEl>
                                        <p:attrNameLst>
                                          <p:attrName>ppt_x</p:attrName>
                                        </p:attrNameLst>
                                      </p:cBhvr>
                                      <p:tavLst>
                                        <p:tav tm="0">
                                          <p:val>
                                            <p:strVal val="#ppt_x"/>
                                          </p:val>
                                        </p:tav>
                                        <p:tav tm="100000">
                                          <p:val>
                                            <p:strVal val="#ppt_x"/>
                                          </p:val>
                                        </p:tav>
                                      </p:tavLst>
                                    </p:anim>
                                    <p:anim calcmode="lin" valueType="num">
                                      <p:cBhvr additive="base">
                                        <p:cTn id="54" dur="500" fill="hold"/>
                                        <p:tgtEl>
                                          <p:spTgt spid="10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00"/>
                                        </p:tgtEl>
                                        <p:attrNameLst>
                                          <p:attrName>style.visibility</p:attrName>
                                        </p:attrNameLst>
                                      </p:cBhvr>
                                      <p:to>
                                        <p:strVal val="visible"/>
                                      </p:to>
                                    </p:set>
                                    <p:anim calcmode="lin" valueType="num">
                                      <p:cBhvr additive="base">
                                        <p:cTn id="57" dur="500" fill="hold"/>
                                        <p:tgtEl>
                                          <p:spTgt spid="100"/>
                                        </p:tgtEl>
                                        <p:attrNameLst>
                                          <p:attrName>ppt_x</p:attrName>
                                        </p:attrNameLst>
                                      </p:cBhvr>
                                      <p:tavLst>
                                        <p:tav tm="0">
                                          <p:val>
                                            <p:strVal val="#ppt_x"/>
                                          </p:val>
                                        </p:tav>
                                        <p:tav tm="100000">
                                          <p:val>
                                            <p:strVal val="#ppt_x"/>
                                          </p:val>
                                        </p:tav>
                                      </p:tavLst>
                                    </p:anim>
                                    <p:anim calcmode="lin" valueType="num">
                                      <p:cBhvr additive="base">
                                        <p:cTn id="58" dur="500" fill="hold"/>
                                        <p:tgtEl>
                                          <p:spTgt spid="100"/>
                                        </p:tgtEl>
                                        <p:attrNameLst>
                                          <p:attrName>ppt_y</p:attrName>
                                        </p:attrNameLst>
                                      </p:cBhvr>
                                      <p:tavLst>
                                        <p:tav tm="0">
                                          <p:val>
                                            <p:strVal val="1+#ppt_h/2"/>
                                          </p:val>
                                        </p:tav>
                                        <p:tav tm="100000">
                                          <p:val>
                                            <p:strVal val="#ppt_y"/>
                                          </p:val>
                                        </p:tav>
                                      </p:tavLst>
                                    </p:anim>
                                  </p:childTnLst>
                                </p:cTn>
                              </p:par>
                            </p:childTnLst>
                          </p:cTn>
                        </p:par>
                        <p:par>
                          <p:cTn id="59" fill="hold">
                            <p:stCondLst>
                              <p:cond delay="2500"/>
                            </p:stCondLst>
                            <p:childTnLst>
                              <p:par>
                                <p:cTn id="60" presetID="2" presetClass="entr" presetSubtype="4" fill="hold" nodeType="afterEffect">
                                  <p:stCondLst>
                                    <p:cond delay="0"/>
                                  </p:stCondLst>
                                  <p:childTnLst>
                                    <p:set>
                                      <p:cBhvr>
                                        <p:cTn id="61" dur="1" fill="hold">
                                          <p:stCondLst>
                                            <p:cond delay="0"/>
                                          </p:stCondLst>
                                        </p:cTn>
                                        <p:tgtEl>
                                          <p:spTgt spid="108"/>
                                        </p:tgtEl>
                                        <p:attrNameLst>
                                          <p:attrName>style.visibility</p:attrName>
                                        </p:attrNameLst>
                                      </p:cBhvr>
                                      <p:to>
                                        <p:strVal val="visible"/>
                                      </p:to>
                                    </p:set>
                                    <p:anim calcmode="lin" valueType="num">
                                      <p:cBhvr additive="base">
                                        <p:cTn id="62" dur="500" fill="hold"/>
                                        <p:tgtEl>
                                          <p:spTgt spid="108"/>
                                        </p:tgtEl>
                                        <p:attrNameLst>
                                          <p:attrName>ppt_x</p:attrName>
                                        </p:attrNameLst>
                                      </p:cBhvr>
                                      <p:tavLst>
                                        <p:tav tm="0">
                                          <p:val>
                                            <p:strVal val="#ppt_x"/>
                                          </p:val>
                                        </p:tav>
                                        <p:tav tm="100000">
                                          <p:val>
                                            <p:strVal val="#ppt_x"/>
                                          </p:val>
                                        </p:tav>
                                      </p:tavLst>
                                    </p:anim>
                                    <p:anim calcmode="lin" valueType="num">
                                      <p:cBhvr additive="base">
                                        <p:cTn id="63" dur="500" fill="hold"/>
                                        <p:tgtEl>
                                          <p:spTgt spid="108"/>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111"/>
                                        </p:tgtEl>
                                        <p:attrNameLst>
                                          <p:attrName>style.visibility</p:attrName>
                                        </p:attrNameLst>
                                      </p:cBhvr>
                                      <p:to>
                                        <p:strVal val="visible"/>
                                      </p:to>
                                    </p:set>
                                    <p:anim calcmode="lin" valueType="num">
                                      <p:cBhvr additive="base">
                                        <p:cTn id="66" dur="500" fill="hold"/>
                                        <p:tgtEl>
                                          <p:spTgt spid="111"/>
                                        </p:tgtEl>
                                        <p:attrNameLst>
                                          <p:attrName>ppt_x</p:attrName>
                                        </p:attrNameLst>
                                      </p:cBhvr>
                                      <p:tavLst>
                                        <p:tav tm="0">
                                          <p:val>
                                            <p:strVal val="#ppt_x"/>
                                          </p:val>
                                        </p:tav>
                                        <p:tav tm="100000">
                                          <p:val>
                                            <p:strVal val="#ppt_x"/>
                                          </p:val>
                                        </p:tav>
                                      </p:tavLst>
                                    </p:anim>
                                    <p:anim calcmode="lin" valueType="num">
                                      <p:cBhvr additive="base">
                                        <p:cTn id="67"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98" grpId="0"/>
      <p:bldP spid="99" grpId="0"/>
      <p:bldP spid="103" grpId="0"/>
      <p:bldP spid="107" grpId="0"/>
      <p:bldP spid="1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03bc8957f52b6a846edee4c8bcefb3b"/>
          <p:cNvPicPr>
            <a:picLocks noChangeAspect="1"/>
          </p:cNvPicPr>
          <p:nvPr/>
        </p:nvPicPr>
        <p:blipFill>
          <a:blip r:embed="rId3"/>
          <a:srcRect l="34040" t="830" r="26" b="19244"/>
          <a:stretch>
            <a:fillRect/>
          </a:stretch>
        </p:blipFill>
        <p:spPr>
          <a:xfrm>
            <a:off x="-9525" y="-13970"/>
            <a:ext cx="12239625" cy="6874510"/>
          </a:xfrm>
          <a:prstGeom prst="rect">
            <a:avLst/>
          </a:prstGeom>
        </p:spPr>
      </p:pic>
      <p:grpSp>
        <p:nvGrpSpPr>
          <p:cNvPr id="38" name="组合 85">
            <a:extLst>
              <a:ext uri="{FF2B5EF4-FFF2-40B4-BE49-F238E27FC236}">
                <a16:creationId xmlns:a16="http://schemas.microsoft.com/office/drawing/2014/main" id="{197C4F4D-8203-4028-8316-8AD491C31A5B}"/>
              </a:ext>
            </a:extLst>
          </p:cNvPr>
          <p:cNvGrpSpPr/>
          <p:nvPr/>
        </p:nvGrpSpPr>
        <p:grpSpPr>
          <a:xfrm flipH="1">
            <a:off x="0" y="1513115"/>
            <a:ext cx="6576242" cy="2260157"/>
            <a:chOff x="594424" y="1153191"/>
            <a:chExt cx="2605976" cy="1634460"/>
          </a:xfrm>
        </p:grpSpPr>
        <p:sp>
          <p:nvSpPr>
            <p:cNvPr id="39" name="任意多边形 86">
              <a:extLst>
                <a:ext uri="{FF2B5EF4-FFF2-40B4-BE49-F238E27FC236}">
                  <a16:creationId xmlns:a16="http://schemas.microsoft.com/office/drawing/2014/main" id="{AAA46300-F0E3-4EF7-A529-BFCC18A545DF}"/>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40" name="任意多边形 87">
              <a:extLst>
                <a:ext uri="{FF2B5EF4-FFF2-40B4-BE49-F238E27FC236}">
                  <a16:creationId xmlns:a16="http://schemas.microsoft.com/office/drawing/2014/main" id="{F8828925-7454-45C8-9A78-D70915565DA7}"/>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grpSp>
        <p:nvGrpSpPr>
          <p:cNvPr id="41" name="组合 85">
            <a:extLst>
              <a:ext uri="{FF2B5EF4-FFF2-40B4-BE49-F238E27FC236}">
                <a16:creationId xmlns:a16="http://schemas.microsoft.com/office/drawing/2014/main" id="{C60C53D0-FC97-4246-985F-AF8123FC90A5}"/>
              </a:ext>
            </a:extLst>
          </p:cNvPr>
          <p:cNvGrpSpPr/>
          <p:nvPr/>
        </p:nvGrpSpPr>
        <p:grpSpPr>
          <a:xfrm flipH="1">
            <a:off x="7587343" y="446315"/>
            <a:ext cx="3341914" cy="738014"/>
            <a:chOff x="594424" y="1153191"/>
            <a:chExt cx="2605976" cy="1634460"/>
          </a:xfrm>
        </p:grpSpPr>
        <p:sp>
          <p:nvSpPr>
            <p:cNvPr id="42" name="任意多边形 86">
              <a:extLst>
                <a:ext uri="{FF2B5EF4-FFF2-40B4-BE49-F238E27FC236}">
                  <a16:creationId xmlns:a16="http://schemas.microsoft.com/office/drawing/2014/main" id="{60AD82BA-9E56-4467-8440-349AFEDAB2C3}"/>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43" name="任意多边形 87">
              <a:extLst>
                <a:ext uri="{FF2B5EF4-FFF2-40B4-BE49-F238E27FC236}">
                  <a16:creationId xmlns:a16="http://schemas.microsoft.com/office/drawing/2014/main" id="{60DA96EE-468F-48BC-8697-E5F8D6C403B0}"/>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pic>
        <p:nvPicPr>
          <p:cNvPr id="5" name="Picture 4" descr="Graphical user interface, text&#10;&#10;Description automatically generated">
            <a:extLst>
              <a:ext uri="{FF2B5EF4-FFF2-40B4-BE49-F238E27FC236}">
                <a16:creationId xmlns:a16="http://schemas.microsoft.com/office/drawing/2014/main" id="{DFC7D058-AFB1-4586-9F44-3F889C8E0C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3" y="1620758"/>
            <a:ext cx="6766626" cy="2014470"/>
          </a:xfrm>
          <a:prstGeom prst="rect">
            <a:avLst/>
          </a:prstGeom>
        </p:spPr>
      </p:pic>
    </p:spTree>
    <p:extLst>
      <p:ext uri="{BB962C8B-B14F-4D97-AF65-F5344CB8AC3E}">
        <p14:creationId xmlns:p14="http://schemas.microsoft.com/office/powerpoint/2010/main" val="12109024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2000">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14:bounceEnd="52000">
                                          <p:cBhvr additive="base">
                                            <p:cTn id="7" dur="750" fill="hold"/>
                                            <p:tgtEl>
                                              <p:spTgt spid="38"/>
                                            </p:tgtEl>
                                            <p:attrNameLst>
                                              <p:attrName>ppt_x</p:attrName>
                                            </p:attrNameLst>
                                          </p:cBhvr>
                                          <p:tavLst>
                                            <p:tav tm="0">
                                              <p:val>
                                                <p:strVal val="#ppt_x"/>
                                              </p:val>
                                            </p:tav>
                                            <p:tav tm="100000">
                                              <p:val>
                                                <p:strVal val="#ppt_x"/>
                                              </p:val>
                                            </p:tav>
                                          </p:tavLst>
                                        </p:anim>
                                        <p:anim calcmode="lin" valueType="num" p14:bounceEnd="52000">
                                          <p:cBhvr additive="base">
                                            <p:cTn id="8" dur="75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2000">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14:bounceEnd="52000">
                                          <p:cBhvr additive="base">
                                            <p:cTn id="11" dur="750" fill="hold"/>
                                            <p:tgtEl>
                                              <p:spTgt spid="41"/>
                                            </p:tgtEl>
                                            <p:attrNameLst>
                                              <p:attrName>ppt_x</p:attrName>
                                            </p:attrNameLst>
                                          </p:cBhvr>
                                          <p:tavLst>
                                            <p:tav tm="0">
                                              <p:val>
                                                <p:strVal val="#ppt_x"/>
                                              </p:val>
                                            </p:tav>
                                            <p:tav tm="100000">
                                              <p:val>
                                                <p:strVal val="#ppt_x"/>
                                              </p:val>
                                            </p:tav>
                                          </p:tavLst>
                                        </p:anim>
                                        <p:anim calcmode="lin" valueType="num" p14:bounceEnd="52000">
                                          <p:cBhvr additive="base">
                                            <p:cTn id="12" dur="750" fill="hold"/>
                                            <p:tgtEl>
                                              <p:spTgt spid="41"/>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750" fill="hold"/>
                                            <p:tgtEl>
                                              <p:spTgt spid="38"/>
                                            </p:tgtEl>
                                            <p:attrNameLst>
                                              <p:attrName>ppt_x</p:attrName>
                                            </p:attrNameLst>
                                          </p:cBhvr>
                                          <p:tavLst>
                                            <p:tav tm="0">
                                              <p:val>
                                                <p:strVal val="#ppt_x"/>
                                              </p:val>
                                            </p:tav>
                                            <p:tav tm="100000">
                                              <p:val>
                                                <p:strVal val="#ppt_x"/>
                                              </p:val>
                                            </p:tav>
                                          </p:tavLst>
                                        </p:anim>
                                        <p:anim calcmode="lin" valueType="num">
                                          <p:cBhvr additive="base">
                                            <p:cTn id="8" dur="75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750" fill="hold"/>
                                            <p:tgtEl>
                                              <p:spTgt spid="41"/>
                                            </p:tgtEl>
                                            <p:attrNameLst>
                                              <p:attrName>ppt_x</p:attrName>
                                            </p:attrNameLst>
                                          </p:cBhvr>
                                          <p:tavLst>
                                            <p:tav tm="0">
                                              <p:val>
                                                <p:strVal val="#ppt_x"/>
                                              </p:val>
                                            </p:tav>
                                            <p:tav tm="100000">
                                              <p:val>
                                                <p:strVal val="#ppt_x"/>
                                              </p:val>
                                            </p:tav>
                                          </p:tavLst>
                                        </p:anim>
                                        <p:anim calcmode="lin" valueType="num">
                                          <p:cBhvr additive="base">
                                            <p:cTn id="12" dur="750" fill="hold"/>
                                            <p:tgtEl>
                                              <p:spTgt spid="41"/>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CBADBAC-B4FC-48B8-B351-5DB4157971A5}"/>
              </a:ext>
            </a:extLst>
          </p:cNvPr>
          <p:cNvGrpSpPr/>
          <p:nvPr/>
        </p:nvGrpSpPr>
        <p:grpSpPr>
          <a:xfrm>
            <a:off x="548640" y="517668"/>
            <a:ext cx="11280096" cy="1083948"/>
            <a:chOff x="2873170" y="270495"/>
            <a:chExt cx="7448924" cy="801583"/>
          </a:xfrm>
        </p:grpSpPr>
        <p:sp>
          <p:nvSpPr>
            <p:cNvPr id="22" name="îṥḷíďê">
              <a:extLst>
                <a:ext uri="{FF2B5EF4-FFF2-40B4-BE49-F238E27FC236}">
                  <a16:creationId xmlns:a16="http://schemas.microsoft.com/office/drawing/2014/main" id="{CC9B1E1B-BABD-42CA-8562-C67F3CDAB45F}"/>
                </a:ext>
              </a:extLst>
            </p:cNvPr>
            <p:cNvSpPr/>
            <p:nvPr/>
          </p:nvSpPr>
          <p:spPr bwMode="auto">
            <a:xfrm>
              <a:off x="2873170" y="270496"/>
              <a:ext cx="7448924" cy="801582"/>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23" name="Google Shape;5317;p41">
              <a:extLst>
                <a:ext uri="{FF2B5EF4-FFF2-40B4-BE49-F238E27FC236}">
                  <a16:creationId xmlns:a16="http://schemas.microsoft.com/office/drawing/2014/main" id="{9C28FE5C-F875-480A-9FBB-773845EB7FED}"/>
                </a:ext>
              </a:extLst>
            </p:cNvPr>
            <p:cNvSpPr txBox="1">
              <a:spLocks/>
            </p:cNvSpPr>
            <p:nvPr/>
          </p:nvSpPr>
          <p:spPr>
            <a:xfrm>
              <a:off x="3150703" y="270495"/>
              <a:ext cx="7082277" cy="783608"/>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defTabSz="685800" rtl="0" eaLnBrk="1" fontAlgn="auto" latinLnBrk="0" hangingPunct="1">
                <a:lnSpc>
                  <a:spcPct val="100000"/>
                </a:lnSpc>
                <a:spcBef>
                  <a:spcPts val="0"/>
                </a:spcBef>
                <a:spcAft>
                  <a:spcPts val="0"/>
                </a:spcAft>
                <a:buClr>
                  <a:prstClr val="black"/>
                </a:buClr>
                <a:buSzPts val="2800"/>
                <a:buFont typeface="Gloria Hallelujah"/>
                <a:buNone/>
                <a:tabLst/>
                <a:defRPr/>
              </a:pPr>
              <a:r>
                <a:rPr lang="vi-VN"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Trao đổi với các bạn về bài em đã đọc và chia sẻ với bạn cách em đã làm để tìm được câu chuyện, bài văn, bài thơ đó.</a:t>
              </a:r>
              <a:endParaRPr kumimoji="0" lang="en-US"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endParaRPr>
            </a:p>
          </p:txBody>
        </p:sp>
      </p:gr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4C0423F-09F7-4A16-ADFE-DD46DAFFAD2F}"/>
                  </a:ext>
                </a:extLst>
              </p14:cNvPr>
              <p14:cNvContentPartPr/>
              <p14:nvPr/>
            </p14:nvContentPartPr>
            <p14:xfrm>
              <a:off x="4256032" y="3289341"/>
              <a:ext cx="360" cy="360"/>
            </p14:xfrm>
          </p:contentPart>
        </mc:Choice>
        <mc:Fallback xmlns="">
          <p:pic>
            <p:nvPicPr>
              <p:cNvPr id="2" name="Ink 1">
                <a:extLst>
                  <a:ext uri="{FF2B5EF4-FFF2-40B4-BE49-F238E27FC236}">
                    <a16:creationId xmlns:a16="http://schemas.microsoft.com/office/drawing/2014/main" id="{44C0423F-09F7-4A16-ADFE-DD46DAFFAD2F}"/>
                  </a:ext>
                </a:extLst>
              </p:cNvPr>
              <p:cNvPicPr/>
              <p:nvPr/>
            </p:nvPicPr>
            <p:blipFill>
              <a:blip r:embed="rId6"/>
              <a:stretch>
                <a:fillRect/>
              </a:stretch>
            </p:blipFill>
            <p:spPr>
              <a:xfrm>
                <a:off x="4247392" y="3280701"/>
                <a:ext cx="18000" cy="18000"/>
              </a:xfrm>
              <a:prstGeom prst="rect">
                <a:avLst/>
              </a:prstGeom>
            </p:spPr>
          </p:pic>
        </mc:Fallback>
      </mc:AlternateContent>
      <p:pic>
        <p:nvPicPr>
          <p:cNvPr id="4" name="Picture 3">
            <a:extLst>
              <a:ext uri="{FF2B5EF4-FFF2-40B4-BE49-F238E27FC236}">
                <a16:creationId xmlns:a16="http://schemas.microsoft.com/office/drawing/2014/main" id="{9C9420F3-0CCC-460F-AFAD-2415AAA6E713}"/>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2812338" y="2038350"/>
            <a:ext cx="6567323" cy="4429125"/>
          </a:xfrm>
          <a:prstGeom prst="rect">
            <a:avLst/>
          </a:prstGeom>
        </p:spPr>
      </p:pic>
    </p:spTree>
    <p:extLst>
      <p:ext uri="{BB962C8B-B14F-4D97-AF65-F5344CB8AC3E}">
        <p14:creationId xmlns:p14="http://schemas.microsoft.com/office/powerpoint/2010/main" val="12384634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CBADBAC-B4FC-48B8-B351-5DB4157971A5}"/>
              </a:ext>
            </a:extLst>
          </p:cNvPr>
          <p:cNvGrpSpPr/>
          <p:nvPr/>
        </p:nvGrpSpPr>
        <p:grpSpPr>
          <a:xfrm>
            <a:off x="1493677" y="482761"/>
            <a:ext cx="8449109" cy="601187"/>
            <a:chOff x="2873170" y="270495"/>
            <a:chExt cx="7448924" cy="801583"/>
          </a:xfrm>
        </p:grpSpPr>
        <p:sp>
          <p:nvSpPr>
            <p:cNvPr id="22" name="îṥḷíďê">
              <a:extLst>
                <a:ext uri="{FF2B5EF4-FFF2-40B4-BE49-F238E27FC236}">
                  <a16:creationId xmlns:a16="http://schemas.microsoft.com/office/drawing/2014/main" id="{CC9B1E1B-BABD-42CA-8562-C67F3CDAB45F}"/>
                </a:ext>
              </a:extLst>
            </p:cNvPr>
            <p:cNvSpPr/>
            <p:nvPr/>
          </p:nvSpPr>
          <p:spPr bwMode="auto">
            <a:xfrm>
              <a:off x="2873170" y="270496"/>
              <a:ext cx="7448924" cy="801582"/>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23" name="Google Shape;5317;p41">
              <a:extLst>
                <a:ext uri="{FF2B5EF4-FFF2-40B4-BE49-F238E27FC236}">
                  <a16:creationId xmlns:a16="http://schemas.microsoft.com/office/drawing/2014/main" id="{9C28FE5C-F875-480A-9FBB-773845EB7FED}"/>
                </a:ext>
              </a:extLst>
            </p:cNvPr>
            <p:cNvSpPr txBox="1">
              <a:spLocks/>
            </p:cNvSpPr>
            <p:nvPr/>
          </p:nvSpPr>
          <p:spPr>
            <a:xfrm>
              <a:off x="3150703" y="270495"/>
              <a:ext cx="7082277" cy="783608"/>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000" b="1" i="0" u="none" strike="noStrike" kern="1200" cap="none" spc="0" normalizeH="0" baseline="0" noProof="0">
                  <a:ln>
                    <a:noFill/>
                  </a:ln>
                  <a:solidFill>
                    <a:srgbClr val="EA4618"/>
                  </a:solidFill>
                  <a:effectLst/>
                  <a:uLnTx/>
                  <a:uFillTx/>
                  <a:latin typeface="Calibri" panose="020F0502020204030204" pitchFamily="34" charset="0"/>
                  <a:cs typeface="Calibri" panose="020F0502020204030204" pitchFamily="34" charset="0"/>
                  <a:sym typeface="Gloria Hallelujah"/>
                </a:rPr>
                <a:t>Chia sẻ với bạn cách chuẩn bị sách vở hằng ngày.</a:t>
              </a:r>
              <a:endParaRPr kumimoji="0" lang="en-US" sz="3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24" name="Picture 23">
            <a:extLst>
              <a:ext uri="{FF2B5EF4-FFF2-40B4-BE49-F238E27FC236}">
                <a16:creationId xmlns:a16="http://schemas.microsoft.com/office/drawing/2014/main" id="{62E37887-1BE5-4603-A6BD-2C9753B71D3E}"/>
              </a:ext>
            </a:extLst>
          </p:cNvPr>
          <p:cNvPicPr>
            <a:picLocks noChangeAspect="1"/>
          </p:cNvPicPr>
          <p:nvPr/>
        </p:nvPicPr>
        <p:blipFill>
          <a:blip r:embed="rId3"/>
          <a:stretch>
            <a:fillRect/>
          </a:stretch>
        </p:blipFill>
        <p:spPr>
          <a:xfrm>
            <a:off x="3490876" y="1621176"/>
            <a:ext cx="5210248" cy="701377"/>
          </a:xfrm>
          <a:prstGeom prst="rect">
            <a:avLst/>
          </a:prstGeom>
        </p:spPr>
      </p:pic>
      <p:pic>
        <p:nvPicPr>
          <p:cNvPr id="25" name="Picture 24" descr="A picture containing doll, toy, vector graphics&#10;&#10;Description automatically generated">
            <a:extLst>
              <a:ext uri="{FF2B5EF4-FFF2-40B4-BE49-F238E27FC236}">
                <a16:creationId xmlns:a16="http://schemas.microsoft.com/office/drawing/2014/main" id="{74CEC617-3139-4754-8F54-FE24F54558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7027" y="1292772"/>
            <a:ext cx="6858000" cy="6858000"/>
          </a:xfrm>
          <a:prstGeom prst="rect">
            <a:avLst/>
          </a:prstGeom>
        </p:spPr>
      </p:pic>
      <p:pic>
        <p:nvPicPr>
          <p:cNvPr id="28" name="Picture 27">
            <a:extLst>
              <a:ext uri="{FF2B5EF4-FFF2-40B4-BE49-F238E27FC236}">
                <a16:creationId xmlns:a16="http://schemas.microsoft.com/office/drawing/2014/main" id="{9B2AB919-7C14-4F43-B43F-A97FE7A9A6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198" y="2711708"/>
            <a:ext cx="4146292" cy="4146292"/>
          </a:xfrm>
          <a:prstGeom prst="rect">
            <a:avLst/>
          </a:prstGeom>
        </p:spPr>
      </p:pic>
    </p:spTree>
    <p:extLst>
      <p:ext uri="{BB962C8B-B14F-4D97-AF65-F5344CB8AC3E}">
        <p14:creationId xmlns:p14="http://schemas.microsoft.com/office/powerpoint/2010/main" val="34934545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22" presetClass="entr" presetSubtype="4"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6" descr="7">
            <a:extLst>
              <a:ext uri="{FF2B5EF4-FFF2-40B4-BE49-F238E27FC236}">
                <a16:creationId xmlns:a16="http://schemas.microsoft.com/office/drawing/2014/main" id="{B814E496-BB6A-1CA1-5D08-B838751C7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7983" y="4919447"/>
            <a:ext cx="1060468" cy="152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1">
            <a:extLst>
              <a:ext uri="{FF2B5EF4-FFF2-40B4-BE49-F238E27FC236}">
                <a16:creationId xmlns:a16="http://schemas.microsoft.com/office/drawing/2014/main" id="{0F4B1CD7-385D-BD04-A0C9-D0073C76465B}"/>
              </a:ext>
            </a:extLst>
          </p:cNvPr>
          <p:cNvSpPr/>
          <p:nvPr/>
        </p:nvSpPr>
        <p:spPr>
          <a:xfrm>
            <a:off x="1546105" y="383112"/>
            <a:ext cx="3973399"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YÊU CẦU CẦN ĐẠT:</a:t>
            </a:r>
          </a:p>
        </p:txBody>
      </p:sp>
      <p:pic>
        <p:nvPicPr>
          <p:cNvPr id="4" name="图片 71686" descr="11">
            <a:extLst>
              <a:ext uri="{FF2B5EF4-FFF2-40B4-BE49-F238E27FC236}">
                <a16:creationId xmlns:a16="http://schemas.microsoft.com/office/drawing/2014/main" id="{F4FE1DE9-0442-051E-BDE5-C339FCF62BA8}"/>
              </a:ext>
            </a:extLst>
          </p:cNvPr>
          <p:cNvPicPr>
            <a:picLocks noChangeAspect="1"/>
          </p:cNvPicPr>
          <p:nvPr/>
        </p:nvPicPr>
        <p:blipFill>
          <a:blip r:embed="rId4"/>
          <a:stretch>
            <a:fillRect/>
          </a:stretch>
        </p:blipFill>
        <p:spPr>
          <a:xfrm>
            <a:off x="3695022" y="3922105"/>
            <a:ext cx="7784674" cy="1270074"/>
          </a:xfrm>
          <a:prstGeom prst="rect">
            <a:avLst/>
          </a:prstGeom>
          <a:noFill/>
          <a:ln w="9525">
            <a:noFill/>
          </a:ln>
        </p:spPr>
      </p:pic>
      <p:pic>
        <p:nvPicPr>
          <p:cNvPr id="5" name="图片 71688" descr="9">
            <a:extLst>
              <a:ext uri="{FF2B5EF4-FFF2-40B4-BE49-F238E27FC236}">
                <a16:creationId xmlns:a16="http://schemas.microsoft.com/office/drawing/2014/main" id="{9BF0F2AE-F725-61BC-975D-E2CDA9FCB745}"/>
              </a:ext>
            </a:extLst>
          </p:cNvPr>
          <p:cNvPicPr>
            <a:picLocks noChangeAspect="1"/>
          </p:cNvPicPr>
          <p:nvPr/>
        </p:nvPicPr>
        <p:blipFill>
          <a:blip r:embed="rId5"/>
          <a:stretch>
            <a:fillRect/>
          </a:stretch>
        </p:blipFill>
        <p:spPr>
          <a:xfrm>
            <a:off x="3532804" y="1616253"/>
            <a:ext cx="7119270" cy="1163290"/>
          </a:xfrm>
          <a:prstGeom prst="rect">
            <a:avLst/>
          </a:prstGeom>
          <a:noFill/>
          <a:ln w="9525">
            <a:noFill/>
          </a:ln>
        </p:spPr>
      </p:pic>
      <p:pic>
        <p:nvPicPr>
          <p:cNvPr id="6" name="图片 71689" descr="10">
            <a:extLst>
              <a:ext uri="{FF2B5EF4-FFF2-40B4-BE49-F238E27FC236}">
                <a16:creationId xmlns:a16="http://schemas.microsoft.com/office/drawing/2014/main" id="{FFD513BA-9BFD-886C-23FC-C5862ED56CDF}"/>
              </a:ext>
            </a:extLst>
          </p:cNvPr>
          <p:cNvPicPr>
            <a:picLocks noChangeAspect="1"/>
          </p:cNvPicPr>
          <p:nvPr/>
        </p:nvPicPr>
        <p:blipFill>
          <a:blip r:embed="rId6"/>
          <a:stretch>
            <a:fillRect/>
          </a:stretch>
        </p:blipFill>
        <p:spPr>
          <a:xfrm>
            <a:off x="3588201" y="2779543"/>
            <a:ext cx="7063873" cy="1180414"/>
          </a:xfrm>
          <a:prstGeom prst="rect">
            <a:avLst/>
          </a:prstGeom>
          <a:noFill/>
          <a:ln w="9525">
            <a:noFill/>
          </a:ln>
        </p:spPr>
      </p:pic>
      <p:sp>
        <p:nvSpPr>
          <p:cNvPr id="7" name="TextBox 6">
            <a:extLst>
              <a:ext uri="{FF2B5EF4-FFF2-40B4-BE49-F238E27FC236}">
                <a16:creationId xmlns:a16="http://schemas.microsoft.com/office/drawing/2014/main" id="{41C150DB-EFDC-F8D7-6887-EB9CA4537932}"/>
              </a:ext>
            </a:extLst>
          </p:cNvPr>
          <p:cNvSpPr txBox="1"/>
          <p:nvPr/>
        </p:nvSpPr>
        <p:spPr>
          <a:xfrm>
            <a:off x="4294804" y="1786412"/>
            <a:ext cx="6111466" cy="707886"/>
          </a:xfrm>
          <a:prstGeom prst="rect">
            <a:avLst/>
          </a:prstGeom>
          <a:noFill/>
        </p:spPr>
        <p:txBody>
          <a:bodyPr wrap="square" rtlCol="0">
            <a:spAutoFit/>
          </a:bodyPr>
          <a:lstStyle/>
          <a:p>
            <a:r>
              <a:rPr lang="en-US" sz="2000" dirty="0" err="1">
                <a:solidFill>
                  <a:srgbClr val="0000FF"/>
                </a:solidFill>
                <a:latin typeface="Arial" panose="020B0604020202020204" pitchFamily="34" charset="0"/>
                <a:cs typeface="Arial" panose="020B0604020202020204" pitchFamily="34" charset="0"/>
              </a:rPr>
              <a:t>Đọc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đúng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và</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rõ</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ràng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bài</a:t>
            </a:r>
            <a:r>
              <a:rPr lang="en-US" sz="2000" dirty="0">
                <a:solidFill>
                  <a:srgbClr val="0000FF"/>
                </a:solidFill>
                <a:latin typeface="Arial" panose="020B0604020202020204" pitchFamily="34" charset="0"/>
                <a:cs typeface="Arial" panose="020B0604020202020204" pitchFamily="34" charset="0"/>
              </a:rPr>
              <a:t> “</a:t>
            </a:r>
            <a:r>
              <a:rPr lang="nl-NL" sz="2000" dirty="0">
                <a:solidFill>
                  <a:srgbClr val="0000FF"/>
                </a:solidFill>
                <a:latin typeface="Arial" panose="020B0604020202020204" pitchFamily="34" charset="0"/>
                <a:cs typeface="Arial" panose="020B0604020202020204" pitchFamily="34" charset="0"/>
              </a:rPr>
              <a:t>Bài tập làm văn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biết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ngắt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nghỉ</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hơi</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đúng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chỗ</a:t>
            </a:r>
            <a:endParaRPr lang="en-US" sz="2000" dirty="0">
              <a:solidFill>
                <a:srgbClr val="0000F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4C8A241-0B5C-6CB9-FF35-45D345865319}"/>
              </a:ext>
            </a:extLst>
          </p:cNvPr>
          <p:cNvSpPr txBox="1"/>
          <p:nvPr/>
        </p:nvSpPr>
        <p:spPr>
          <a:xfrm>
            <a:off x="4129410" y="2946852"/>
            <a:ext cx="6221463" cy="707886"/>
          </a:xfrm>
          <a:prstGeom prst="rect">
            <a:avLst/>
          </a:prstGeom>
          <a:noFill/>
        </p:spPr>
        <p:txBody>
          <a:bodyPr wrap="square" rtlCol="0">
            <a:spAutoFit/>
          </a:bodyPr>
          <a:lstStyle/>
          <a:p>
            <a:r>
              <a:rPr lang="vi-VN" altLang="zh-CN" sz="2000" dirty="0" err="1">
                <a:solidFill>
                  <a:srgbClr val="0000FF"/>
                </a:solidFill>
                <a:cs typeface="Arial" panose="020B0604020202020204" pitchFamily="34" charset="0"/>
              </a:rPr>
              <a:t>Trả</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lời</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được</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các</a:t>
            </a:r>
            <a:r>
              <a:rPr lang="vi-VN" altLang="zh-CN" sz="2000" dirty="0">
                <a:solidFill>
                  <a:srgbClr val="0000FF"/>
                </a:solidFill>
                <a:cs typeface="Arial" panose="020B0604020202020204" pitchFamily="34" charset="0"/>
              </a:rPr>
              <a:t> câu </a:t>
            </a:r>
            <a:r>
              <a:rPr lang="vi-VN" altLang="zh-CN" sz="2000" dirty="0" err="1">
                <a:solidFill>
                  <a:srgbClr val="0000FF"/>
                </a:solidFill>
                <a:cs typeface="Arial" panose="020B0604020202020204" pitchFamily="34" charset="0"/>
              </a:rPr>
              <a:t>hỏi</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của</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bài</a:t>
            </a:r>
            <a:r>
              <a:rPr lang="en-US" sz="2000" dirty="0">
                <a:solidFill>
                  <a:srgbClr val="0000FF"/>
                </a:solidFill>
                <a:cs typeface="Arial" panose="020B0604020202020204" pitchFamily="34" charset="0"/>
              </a:rPr>
              <a:t>. </a:t>
            </a:r>
            <a:r>
              <a:rPr lang="vi-VN" altLang="zh-CN" sz="2000" dirty="0" err="1">
                <a:solidFill>
                  <a:srgbClr val="0000FF"/>
                </a:solidFill>
                <a:latin typeface="Arial" panose="020B0604020202020204" pitchFamily="34" charset="0"/>
                <a:cs typeface="Arial" panose="020B0604020202020204" pitchFamily="34" charset="0"/>
              </a:rPr>
              <a:t>Hiểu</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được</a:t>
            </a:r>
            <a:r>
              <a:rPr lang="vi-VN" altLang="zh-CN" sz="2000" dirty="0">
                <a:solidFill>
                  <a:srgbClr val="0000FF"/>
                </a:solidFill>
                <a:latin typeface="Arial" panose="020B0604020202020204" pitchFamily="34" charset="0"/>
                <a:cs typeface="Arial" panose="020B0604020202020204" pitchFamily="34" charset="0"/>
              </a:rPr>
              <a:t> nội </a:t>
            </a:r>
            <a:r>
              <a:rPr lang="vi-VN" altLang="zh-CN" sz="2000" dirty="0">
                <a:solidFill>
                  <a:srgbClr val="0000FF"/>
                </a:solidFill>
                <a:cs typeface="Arial" panose="020B0604020202020204" pitchFamily="34" charset="0"/>
              </a:rPr>
              <a:t>dung </a:t>
            </a:r>
            <a:r>
              <a:rPr lang="en-US" altLang="zh-CN" sz="2000" dirty="0" err="1">
                <a:solidFill>
                  <a:srgbClr val="0000FF"/>
                </a:solidFill>
                <a:latin typeface="Arial" panose="020B0604020202020204" pitchFamily="34" charset="0"/>
                <a:cs typeface="Arial" panose="020B0604020202020204" pitchFamily="34" charset="0"/>
              </a:rPr>
              <a:t>và</a:t>
            </a:r>
            <a:r>
              <a:rPr lang="en-US" altLang="zh-CN" sz="2000" dirty="0">
                <a:solidFill>
                  <a:srgbClr val="0000FF"/>
                </a:solidFill>
                <a:latin typeface="Arial" panose="020B0604020202020204" pitchFamily="34" charset="0"/>
                <a:cs typeface="Arial" panose="020B0604020202020204" pitchFamily="34" charset="0"/>
              </a:rPr>
              <a:t> ý </a:t>
            </a:r>
            <a:r>
              <a:rPr lang="en-US" altLang="zh-CN" sz="2000" dirty="0" err="1">
                <a:solidFill>
                  <a:srgbClr val="0000FF"/>
                </a:solidFill>
                <a:latin typeface="Arial" panose="020B0604020202020204" pitchFamily="34" charset="0"/>
                <a:cs typeface="Arial" panose="020B0604020202020204" pitchFamily="34" charset="0"/>
              </a:rPr>
              <a:t>nghĩa</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của</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bài</a:t>
            </a:r>
            <a:endParaRPr lang="zh-CN" altLang="en-US" sz="2000" dirty="0">
              <a:solidFill>
                <a:srgbClr val="0000F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A71BA7E-02A7-8ADC-AA94-3AA530300289}"/>
              </a:ext>
            </a:extLst>
          </p:cNvPr>
          <p:cNvSpPr/>
          <p:nvPr/>
        </p:nvSpPr>
        <p:spPr>
          <a:xfrm>
            <a:off x="4185540" y="4064682"/>
            <a:ext cx="6876712" cy="707886"/>
          </a:xfrm>
          <a:prstGeom prst="rect">
            <a:avLst/>
          </a:prstGeom>
        </p:spPr>
        <p:txBody>
          <a:bodyPr wrap="square">
            <a:spAutoFit/>
          </a:bodyPr>
          <a:lstStyle/>
          <a:p>
            <a:r>
              <a:rPr lang="nl-NL" sz="2000" dirty="0">
                <a:latin typeface="Arial" panose="020B0604020202020204" pitchFamily="34" charset="0"/>
                <a:cs typeface="Arial" panose="020B0604020202020204" pitchFamily="34" charset="0"/>
              </a:rPr>
              <a:t>Biết cách tìm đọc và trao đổi về cách tìm được câu chuyện, bài văn, bài thơ,... về nhà trường, viết được phiếu đọc sách</a:t>
            </a:r>
            <a:endParaRPr lang="en-US" sz="2000" dirty="0">
              <a:latin typeface="Arial" panose="020B0604020202020204" pitchFamily="34" charset="0"/>
              <a:cs typeface="Arial" panose="020B0604020202020204" pitchFamily="34" charset="0"/>
            </a:endParaRPr>
          </a:p>
        </p:txBody>
      </p:sp>
      <p:sp>
        <p:nvSpPr>
          <p:cNvPr id="10" name="Flowchart: Connector 9">
            <a:extLst>
              <a:ext uri="{FF2B5EF4-FFF2-40B4-BE49-F238E27FC236}">
                <a16:creationId xmlns:a16="http://schemas.microsoft.com/office/drawing/2014/main" id="{B391D491-0039-F473-16FC-7C3E8C8F9E48}"/>
              </a:ext>
            </a:extLst>
          </p:cNvPr>
          <p:cNvSpPr/>
          <p:nvPr/>
        </p:nvSpPr>
        <p:spPr>
          <a:xfrm>
            <a:off x="3406026" y="1808710"/>
            <a:ext cx="762000" cy="685800"/>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1</a:t>
            </a:r>
          </a:p>
        </p:txBody>
      </p:sp>
      <p:sp>
        <p:nvSpPr>
          <p:cNvPr id="11" name="Flowchart: Connector 10">
            <a:extLst>
              <a:ext uri="{FF2B5EF4-FFF2-40B4-BE49-F238E27FC236}">
                <a16:creationId xmlns:a16="http://schemas.microsoft.com/office/drawing/2014/main" id="{6BF16179-8461-1F7C-3B2F-02374960F017}"/>
              </a:ext>
            </a:extLst>
          </p:cNvPr>
          <p:cNvSpPr/>
          <p:nvPr/>
        </p:nvSpPr>
        <p:spPr>
          <a:xfrm>
            <a:off x="3367410" y="2944614"/>
            <a:ext cx="762000" cy="712362"/>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2</a:t>
            </a:r>
          </a:p>
        </p:txBody>
      </p:sp>
      <p:sp>
        <p:nvSpPr>
          <p:cNvPr id="12" name="Flowchart: Connector 11">
            <a:extLst>
              <a:ext uri="{FF2B5EF4-FFF2-40B4-BE49-F238E27FC236}">
                <a16:creationId xmlns:a16="http://schemas.microsoft.com/office/drawing/2014/main" id="{0BBBE5CA-388A-1F79-C022-D58D28A8B240}"/>
              </a:ext>
            </a:extLst>
          </p:cNvPr>
          <p:cNvSpPr/>
          <p:nvPr/>
        </p:nvSpPr>
        <p:spPr>
          <a:xfrm>
            <a:off x="3367410" y="4140419"/>
            <a:ext cx="762000" cy="72461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3752485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CBADBAC-B4FC-48B8-B351-5DB4157971A5}"/>
              </a:ext>
            </a:extLst>
          </p:cNvPr>
          <p:cNvGrpSpPr/>
          <p:nvPr/>
        </p:nvGrpSpPr>
        <p:grpSpPr>
          <a:xfrm>
            <a:off x="1493677" y="482761"/>
            <a:ext cx="9615757" cy="601187"/>
            <a:chOff x="2873170" y="270495"/>
            <a:chExt cx="7448924" cy="801583"/>
          </a:xfrm>
        </p:grpSpPr>
        <p:sp>
          <p:nvSpPr>
            <p:cNvPr id="22" name="îṥḷíďê">
              <a:extLst>
                <a:ext uri="{FF2B5EF4-FFF2-40B4-BE49-F238E27FC236}">
                  <a16:creationId xmlns:a16="http://schemas.microsoft.com/office/drawing/2014/main" id="{CC9B1E1B-BABD-42CA-8562-C67F3CDAB45F}"/>
                </a:ext>
              </a:extLst>
            </p:cNvPr>
            <p:cNvSpPr/>
            <p:nvPr/>
          </p:nvSpPr>
          <p:spPr bwMode="auto">
            <a:xfrm>
              <a:off x="2873170" y="270496"/>
              <a:ext cx="7448924" cy="801582"/>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23" name="Google Shape;5317;p41">
              <a:extLst>
                <a:ext uri="{FF2B5EF4-FFF2-40B4-BE49-F238E27FC236}">
                  <a16:creationId xmlns:a16="http://schemas.microsoft.com/office/drawing/2014/main" id="{9C28FE5C-F875-480A-9FBB-773845EB7FED}"/>
                </a:ext>
              </a:extLst>
            </p:cNvPr>
            <p:cNvSpPr txBox="1">
              <a:spLocks/>
            </p:cNvSpPr>
            <p:nvPr/>
          </p:nvSpPr>
          <p:spPr>
            <a:xfrm>
              <a:off x="3150703" y="270495"/>
              <a:ext cx="7082277" cy="783608"/>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000" b="1" i="0" u="none" strike="noStrike" kern="1200" cap="none" spc="0" normalizeH="0" baseline="0" noProof="0">
                  <a:ln>
                    <a:noFill/>
                  </a:ln>
                  <a:solidFill>
                    <a:srgbClr val="EA4618"/>
                  </a:solidFill>
                  <a:effectLst/>
                  <a:uLnTx/>
                  <a:uFillTx/>
                  <a:latin typeface="Calibri" panose="020F0502020204030204" pitchFamily="34" charset="0"/>
                  <a:cs typeface="Calibri" panose="020F0502020204030204" pitchFamily="34" charset="0"/>
                  <a:sym typeface="Gloria Hallelujah"/>
                </a:rPr>
                <a:t>Trang trí thời khóa biểu và dán vào góc học tập của em.</a:t>
              </a:r>
              <a:endParaRPr kumimoji="0" lang="en-US" sz="3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24" name="Picture 23">
            <a:extLst>
              <a:ext uri="{FF2B5EF4-FFF2-40B4-BE49-F238E27FC236}">
                <a16:creationId xmlns:a16="http://schemas.microsoft.com/office/drawing/2014/main" id="{62E37887-1BE5-4603-A6BD-2C9753B71D3E}"/>
              </a:ext>
            </a:extLst>
          </p:cNvPr>
          <p:cNvPicPr>
            <a:picLocks noChangeAspect="1"/>
          </p:cNvPicPr>
          <p:nvPr/>
        </p:nvPicPr>
        <p:blipFill>
          <a:blip r:embed="rId3"/>
          <a:stretch>
            <a:fillRect/>
          </a:stretch>
        </p:blipFill>
        <p:spPr>
          <a:xfrm>
            <a:off x="3490876" y="1321561"/>
            <a:ext cx="5210248" cy="701377"/>
          </a:xfrm>
          <a:prstGeom prst="rect">
            <a:avLst/>
          </a:prstGeom>
        </p:spPr>
      </p:pic>
      <p:pic>
        <p:nvPicPr>
          <p:cNvPr id="3" name="Picture 2" descr="Calendar&#10;&#10;Description automatically generated">
            <a:extLst>
              <a:ext uri="{FF2B5EF4-FFF2-40B4-BE49-F238E27FC236}">
                <a16:creationId xmlns:a16="http://schemas.microsoft.com/office/drawing/2014/main" id="{F331321D-846E-49EF-8F07-1533BE38E3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2699" y="3894245"/>
            <a:ext cx="3655451" cy="27415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descr="Graphical user interface&#10;&#10;Description automatically generated with medium confidence">
            <a:extLst>
              <a:ext uri="{FF2B5EF4-FFF2-40B4-BE49-F238E27FC236}">
                <a16:creationId xmlns:a16="http://schemas.microsoft.com/office/drawing/2014/main" id="{875C1AF5-CABB-40A5-889A-198EF44F1A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5949" y="2523451"/>
            <a:ext cx="3659406" cy="27415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descr="Calendar&#10;&#10;Description automatically generated">
            <a:extLst>
              <a:ext uri="{FF2B5EF4-FFF2-40B4-BE49-F238E27FC236}">
                <a16:creationId xmlns:a16="http://schemas.microsoft.com/office/drawing/2014/main" id="{1853B4A8-6B4E-40ED-8103-CA8358E510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645" y="2403264"/>
            <a:ext cx="3668110" cy="27415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descr="Logo&#10;&#10;Description automatically generated">
            <a:extLst>
              <a:ext uri="{FF2B5EF4-FFF2-40B4-BE49-F238E27FC236}">
                <a16:creationId xmlns:a16="http://schemas.microsoft.com/office/drawing/2014/main" id="{3367E3F6-1A7B-407F-9C4B-96F4A83721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30253" y="0"/>
            <a:ext cx="1361747" cy="1361747"/>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1ABFF1D5-E216-4114-9765-FF6F205637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18677" y="5144852"/>
            <a:ext cx="2623152" cy="1717591"/>
          </a:xfrm>
          <a:prstGeom prst="rect">
            <a:avLst/>
          </a:prstGeom>
        </p:spPr>
      </p:pic>
      <p:pic>
        <p:nvPicPr>
          <p:cNvPr id="15" name="Picture 14" descr="A picture containing toy, vector graphics, doll&#10;&#10;Description automatically generated">
            <a:extLst>
              <a:ext uri="{FF2B5EF4-FFF2-40B4-BE49-F238E27FC236}">
                <a16:creationId xmlns:a16="http://schemas.microsoft.com/office/drawing/2014/main" id="{6573F9C6-F2F2-4A11-AFD3-8C5C2788BB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96942" y="1964697"/>
            <a:ext cx="1998116" cy="1998116"/>
          </a:xfrm>
          <a:prstGeom prst="rect">
            <a:avLst/>
          </a:prstGeom>
        </p:spPr>
      </p:pic>
    </p:spTree>
    <p:extLst>
      <p:ext uri="{BB962C8B-B14F-4D97-AF65-F5344CB8AC3E}">
        <p14:creationId xmlns:p14="http://schemas.microsoft.com/office/powerpoint/2010/main" val="10248134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par>
                          <p:cTn id="15" fill="hold">
                            <p:stCondLst>
                              <p:cond delay="500"/>
                            </p:stCondLst>
                            <p:childTnLst>
                              <p:par>
                                <p:cTn id="16" presetID="26"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80">
                                          <p:stCondLst>
                                            <p:cond delay="0"/>
                                          </p:stCondLst>
                                        </p:cTn>
                                        <p:tgtEl>
                                          <p:spTgt spid="9"/>
                                        </p:tgtEl>
                                      </p:cBhvr>
                                    </p:animEffect>
                                    <p:anim calcmode="lin" valueType="num">
                                      <p:cBhvr>
                                        <p:cTn id="1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4" dur="26">
                                          <p:stCondLst>
                                            <p:cond delay="650"/>
                                          </p:stCondLst>
                                        </p:cTn>
                                        <p:tgtEl>
                                          <p:spTgt spid="9"/>
                                        </p:tgtEl>
                                      </p:cBhvr>
                                      <p:to x="100000" y="60000"/>
                                    </p:animScale>
                                    <p:animScale>
                                      <p:cBhvr>
                                        <p:cTn id="25" dur="166" decel="50000">
                                          <p:stCondLst>
                                            <p:cond delay="676"/>
                                          </p:stCondLst>
                                        </p:cTn>
                                        <p:tgtEl>
                                          <p:spTgt spid="9"/>
                                        </p:tgtEl>
                                      </p:cBhvr>
                                      <p:to x="100000" y="100000"/>
                                    </p:animScale>
                                    <p:animScale>
                                      <p:cBhvr>
                                        <p:cTn id="26" dur="26">
                                          <p:stCondLst>
                                            <p:cond delay="1312"/>
                                          </p:stCondLst>
                                        </p:cTn>
                                        <p:tgtEl>
                                          <p:spTgt spid="9"/>
                                        </p:tgtEl>
                                      </p:cBhvr>
                                      <p:to x="100000" y="80000"/>
                                    </p:animScale>
                                    <p:animScale>
                                      <p:cBhvr>
                                        <p:cTn id="27" dur="166" decel="50000">
                                          <p:stCondLst>
                                            <p:cond delay="1338"/>
                                          </p:stCondLst>
                                        </p:cTn>
                                        <p:tgtEl>
                                          <p:spTgt spid="9"/>
                                        </p:tgtEl>
                                      </p:cBhvr>
                                      <p:to x="100000" y="100000"/>
                                    </p:animScale>
                                    <p:animScale>
                                      <p:cBhvr>
                                        <p:cTn id="28" dur="26">
                                          <p:stCondLst>
                                            <p:cond delay="1642"/>
                                          </p:stCondLst>
                                        </p:cTn>
                                        <p:tgtEl>
                                          <p:spTgt spid="9"/>
                                        </p:tgtEl>
                                      </p:cBhvr>
                                      <p:to x="100000" y="90000"/>
                                    </p:animScale>
                                    <p:animScale>
                                      <p:cBhvr>
                                        <p:cTn id="29" dur="166" decel="50000">
                                          <p:stCondLst>
                                            <p:cond delay="1668"/>
                                          </p:stCondLst>
                                        </p:cTn>
                                        <p:tgtEl>
                                          <p:spTgt spid="9"/>
                                        </p:tgtEl>
                                      </p:cBhvr>
                                      <p:to x="100000" y="100000"/>
                                    </p:animScale>
                                    <p:animScale>
                                      <p:cBhvr>
                                        <p:cTn id="30" dur="26">
                                          <p:stCondLst>
                                            <p:cond delay="1808"/>
                                          </p:stCondLst>
                                        </p:cTn>
                                        <p:tgtEl>
                                          <p:spTgt spid="9"/>
                                        </p:tgtEl>
                                      </p:cBhvr>
                                      <p:to x="100000" y="95000"/>
                                    </p:animScale>
                                    <p:animScale>
                                      <p:cBhvr>
                                        <p:cTn id="31" dur="166" decel="50000">
                                          <p:stCondLst>
                                            <p:cond delay="1834"/>
                                          </p:stCondLst>
                                        </p:cTn>
                                        <p:tgtEl>
                                          <p:spTgt spid="9"/>
                                        </p:tgtEl>
                                      </p:cBhvr>
                                      <p:to x="100000" y="100000"/>
                                    </p:animScale>
                                  </p:childTnLst>
                                </p:cTn>
                              </p:par>
                              <p:par>
                                <p:cTn id="32" presetID="26"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down)">
                                      <p:cBhvr>
                                        <p:cTn id="34" dur="580">
                                          <p:stCondLst>
                                            <p:cond delay="0"/>
                                          </p:stCondLst>
                                        </p:cTn>
                                        <p:tgtEl>
                                          <p:spTgt spid="3"/>
                                        </p:tgtEl>
                                      </p:cBhvr>
                                    </p:animEffect>
                                    <p:anim calcmode="lin" valueType="num">
                                      <p:cBhvr>
                                        <p:cTn id="3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0" dur="26">
                                          <p:stCondLst>
                                            <p:cond delay="650"/>
                                          </p:stCondLst>
                                        </p:cTn>
                                        <p:tgtEl>
                                          <p:spTgt spid="3"/>
                                        </p:tgtEl>
                                      </p:cBhvr>
                                      <p:to x="100000" y="60000"/>
                                    </p:animScale>
                                    <p:animScale>
                                      <p:cBhvr>
                                        <p:cTn id="41" dur="166" decel="50000">
                                          <p:stCondLst>
                                            <p:cond delay="676"/>
                                          </p:stCondLst>
                                        </p:cTn>
                                        <p:tgtEl>
                                          <p:spTgt spid="3"/>
                                        </p:tgtEl>
                                      </p:cBhvr>
                                      <p:to x="100000" y="100000"/>
                                    </p:animScale>
                                    <p:animScale>
                                      <p:cBhvr>
                                        <p:cTn id="42" dur="26">
                                          <p:stCondLst>
                                            <p:cond delay="1312"/>
                                          </p:stCondLst>
                                        </p:cTn>
                                        <p:tgtEl>
                                          <p:spTgt spid="3"/>
                                        </p:tgtEl>
                                      </p:cBhvr>
                                      <p:to x="100000" y="80000"/>
                                    </p:animScale>
                                    <p:animScale>
                                      <p:cBhvr>
                                        <p:cTn id="43" dur="166" decel="50000">
                                          <p:stCondLst>
                                            <p:cond delay="1338"/>
                                          </p:stCondLst>
                                        </p:cTn>
                                        <p:tgtEl>
                                          <p:spTgt spid="3"/>
                                        </p:tgtEl>
                                      </p:cBhvr>
                                      <p:to x="100000" y="100000"/>
                                    </p:animScale>
                                    <p:animScale>
                                      <p:cBhvr>
                                        <p:cTn id="44" dur="26">
                                          <p:stCondLst>
                                            <p:cond delay="1642"/>
                                          </p:stCondLst>
                                        </p:cTn>
                                        <p:tgtEl>
                                          <p:spTgt spid="3"/>
                                        </p:tgtEl>
                                      </p:cBhvr>
                                      <p:to x="100000" y="90000"/>
                                    </p:animScale>
                                    <p:animScale>
                                      <p:cBhvr>
                                        <p:cTn id="45" dur="166" decel="50000">
                                          <p:stCondLst>
                                            <p:cond delay="1668"/>
                                          </p:stCondLst>
                                        </p:cTn>
                                        <p:tgtEl>
                                          <p:spTgt spid="3"/>
                                        </p:tgtEl>
                                      </p:cBhvr>
                                      <p:to x="100000" y="100000"/>
                                    </p:animScale>
                                    <p:animScale>
                                      <p:cBhvr>
                                        <p:cTn id="46" dur="26">
                                          <p:stCondLst>
                                            <p:cond delay="1808"/>
                                          </p:stCondLst>
                                        </p:cTn>
                                        <p:tgtEl>
                                          <p:spTgt spid="3"/>
                                        </p:tgtEl>
                                      </p:cBhvr>
                                      <p:to x="100000" y="95000"/>
                                    </p:animScale>
                                    <p:animScale>
                                      <p:cBhvr>
                                        <p:cTn id="47" dur="166" decel="50000">
                                          <p:stCondLst>
                                            <p:cond delay="1834"/>
                                          </p:stCondLst>
                                        </p:cTn>
                                        <p:tgtEl>
                                          <p:spTgt spid="3"/>
                                        </p:tgtEl>
                                      </p:cBhvr>
                                      <p:to x="100000" y="100000"/>
                                    </p:animScale>
                                  </p:childTnLst>
                                </p:cTn>
                              </p:par>
                              <p:par>
                                <p:cTn id="48" presetID="26" presetClass="entr" presetSubtype="0"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down)">
                                      <p:cBhvr>
                                        <p:cTn id="50" dur="580">
                                          <p:stCondLst>
                                            <p:cond delay="0"/>
                                          </p:stCondLst>
                                        </p:cTn>
                                        <p:tgtEl>
                                          <p:spTgt spid="7"/>
                                        </p:tgtEl>
                                      </p:cBhvr>
                                    </p:animEffect>
                                    <p:anim calcmode="lin" valueType="num">
                                      <p:cBhvr>
                                        <p:cTn id="5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6" dur="26">
                                          <p:stCondLst>
                                            <p:cond delay="650"/>
                                          </p:stCondLst>
                                        </p:cTn>
                                        <p:tgtEl>
                                          <p:spTgt spid="7"/>
                                        </p:tgtEl>
                                      </p:cBhvr>
                                      <p:to x="100000" y="60000"/>
                                    </p:animScale>
                                    <p:animScale>
                                      <p:cBhvr>
                                        <p:cTn id="57" dur="166" decel="50000">
                                          <p:stCondLst>
                                            <p:cond delay="676"/>
                                          </p:stCondLst>
                                        </p:cTn>
                                        <p:tgtEl>
                                          <p:spTgt spid="7"/>
                                        </p:tgtEl>
                                      </p:cBhvr>
                                      <p:to x="100000" y="100000"/>
                                    </p:animScale>
                                    <p:animScale>
                                      <p:cBhvr>
                                        <p:cTn id="58" dur="26">
                                          <p:stCondLst>
                                            <p:cond delay="1312"/>
                                          </p:stCondLst>
                                        </p:cTn>
                                        <p:tgtEl>
                                          <p:spTgt spid="7"/>
                                        </p:tgtEl>
                                      </p:cBhvr>
                                      <p:to x="100000" y="80000"/>
                                    </p:animScale>
                                    <p:animScale>
                                      <p:cBhvr>
                                        <p:cTn id="59" dur="166" decel="50000">
                                          <p:stCondLst>
                                            <p:cond delay="1338"/>
                                          </p:stCondLst>
                                        </p:cTn>
                                        <p:tgtEl>
                                          <p:spTgt spid="7"/>
                                        </p:tgtEl>
                                      </p:cBhvr>
                                      <p:to x="100000" y="100000"/>
                                    </p:animScale>
                                    <p:animScale>
                                      <p:cBhvr>
                                        <p:cTn id="60" dur="26">
                                          <p:stCondLst>
                                            <p:cond delay="1642"/>
                                          </p:stCondLst>
                                        </p:cTn>
                                        <p:tgtEl>
                                          <p:spTgt spid="7"/>
                                        </p:tgtEl>
                                      </p:cBhvr>
                                      <p:to x="100000" y="90000"/>
                                    </p:animScale>
                                    <p:animScale>
                                      <p:cBhvr>
                                        <p:cTn id="61" dur="166" decel="50000">
                                          <p:stCondLst>
                                            <p:cond delay="1668"/>
                                          </p:stCondLst>
                                        </p:cTn>
                                        <p:tgtEl>
                                          <p:spTgt spid="7"/>
                                        </p:tgtEl>
                                      </p:cBhvr>
                                      <p:to x="100000" y="100000"/>
                                    </p:animScale>
                                    <p:animScale>
                                      <p:cBhvr>
                                        <p:cTn id="62" dur="26">
                                          <p:stCondLst>
                                            <p:cond delay="1808"/>
                                          </p:stCondLst>
                                        </p:cTn>
                                        <p:tgtEl>
                                          <p:spTgt spid="7"/>
                                        </p:tgtEl>
                                      </p:cBhvr>
                                      <p:to x="100000" y="95000"/>
                                    </p:animScale>
                                    <p:animScale>
                                      <p:cBhvr>
                                        <p:cTn id="63" dur="166" decel="50000">
                                          <p:stCondLst>
                                            <p:cond delay="1834"/>
                                          </p:stCondLst>
                                        </p:cTn>
                                        <p:tgtEl>
                                          <p:spTgt spid="7"/>
                                        </p:tgtEl>
                                      </p:cBhvr>
                                      <p:to x="100000" y="100000"/>
                                    </p:animScale>
                                  </p:childTnLst>
                                </p:cTn>
                              </p:par>
                              <p:par>
                                <p:cTn id="64" presetID="22" presetClass="entr" presetSubtype="4"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down)">
                                      <p:cBhvr>
                                        <p:cTn id="66" dur="500"/>
                                        <p:tgtEl>
                                          <p:spTgt spid="15"/>
                                        </p:tgtEl>
                                      </p:cBhvr>
                                    </p:animEffect>
                                  </p:childTnLst>
                                </p:cTn>
                              </p:par>
                              <p:par>
                                <p:cTn id="67" presetID="22" presetClass="entr" presetSubtype="4"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down)">
                                      <p:cBhvr>
                                        <p:cTn id="6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03bc8957f52b6a846edee4c8bcefb3b"/>
          <p:cNvPicPr>
            <a:picLocks noChangeAspect="1"/>
          </p:cNvPicPr>
          <p:nvPr/>
        </p:nvPicPr>
        <p:blipFill>
          <a:blip r:embed="rId3"/>
          <a:srcRect r="17585"/>
          <a:stretch>
            <a:fillRect/>
          </a:stretch>
        </p:blipFill>
        <p:spPr>
          <a:xfrm>
            <a:off x="-19685" y="-13970"/>
            <a:ext cx="12249785" cy="6886575"/>
          </a:xfrm>
          <a:prstGeom prst="rect">
            <a:avLst/>
          </a:prstGeom>
        </p:spPr>
      </p:pic>
      <p:pic>
        <p:nvPicPr>
          <p:cNvPr id="11" name="Picture 10">
            <a:extLst>
              <a:ext uri="{FF2B5EF4-FFF2-40B4-BE49-F238E27FC236}">
                <a16:creationId xmlns:a16="http://schemas.microsoft.com/office/drawing/2014/main" id="{A3E2095F-DB43-415F-BA80-DAD1C0CAC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6900" y="945521"/>
            <a:ext cx="8412999" cy="2262105"/>
          </a:xfrm>
          <a:prstGeom prst="rect">
            <a:avLst/>
          </a:prstGeom>
        </p:spPr>
      </p:pic>
    </p:spTree>
    <p:extLst>
      <p:ext uri="{BB962C8B-B14F-4D97-AF65-F5344CB8AC3E}">
        <p14:creationId xmlns:p14="http://schemas.microsoft.com/office/powerpoint/2010/main" val="25003453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75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16" y="2942234"/>
            <a:ext cx="12192000" cy="3913532"/>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357" y="1"/>
            <a:ext cx="11093804" cy="2165120"/>
          </a:xfrm>
          <a:prstGeom prst="rect">
            <a:avLst/>
          </a:prstGeom>
        </p:spPr>
      </p:pic>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4529" y="1"/>
            <a:ext cx="2038776" cy="6378743"/>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0420" y="3598492"/>
            <a:ext cx="3759101" cy="3186384"/>
          </a:xfrm>
          <a:prstGeom prst="rect">
            <a:avLst/>
          </a:prstGeom>
        </p:spPr>
      </p:pic>
      <p:pic>
        <p:nvPicPr>
          <p:cNvPr id="14" name="Picture 13" descr="Text&#10;&#10;Description automatically generated">
            <a:extLst>
              <a:ext uri="{FF2B5EF4-FFF2-40B4-BE49-F238E27FC236}">
                <a16:creationId xmlns:a16="http://schemas.microsoft.com/office/drawing/2014/main" id="{201DA9B0-073B-48F0-B59D-55EF6CD24D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85128" y="676877"/>
            <a:ext cx="5839624" cy="2850728"/>
          </a:xfrm>
          <a:prstGeom prst="rect">
            <a:avLst/>
          </a:prstGeom>
        </p:spPr>
      </p:pic>
    </p:spTree>
    <p:custDataLst>
      <p:tags r:id="rId1"/>
    </p:custDataLst>
    <p:extLst>
      <p:ext uri="{BB962C8B-B14F-4D97-AF65-F5344CB8AC3E}">
        <p14:creationId xmlns:p14="http://schemas.microsoft.com/office/powerpoint/2010/main" val="29557618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10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973A3E-64EC-36FB-89A4-CC4D4F7A74F7}"/>
              </a:ext>
            </a:extLst>
          </p:cNvPr>
          <p:cNvPicPr>
            <a:picLocks noChangeAspect="1"/>
          </p:cNvPicPr>
          <p:nvPr/>
        </p:nvPicPr>
        <p:blipFill>
          <a:blip r:embed="rId2"/>
          <a:stretch>
            <a:fillRect/>
          </a:stretch>
        </p:blipFill>
        <p:spPr>
          <a:xfrm>
            <a:off x="337931" y="149163"/>
            <a:ext cx="5617610" cy="5754679"/>
          </a:xfrm>
          <a:prstGeom prst="rect">
            <a:avLst/>
          </a:prstGeom>
        </p:spPr>
      </p:pic>
      <p:pic>
        <p:nvPicPr>
          <p:cNvPr id="5" name="Picture 4">
            <a:extLst>
              <a:ext uri="{FF2B5EF4-FFF2-40B4-BE49-F238E27FC236}">
                <a16:creationId xmlns:a16="http://schemas.microsoft.com/office/drawing/2014/main" id="{E3CEBA03-CAD2-02DB-5324-3FAF950F5484}"/>
              </a:ext>
            </a:extLst>
          </p:cNvPr>
          <p:cNvPicPr>
            <a:picLocks noChangeAspect="1"/>
          </p:cNvPicPr>
          <p:nvPr/>
        </p:nvPicPr>
        <p:blipFill rotWithShape="1">
          <a:blip r:embed="rId3"/>
          <a:srcRect t="27479"/>
          <a:stretch/>
        </p:blipFill>
        <p:spPr>
          <a:xfrm>
            <a:off x="6096000" y="2187164"/>
            <a:ext cx="5617610" cy="3446955"/>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3689" y="669894"/>
            <a:ext cx="5422232" cy="1372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8651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7" name="Rounded Rectangle 1">
            <a:extLst>
              <a:ext uri="{FF2B5EF4-FFF2-40B4-BE49-F238E27FC236}">
                <a16:creationId xmlns:a16="http://schemas.microsoft.com/office/drawing/2014/main" id="{FC6389CD-D3C8-42C3-A5FD-18F7C435E807}"/>
              </a:ext>
            </a:extLst>
          </p:cNvPr>
          <p:cNvSpPr/>
          <p:nvPr/>
        </p:nvSpPr>
        <p:spPr>
          <a:xfrm>
            <a:off x="2998308" y="1369963"/>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EFF122BD-6372-40D5-8CBF-E2DA410A7D3A}"/>
              </a:ext>
            </a:extLst>
          </p:cNvPr>
          <p:cNvPicPr>
            <a:picLocks noChangeAspect="1"/>
          </p:cNvPicPr>
          <p:nvPr/>
        </p:nvPicPr>
        <p:blipFill rotWithShape="1">
          <a:blip r:embed="rId5"/>
          <a:srcRect l="6094" t="9293" r="8047" b="14811"/>
          <a:stretch/>
        </p:blipFill>
        <p:spPr>
          <a:xfrm>
            <a:off x="3349181" y="2589936"/>
            <a:ext cx="6027924" cy="2487359"/>
          </a:xfrm>
          <a:prstGeom prst="rect">
            <a:avLst/>
          </a:prstGeom>
          <a:effectLst>
            <a:glow rad="228600">
              <a:schemeClr val="accent6">
                <a:satMod val="175000"/>
                <a:alpha val="40000"/>
              </a:schemeClr>
            </a:glow>
          </a:effectLst>
        </p:spPr>
      </p:pic>
      <p:sp>
        <p:nvSpPr>
          <p:cNvPr id="9" name="Oval 8">
            <a:extLst>
              <a:ext uri="{FF2B5EF4-FFF2-40B4-BE49-F238E27FC236}">
                <a16:creationId xmlns:a16="http://schemas.microsoft.com/office/drawing/2014/main" id="{3773FF45-A59A-4528-8EDD-AF591B41450B}"/>
              </a:ext>
            </a:extLst>
          </p:cNvPr>
          <p:cNvSpPr/>
          <p:nvPr/>
        </p:nvSpPr>
        <p:spPr>
          <a:xfrm>
            <a:off x="5597458" y="831047"/>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8"/>
                                        </p:tgtEl>
                                        <p:attrNameLst>
                                          <p:attrName>r</p:attrName>
                                        </p:attrNameLst>
                                      </p:cBhvr>
                                    </p:animRot>
                                    <p:animRot by="-240000">
                                      <p:cBhvr>
                                        <p:cTn id="13" dur="160" fill="hold">
                                          <p:stCondLst>
                                            <p:cond delay="160"/>
                                          </p:stCondLst>
                                        </p:cTn>
                                        <p:tgtEl>
                                          <p:spTgt spid="8"/>
                                        </p:tgtEl>
                                        <p:attrNameLst>
                                          <p:attrName>r</p:attrName>
                                        </p:attrNameLst>
                                      </p:cBhvr>
                                    </p:animRot>
                                    <p:animRot by="240000">
                                      <p:cBhvr>
                                        <p:cTn id="14" dur="160" fill="hold">
                                          <p:stCondLst>
                                            <p:cond delay="320"/>
                                          </p:stCondLst>
                                        </p:cTn>
                                        <p:tgtEl>
                                          <p:spTgt spid="8"/>
                                        </p:tgtEl>
                                        <p:attrNameLst>
                                          <p:attrName>r</p:attrName>
                                        </p:attrNameLst>
                                      </p:cBhvr>
                                    </p:animRot>
                                    <p:animRot by="-240000">
                                      <p:cBhvr>
                                        <p:cTn id="15" dur="160" fill="hold">
                                          <p:stCondLst>
                                            <p:cond delay="480"/>
                                          </p:stCondLst>
                                        </p:cTn>
                                        <p:tgtEl>
                                          <p:spTgt spid="8"/>
                                        </p:tgtEl>
                                        <p:attrNameLst>
                                          <p:attrName>r</p:attrName>
                                        </p:attrNameLst>
                                      </p:cBhvr>
                                    </p:animRot>
                                    <p:animRot by="120000">
                                      <p:cBhvr>
                                        <p:cTn id="16" dur="160" fill="hold">
                                          <p:stCondLst>
                                            <p:cond delay="64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988DF2-1646-4BCE-EB43-4956A7926CF0}"/>
              </a:ext>
            </a:extLst>
          </p:cNvPr>
          <p:cNvPicPr>
            <a:picLocks noChangeAspect="1"/>
          </p:cNvPicPr>
          <p:nvPr/>
        </p:nvPicPr>
        <p:blipFill rotWithShape="1">
          <a:blip r:embed="rId3"/>
          <a:srcRect t="26956" b="27971"/>
          <a:stretch/>
        </p:blipFill>
        <p:spPr>
          <a:xfrm>
            <a:off x="73861" y="4070903"/>
            <a:ext cx="3583803" cy="1366703"/>
          </a:xfrm>
          <a:prstGeom prst="rect">
            <a:avLst/>
          </a:prstGeom>
        </p:spPr>
      </p:pic>
      <p:sp>
        <p:nvSpPr>
          <p:cNvPr id="53" name="Rectangle 52">
            <a:extLst>
              <a:ext uri="{FF2B5EF4-FFF2-40B4-BE49-F238E27FC236}">
                <a16:creationId xmlns:a16="http://schemas.microsoft.com/office/drawing/2014/main" id="{71806933-7BE4-4FC7-B7CD-05A878D94898}"/>
              </a:ext>
            </a:extLst>
          </p:cNvPr>
          <p:cNvSpPr/>
          <p:nvPr/>
        </p:nvSpPr>
        <p:spPr bwMode="auto">
          <a:xfrm>
            <a:off x="19416" y="1"/>
            <a:ext cx="2419080" cy="129702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
        <p:nvSpPr>
          <p:cNvPr id="5" name="Rectangle: Rounded Corners 4">
            <a:extLst>
              <a:ext uri="{FF2B5EF4-FFF2-40B4-BE49-F238E27FC236}">
                <a16:creationId xmlns:a16="http://schemas.microsoft.com/office/drawing/2014/main" id="{AB869FF9-8104-4C9E-BEA2-0B0888FA44F9}"/>
              </a:ext>
            </a:extLst>
          </p:cNvPr>
          <p:cNvSpPr/>
          <p:nvPr/>
        </p:nvSpPr>
        <p:spPr bwMode="auto">
          <a:xfrm>
            <a:off x="1625718" y="506908"/>
            <a:ext cx="4063893" cy="790112"/>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pic>
        <p:nvPicPr>
          <p:cNvPr id="3" name="Picture 2">
            <a:extLst>
              <a:ext uri="{FF2B5EF4-FFF2-40B4-BE49-F238E27FC236}">
                <a16:creationId xmlns:a16="http://schemas.microsoft.com/office/drawing/2014/main" id="{DC50A766-6A6D-E105-0CED-3FE8678F0EC8}"/>
              </a:ext>
            </a:extLst>
          </p:cNvPr>
          <p:cNvPicPr>
            <a:picLocks noChangeAspect="1"/>
          </p:cNvPicPr>
          <p:nvPr/>
        </p:nvPicPr>
        <p:blipFill rotWithShape="1">
          <a:blip r:embed="rId4"/>
          <a:srcRect l="35698" t="3768" r="29562" b="90145"/>
          <a:stretch/>
        </p:blipFill>
        <p:spPr>
          <a:xfrm>
            <a:off x="6534078" y="160266"/>
            <a:ext cx="2325757" cy="417444"/>
          </a:xfrm>
          <a:prstGeom prst="rect">
            <a:avLst/>
          </a:prstGeom>
        </p:spPr>
      </p:pic>
      <p:grpSp>
        <p:nvGrpSpPr>
          <p:cNvPr id="11" name="Group 10">
            <a:extLst>
              <a:ext uri="{FF2B5EF4-FFF2-40B4-BE49-F238E27FC236}">
                <a16:creationId xmlns:a16="http://schemas.microsoft.com/office/drawing/2014/main" id="{2024393A-8A60-A3CD-C44E-57A987BA151F}"/>
              </a:ext>
            </a:extLst>
          </p:cNvPr>
          <p:cNvGrpSpPr/>
          <p:nvPr/>
        </p:nvGrpSpPr>
        <p:grpSpPr>
          <a:xfrm>
            <a:off x="3657664" y="160266"/>
            <a:ext cx="8078586" cy="6608282"/>
            <a:chOff x="2056707" y="160266"/>
            <a:chExt cx="8078586" cy="6608282"/>
          </a:xfrm>
        </p:grpSpPr>
        <p:pic>
          <p:nvPicPr>
            <p:cNvPr id="4" name="Picture 3">
              <a:extLst>
                <a:ext uri="{FF2B5EF4-FFF2-40B4-BE49-F238E27FC236}">
                  <a16:creationId xmlns:a16="http://schemas.microsoft.com/office/drawing/2014/main" id="{D2E28249-0B48-1184-9D83-2F7F6FE6DB55}"/>
                </a:ext>
              </a:extLst>
            </p:cNvPr>
            <p:cNvPicPr>
              <a:picLocks noChangeAspect="1"/>
            </p:cNvPicPr>
            <p:nvPr/>
          </p:nvPicPr>
          <p:blipFill rotWithShape="1">
            <a:blip r:embed="rId4"/>
            <a:srcRect l="2969" t="57561" r="463" b="356"/>
            <a:stretch/>
          </p:blipFill>
          <p:spPr>
            <a:xfrm>
              <a:off x="2589647" y="500653"/>
              <a:ext cx="6853678" cy="3059439"/>
            </a:xfrm>
            <a:prstGeom prst="rect">
              <a:avLst/>
            </a:prstGeom>
          </p:spPr>
        </p:pic>
        <p:pic>
          <p:nvPicPr>
            <p:cNvPr id="7" name="Picture 6">
              <a:extLst>
                <a:ext uri="{FF2B5EF4-FFF2-40B4-BE49-F238E27FC236}">
                  <a16:creationId xmlns:a16="http://schemas.microsoft.com/office/drawing/2014/main" id="{336B83F7-B09A-368F-DD4E-E6C83FA766C1}"/>
                </a:ext>
              </a:extLst>
            </p:cNvPr>
            <p:cNvPicPr>
              <a:picLocks noChangeAspect="1"/>
            </p:cNvPicPr>
            <p:nvPr/>
          </p:nvPicPr>
          <p:blipFill rotWithShape="1">
            <a:blip r:embed="rId3"/>
            <a:srcRect t="73188"/>
            <a:stretch/>
          </p:blipFill>
          <p:spPr>
            <a:xfrm>
              <a:off x="2056707" y="4953945"/>
              <a:ext cx="7686929" cy="1743789"/>
            </a:xfrm>
            <a:prstGeom prst="rect">
              <a:avLst/>
            </a:prstGeom>
          </p:spPr>
        </p:pic>
        <p:pic>
          <p:nvPicPr>
            <p:cNvPr id="9" name="Picture 8">
              <a:extLst>
                <a:ext uri="{FF2B5EF4-FFF2-40B4-BE49-F238E27FC236}">
                  <a16:creationId xmlns:a16="http://schemas.microsoft.com/office/drawing/2014/main" id="{00E96997-BFDD-9401-9B05-BBBB43E7300E}"/>
                </a:ext>
              </a:extLst>
            </p:cNvPr>
            <p:cNvPicPr>
              <a:picLocks noChangeAspect="1"/>
            </p:cNvPicPr>
            <p:nvPr/>
          </p:nvPicPr>
          <p:blipFill rotWithShape="1">
            <a:blip r:embed="rId5"/>
            <a:srcRect t="6708"/>
            <a:stretch/>
          </p:blipFill>
          <p:spPr>
            <a:xfrm>
              <a:off x="2460941" y="3552274"/>
              <a:ext cx="6982384" cy="1465645"/>
            </a:xfrm>
            <a:prstGeom prst="rect">
              <a:avLst/>
            </a:prstGeom>
          </p:spPr>
        </p:pic>
        <p:sp>
          <p:nvSpPr>
            <p:cNvPr id="10" name="Rectangle: Rounded Corners 9">
              <a:extLst>
                <a:ext uri="{FF2B5EF4-FFF2-40B4-BE49-F238E27FC236}">
                  <a16:creationId xmlns:a16="http://schemas.microsoft.com/office/drawing/2014/main" id="{47E59A75-4DB1-F617-30D1-AC2B882FC7C9}"/>
                </a:ext>
              </a:extLst>
            </p:cNvPr>
            <p:cNvSpPr/>
            <p:nvPr/>
          </p:nvSpPr>
          <p:spPr bwMode="auto">
            <a:xfrm>
              <a:off x="2056707" y="160266"/>
              <a:ext cx="8078586" cy="6608282"/>
            </a:xfrm>
            <a:prstGeom prst="roundRect">
              <a:avLst/>
            </a:prstGeom>
            <a:noFill/>
            <a:ln w="28575" cap="flat" cmpd="sng" algn="ctr">
              <a:solidFill>
                <a:srgbClr val="0070C0"/>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grpSp>
      <p:pic>
        <p:nvPicPr>
          <p:cNvPr id="12" name="Picture 11">
            <a:extLst>
              <a:ext uri="{FF2B5EF4-FFF2-40B4-BE49-F238E27FC236}">
                <a16:creationId xmlns:a16="http://schemas.microsoft.com/office/drawing/2014/main" id="{EB5EA7C7-405D-FD8E-AC70-74C2E3574B36}"/>
              </a:ext>
            </a:extLst>
          </p:cNvPr>
          <p:cNvPicPr>
            <a:picLocks noChangeAspect="1"/>
          </p:cNvPicPr>
          <p:nvPr/>
        </p:nvPicPr>
        <p:blipFill rotWithShape="1">
          <a:blip r:embed="rId4"/>
          <a:srcRect l="11647" t="8406" b="43188"/>
          <a:stretch/>
        </p:blipFill>
        <p:spPr>
          <a:xfrm>
            <a:off x="98437" y="1576084"/>
            <a:ext cx="3534652" cy="1983771"/>
          </a:xfrm>
          <a:prstGeom prst="rect">
            <a:avLst/>
          </a:prstGeom>
        </p:spPr>
      </p:pic>
      <p:grpSp>
        <p:nvGrpSpPr>
          <p:cNvPr id="24" name="Group 23">
            <a:extLst>
              <a:ext uri="{FF2B5EF4-FFF2-40B4-BE49-F238E27FC236}">
                <a16:creationId xmlns:a16="http://schemas.microsoft.com/office/drawing/2014/main" id="{859A9368-30C7-2C3A-5FF9-7559B4CA432F}"/>
              </a:ext>
            </a:extLst>
          </p:cNvPr>
          <p:cNvGrpSpPr/>
          <p:nvPr/>
        </p:nvGrpSpPr>
        <p:grpSpPr>
          <a:xfrm>
            <a:off x="195721" y="227607"/>
            <a:ext cx="3357104" cy="790112"/>
            <a:chOff x="195721" y="227607"/>
            <a:chExt cx="3357104" cy="790112"/>
          </a:xfrm>
        </p:grpSpPr>
        <p:pic>
          <p:nvPicPr>
            <p:cNvPr id="22" name="Picture 21">
              <a:extLst>
                <a:ext uri="{FF2B5EF4-FFF2-40B4-BE49-F238E27FC236}">
                  <a16:creationId xmlns:a16="http://schemas.microsoft.com/office/drawing/2014/main" id="{06A28A89-C05E-9FB0-B22F-111CA1239C3F}"/>
                </a:ext>
              </a:extLst>
            </p:cNvPr>
            <p:cNvPicPr>
              <a:picLocks noChangeAspect="1"/>
            </p:cNvPicPr>
            <p:nvPr/>
          </p:nvPicPr>
          <p:blipFill rotWithShape="1">
            <a:blip r:embed="rId4"/>
            <a:srcRect l="532" t="1024" r="88631" b="89826"/>
            <a:stretch/>
          </p:blipFill>
          <p:spPr>
            <a:xfrm>
              <a:off x="195721" y="227607"/>
              <a:ext cx="913567" cy="790112"/>
            </a:xfrm>
            <a:prstGeom prst="rect">
              <a:avLst/>
            </a:prstGeom>
          </p:spPr>
        </p:pic>
        <p:grpSp>
          <p:nvGrpSpPr>
            <p:cNvPr id="23" name="Group 22">
              <a:extLst>
                <a:ext uri="{FF2B5EF4-FFF2-40B4-BE49-F238E27FC236}">
                  <a16:creationId xmlns:a16="http://schemas.microsoft.com/office/drawing/2014/main" id="{35B2BF7D-EDBA-D9D9-5D36-DC023048221A}"/>
                </a:ext>
              </a:extLst>
            </p:cNvPr>
            <p:cNvGrpSpPr/>
            <p:nvPr/>
          </p:nvGrpSpPr>
          <p:grpSpPr>
            <a:xfrm>
              <a:off x="1074738" y="279064"/>
              <a:ext cx="2478087" cy="646449"/>
              <a:chOff x="1074738" y="279064"/>
              <a:chExt cx="2478087" cy="646449"/>
            </a:xfrm>
          </p:grpSpPr>
          <p:sp>
            <p:nvSpPr>
              <p:cNvPr id="17" name="Cloud 16">
                <a:extLst>
                  <a:ext uri="{FF2B5EF4-FFF2-40B4-BE49-F238E27FC236}">
                    <a16:creationId xmlns:a16="http://schemas.microsoft.com/office/drawing/2014/main" id="{DB54785F-1220-60D9-ABF5-CEC2311282EF}"/>
                  </a:ext>
                </a:extLst>
              </p:cNvPr>
              <p:cNvSpPr/>
              <p:nvPr/>
            </p:nvSpPr>
            <p:spPr>
              <a:xfrm>
                <a:off x="1074738" y="339725"/>
                <a:ext cx="2478087" cy="585788"/>
              </a:xfrm>
              <a:prstGeom prst="cloud">
                <a:avLst/>
              </a:prstGeom>
              <a:solidFill>
                <a:srgbClr val="017F0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0" name="TextBox 3">
                <a:extLst>
                  <a:ext uri="{FF2B5EF4-FFF2-40B4-BE49-F238E27FC236}">
                    <a16:creationId xmlns:a16="http://schemas.microsoft.com/office/drawing/2014/main" id="{1EB41E4B-B5E2-FE19-FF20-92543BA23828}"/>
                  </a:ext>
                </a:extLst>
              </p:cNvPr>
              <p:cNvSpPr txBox="1">
                <a:spLocks noChangeArrowheads="1"/>
              </p:cNvSpPr>
              <p:nvPr/>
            </p:nvSpPr>
            <p:spPr bwMode="auto">
              <a:xfrm>
                <a:off x="1237994" y="279064"/>
                <a:ext cx="2090688" cy="64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Rounded" panose="020B0500000000000000" pitchFamily="34" charset="0"/>
                    <a:cs typeface="Arial-Rounded" panose="020B0500000000000000"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Rounded" panose="020B0500000000000000" pitchFamily="34" charset="0"/>
                    <a:cs typeface="Arial-Rounded" panose="020B0500000000000000"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Rounded" panose="020B0500000000000000" pitchFamily="34" charset="0"/>
                    <a:cs typeface="Arial-Rounded" panose="020B0500000000000000"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9pPr>
              </a:lstStyle>
              <a:p>
                <a:pPr algn="ctr" eaLnBrk="1" hangingPunct="1">
                  <a:lnSpc>
                    <a:spcPct val="150000"/>
                  </a:lnSpc>
                  <a:spcBef>
                    <a:spcPct val="0"/>
                  </a:spcBef>
                  <a:buFontTx/>
                  <a:buNone/>
                </a:pPr>
                <a:r>
                  <a:rPr lang="vi-VN" altLang="en-US" sz="2400" b="1" dirty="0">
                    <a:solidFill>
                      <a:schemeClr val="bg1"/>
                    </a:solidFill>
                    <a:latin typeface="Arial" panose="020B0604020202020204" pitchFamily="34" charset="0"/>
                    <a:cs typeface="Arial" panose="020B0604020202020204" pitchFamily="34" charset="0"/>
                  </a:rPr>
                  <a:t>ĐỌC</a:t>
                </a:r>
                <a:r>
                  <a:rPr lang="en-US" altLang="en-US" sz="2400" b="1" dirty="0">
                    <a:solidFill>
                      <a:schemeClr val="bg1"/>
                    </a:solidFill>
                    <a:latin typeface="Arial" panose="020B0604020202020204" pitchFamily="34" charset="0"/>
                    <a:cs typeface="Arial" panose="020B0604020202020204" pitchFamily="34" charset="0"/>
                  </a:rPr>
                  <a:t> MẪU</a:t>
                </a:r>
              </a:p>
            </p:txBody>
          </p:sp>
        </p:grpSp>
      </p:grpSp>
    </p:spTree>
    <p:extLst>
      <p:ext uri="{BB962C8B-B14F-4D97-AF65-F5344CB8AC3E}">
        <p14:creationId xmlns:p14="http://schemas.microsoft.com/office/powerpoint/2010/main" val="17484075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64B2578B-8D26-46EA-A4A8-E6798015151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contrast="40000"/>
                    </a14:imgEffect>
                  </a14:imgLayer>
                </a14:imgProps>
              </a:ext>
            </a:extLst>
          </a:blip>
          <a:stretch>
            <a:fillRect/>
          </a:stretch>
        </p:blipFill>
        <p:spPr>
          <a:xfrm>
            <a:off x="2224705" y="782288"/>
            <a:ext cx="8043245" cy="7723520"/>
          </a:xfrm>
          <a:prstGeom prst="rect">
            <a:avLst/>
          </a:prstGeom>
        </p:spPr>
      </p:pic>
      <p:pic>
        <p:nvPicPr>
          <p:cNvPr id="7" name="图片 6">
            <a:extLst>
              <a:ext uri="{FF2B5EF4-FFF2-40B4-BE49-F238E27FC236}">
                <a16:creationId xmlns:a16="http://schemas.microsoft.com/office/drawing/2014/main" id="{017D24BC-943A-4E46-82AE-3AEE339A571C}"/>
              </a:ext>
            </a:extLst>
          </p:cNvPr>
          <p:cNvPicPr>
            <a:picLocks noChangeAspect="1"/>
          </p:cNvPicPr>
          <p:nvPr/>
        </p:nvPicPr>
        <p:blipFill>
          <a:blip r:embed="rId5"/>
          <a:stretch>
            <a:fillRect/>
          </a:stretch>
        </p:blipFill>
        <p:spPr>
          <a:xfrm>
            <a:off x="-1062918" y="100138"/>
            <a:ext cx="14259780" cy="463336"/>
          </a:xfrm>
          <a:prstGeom prst="rect">
            <a:avLst/>
          </a:prstGeom>
        </p:spPr>
      </p:pic>
      <p:pic>
        <p:nvPicPr>
          <p:cNvPr id="18" name="图片 17">
            <a:extLst>
              <a:ext uri="{FF2B5EF4-FFF2-40B4-BE49-F238E27FC236}">
                <a16:creationId xmlns:a16="http://schemas.microsoft.com/office/drawing/2014/main" id="{F5031CBF-EB59-4C82-A597-048FDBF02224}"/>
              </a:ext>
            </a:extLst>
          </p:cNvPr>
          <p:cNvPicPr>
            <a:picLocks noChangeAspect="1"/>
          </p:cNvPicPr>
          <p:nvPr/>
        </p:nvPicPr>
        <p:blipFill>
          <a:blip r:embed="rId6"/>
          <a:stretch>
            <a:fillRect/>
          </a:stretch>
        </p:blipFill>
        <p:spPr>
          <a:xfrm rot="6756197">
            <a:off x="-152218" y="5142974"/>
            <a:ext cx="2334970" cy="1402202"/>
          </a:xfrm>
          <a:prstGeom prst="rect">
            <a:avLst/>
          </a:prstGeom>
        </p:spPr>
      </p:pic>
      <p:pic>
        <p:nvPicPr>
          <p:cNvPr id="19" name="图片 18">
            <a:extLst>
              <a:ext uri="{FF2B5EF4-FFF2-40B4-BE49-F238E27FC236}">
                <a16:creationId xmlns:a16="http://schemas.microsoft.com/office/drawing/2014/main" id="{BCA3C8AE-12F0-41CC-86D2-5D06E3C62ECC}"/>
              </a:ext>
            </a:extLst>
          </p:cNvPr>
          <p:cNvPicPr>
            <a:picLocks noChangeAspect="1"/>
          </p:cNvPicPr>
          <p:nvPr/>
        </p:nvPicPr>
        <p:blipFill>
          <a:blip r:embed="rId6"/>
          <a:stretch>
            <a:fillRect/>
          </a:stretch>
        </p:blipFill>
        <p:spPr>
          <a:xfrm rot="571273">
            <a:off x="9880780" y="5272339"/>
            <a:ext cx="2334970" cy="1402202"/>
          </a:xfrm>
          <a:prstGeom prst="rect">
            <a:avLst/>
          </a:prstGeom>
        </p:spPr>
      </p:pic>
      <p:grpSp>
        <p:nvGrpSpPr>
          <p:cNvPr id="37" name="组合 36">
            <a:extLst>
              <a:ext uri="{FF2B5EF4-FFF2-40B4-BE49-F238E27FC236}">
                <a16:creationId xmlns:a16="http://schemas.microsoft.com/office/drawing/2014/main" id="{B6D9C0DC-8917-4292-9BB5-5DF433C410AE}"/>
              </a:ext>
            </a:extLst>
          </p:cNvPr>
          <p:cNvGrpSpPr/>
          <p:nvPr/>
        </p:nvGrpSpPr>
        <p:grpSpPr>
          <a:xfrm>
            <a:off x="1924050" y="5021934"/>
            <a:ext cx="8362950" cy="2426616"/>
            <a:chOff x="6296269" y="5376694"/>
            <a:chExt cx="5968501" cy="1531158"/>
          </a:xfrm>
        </p:grpSpPr>
        <p:pic>
          <p:nvPicPr>
            <p:cNvPr id="38" name="图片 37">
              <a:extLst>
                <a:ext uri="{FF2B5EF4-FFF2-40B4-BE49-F238E27FC236}">
                  <a16:creationId xmlns:a16="http://schemas.microsoft.com/office/drawing/2014/main" id="{717D9E96-CC52-4545-A807-6134C7F61E22}"/>
                </a:ext>
              </a:extLst>
            </p:cNvPr>
            <p:cNvPicPr>
              <a:picLocks noChangeAspect="1"/>
            </p:cNvPicPr>
            <p:nvPr/>
          </p:nvPicPr>
          <p:blipFill>
            <a:blip r:embed="rId7"/>
            <a:stretch>
              <a:fillRect/>
            </a:stretch>
          </p:blipFill>
          <p:spPr>
            <a:xfrm>
              <a:off x="6296269" y="6176269"/>
              <a:ext cx="5968501" cy="731583"/>
            </a:xfrm>
            <a:prstGeom prst="rect">
              <a:avLst/>
            </a:prstGeom>
          </p:spPr>
        </p:pic>
        <p:pic>
          <p:nvPicPr>
            <p:cNvPr id="39" name="图片 38">
              <a:extLst>
                <a:ext uri="{FF2B5EF4-FFF2-40B4-BE49-F238E27FC236}">
                  <a16:creationId xmlns:a16="http://schemas.microsoft.com/office/drawing/2014/main" id="{0C952FE3-3347-41D2-8A36-E21E22882F26}"/>
                </a:ext>
              </a:extLst>
            </p:cNvPr>
            <p:cNvPicPr>
              <a:picLocks noChangeAspect="1"/>
            </p:cNvPicPr>
            <p:nvPr/>
          </p:nvPicPr>
          <p:blipFill>
            <a:blip r:embed="rId8"/>
            <a:stretch>
              <a:fillRect/>
            </a:stretch>
          </p:blipFill>
          <p:spPr>
            <a:xfrm>
              <a:off x="6538924" y="6065195"/>
              <a:ext cx="902286" cy="548688"/>
            </a:xfrm>
            <a:prstGeom prst="rect">
              <a:avLst/>
            </a:prstGeom>
          </p:spPr>
        </p:pic>
        <p:pic>
          <p:nvPicPr>
            <p:cNvPr id="40" name="图片 39">
              <a:extLst>
                <a:ext uri="{FF2B5EF4-FFF2-40B4-BE49-F238E27FC236}">
                  <a16:creationId xmlns:a16="http://schemas.microsoft.com/office/drawing/2014/main" id="{8B589CD8-8EE7-4081-BDDA-901F0D533E56}"/>
                </a:ext>
              </a:extLst>
            </p:cNvPr>
            <p:cNvPicPr>
              <a:picLocks noChangeAspect="1"/>
            </p:cNvPicPr>
            <p:nvPr/>
          </p:nvPicPr>
          <p:blipFill>
            <a:blip r:embed="rId9"/>
            <a:stretch>
              <a:fillRect/>
            </a:stretch>
          </p:blipFill>
          <p:spPr>
            <a:xfrm>
              <a:off x="8772230" y="6194518"/>
              <a:ext cx="1213209" cy="615749"/>
            </a:xfrm>
            <a:prstGeom prst="rect">
              <a:avLst/>
            </a:prstGeom>
          </p:spPr>
        </p:pic>
        <p:pic>
          <p:nvPicPr>
            <p:cNvPr id="41" name="图片 40">
              <a:extLst>
                <a:ext uri="{FF2B5EF4-FFF2-40B4-BE49-F238E27FC236}">
                  <a16:creationId xmlns:a16="http://schemas.microsoft.com/office/drawing/2014/main" id="{2BF19F1C-073E-41A1-91A4-164B9D31D54C}"/>
                </a:ext>
              </a:extLst>
            </p:cNvPr>
            <p:cNvPicPr>
              <a:picLocks noChangeAspect="1"/>
            </p:cNvPicPr>
            <p:nvPr/>
          </p:nvPicPr>
          <p:blipFill>
            <a:blip r:embed="rId10"/>
            <a:stretch>
              <a:fillRect/>
            </a:stretch>
          </p:blipFill>
          <p:spPr>
            <a:xfrm>
              <a:off x="11081421" y="6152333"/>
              <a:ext cx="713294" cy="646232"/>
            </a:xfrm>
            <a:prstGeom prst="rect">
              <a:avLst/>
            </a:prstGeom>
          </p:spPr>
        </p:pic>
        <p:pic>
          <p:nvPicPr>
            <p:cNvPr id="42" name="图片 41">
              <a:extLst>
                <a:ext uri="{FF2B5EF4-FFF2-40B4-BE49-F238E27FC236}">
                  <a16:creationId xmlns:a16="http://schemas.microsoft.com/office/drawing/2014/main" id="{E122E54A-5B63-458A-B313-D221306246C8}"/>
                </a:ext>
              </a:extLst>
            </p:cNvPr>
            <p:cNvPicPr>
              <a:picLocks noChangeAspect="1"/>
            </p:cNvPicPr>
            <p:nvPr/>
          </p:nvPicPr>
          <p:blipFill>
            <a:blip r:embed="rId11"/>
            <a:stretch>
              <a:fillRect/>
            </a:stretch>
          </p:blipFill>
          <p:spPr>
            <a:xfrm>
              <a:off x="7265233" y="5376694"/>
              <a:ext cx="3993226" cy="1261981"/>
            </a:xfrm>
            <a:prstGeom prst="rect">
              <a:avLst/>
            </a:prstGeom>
          </p:spPr>
        </p:pic>
      </p:grpSp>
      <p:pic>
        <p:nvPicPr>
          <p:cNvPr id="53" name="图片 52">
            <a:extLst>
              <a:ext uri="{FF2B5EF4-FFF2-40B4-BE49-F238E27FC236}">
                <a16:creationId xmlns:a16="http://schemas.microsoft.com/office/drawing/2014/main" id="{0D8A8611-9CCD-43B4-B1E2-573519EE50D3}"/>
              </a:ext>
            </a:extLst>
          </p:cNvPr>
          <p:cNvPicPr>
            <a:picLocks noChangeAspect="1"/>
          </p:cNvPicPr>
          <p:nvPr/>
        </p:nvPicPr>
        <p:blipFill>
          <a:blip r:embed="rId12"/>
          <a:stretch>
            <a:fillRect/>
          </a:stretch>
        </p:blipFill>
        <p:spPr>
          <a:xfrm>
            <a:off x="-336257" y="544315"/>
            <a:ext cx="2965158" cy="1206543"/>
          </a:xfrm>
          <a:prstGeom prst="rect">
            <a:avLst/>
          </a:prstGeom>
        </p:spPr>
      </p:pic>
      <p:grpSp>
        <p:nvGrpSpPr>
          <p:cNvPr id="54" name="组合 53">
            <a:extLst>
              <a:ext uri="{FF2B5EF4-FFF2-40B4-BE49-F238E27FC236}">
                <a16:creationId xmlns:a16="http://schemas.microsoft.com/office/drawing/2014/main" id="{A7647434-A8D2-41EC-AAF2-377B07261257}"/>
              </a:ext>
            </a:extLst>
          </p:cNvPr>
          <p:cNvGrpSpPr/>
          <p:nvPr/>
        </p:nvGrpSpPr>
        <p:grpSpPr>
          <a:xfrm>
            <a:off x="10618590" y="782288"/>
            <a:ext cx="2718490" cy="1345749"/>
            <a:chOff x="10618590" y="782288"/>
            <a:chExt cx="2718490" cy="1345749"/>
          </a:xfrm>
        </p:grpSpPr>
        <p:pic>
          <p:nvPicPr>
            <p:cNvPr id="55" name="图片 54">
              <a:extLst>
                <a:ext uri="{FF2B5EF4-FFF2-40B4-BE49-F238E27FC236}">
                  <a16:creationId xmlns:a16="http://schemas.microsoft.com/office/drawing/2014/main" id="{AAA5A2CC-8371-46A0-8809-4DCDC14EB750}"/>
                </a:ext>
              </a:extLst>
            </p:cNvPr>
            <p:cNvPicPr>
              <a:picLocks noChangeAspect="1"/>
            </p:cNvPicPr>
            <p:nvPr/>
          </p:nvPicPr>
          <p:blipFill>
            <a:blip r:embed="rId12"/>
            <a:stretch>
              <a:fillRect/>
            </a:stretch>
          </p:blipFill>
          <p:spPr>
            <a:xfrm flipH="1">
              <a:off x="10984832" y="1170891"/>
              <a:ext cx="2352248" cy="957146"/>
            </a:xfrm>
            <a:prstGeom prst="rect">
              <a:avLst/>
            </a:prstGeom>
          </p:spPr>
        </p:pic>
        <p:pic>
          <p:nvPicPr>
            <p:cNvPr id="56" name="图片 55">
              <a:extLst>
                <a:ext uri="{FF2B5EF4-FFF2-40B4-BE49-F238E27FC236}">
                  <a16:creationId xmlns:a16="http://schemas.microsoft.com/office/drawing/2014/main" id="{7D8D32E3-F6B0-4B03-82D4-274F97EC3C4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774" t="3910" r="63932" b="70719"/>
            <a:stretch/>
          </p:blipFill>
          <p:spPr>
            <a:xfrm flipH="1">
              <a:off x="10618590" y="782288"/>
              <a:ext cx="1434005" cy="1087525"/>
            </a:xfrm>
            <a:prstGeom prst="rect">
              <a:avLst/>
            </a:prstGeom>
          </p:spPr>
        </p:pic>
      </p:grpSp>
      <p:sp>
        <p:nvSpPr>
          <p:cNvPr id="21" name="TextBox 20"/>
          <p:cNvSpPr txBox="1"/>
          <p:nvPr/>
        </p:nvSpPr>
        <p:spPr>
          <a:xfrm>
            <a:off x="3248549" y="2374663"/>
            <a:ext cx="6379819" cy="2553891"/>
          </a:xfrm>
          <a:prstGeom prst="roundRect">
            <a:avLst/>
          </a:prstGeom>
          <a:noFill/>
          <a:ln w="57150">
            <a:noFill/>
            <a:miter lim="800000"/>
          </a:ln>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=&gt; </a:t>
            </a:r>
            <a:r>
              <a:rPr kumimoji="0" lang="en-US" sz="36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Giọng</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kể</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chuyện</a:t>
            </a:r>
            <a:endPar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=&gt; </a:t>
            </a:r>
            <a:r>
              <a:rPr kumimoji="0" lang="en-US" sz="36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Thay</a:t>
            </a:r>
            <a:r>
              <a:rPr kumimoji="0" lang="en-US"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đổi</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ngữ</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điệu</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ở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lời</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trích</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dẫn</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làm</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văn</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và</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lời</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trực</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tiếp</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của</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nhân</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vật</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TextBox 16">
            <a:extLst>
              <a:ext uri="{FF2B5EF4-FFF2-40B4-BE49-F238E27FC236}">
                <a16:creationId xmlns:a16="http://schemas.microsoft.com/office/drawing/2014/main" id="{9D156DFC-69E6-46F4-B51E-7C1DB6509EF3}"/>
              </a:ext>
            </a:extLst>
          </p:cNvPr>
          <p:cNvSpPr txBox="1"/>
          <p:nvPr/>
        </p:nvSpPr>
        <p:spPr>
          <a:xfrm>
            <a:off x="4719354" y="1161927"/>
            <a:ext cx="269523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509010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750"/>
                                        <p:tgtEl>
                                          <p:spTgt spid="37"/>
                                        </p:tgtEl>
                                      </p:cBhvr>
                                    </p:animEffect>
                                    <p:anim calcmode="lin" valueType="num">
                                      <p:cBhvr>
                                        <p:cTn id="8" dur="750" fill="hold"/>
                                        <p:tgtEl>
                                          <p:spTgt spid="37"/>
                                        </p:tgtEl>
                                        <p:attrNameLst>
                                          <p:attrName>ppt_x</p:attrName>
                                        </p:attrNameLst>
                                      </p:cBhvr>
                                      <p:tavLst>
                                        <p:tav tm="0">
                                          <p:val>
                                            <p:strVal val="#ppt_x"/>
                                          </p:val>
                                        </p:tav>
                                        <p:tav tm="100000">
                                          <p:val>
                                            <p:strVal val="#ppt_x"/>
                                          </p:val>
                                        </p:tav>
                                      </p:tavLst>
                                    </p:anim>
                                    <p:anim calcmode="lin" valueType="num">
                                      <p:cBhvr>
                                        <p:cTn id="9" dur="675" decel="100000" fill="hold"/>
                                        <p:tgtEl>
                                          <p:spTgt spid="37"/>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37"/>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750"/>
                                        <p:tgtEl>
                                          <p:spTgt spid="28"/>
                                        </p:tgtEl>
                                      </p:cBhvr>
                                    </p:animEffect>
                                    <p:anim calcmode="lin" valueType="num">
                                      <p:cBhvr>
                                        <p:cTn id="14" dur="750" fill="hold"/>
                                        <p:tgtEl>
                                          <p:spTgt spid="28"/>
                                        </p:tgtEl>
                                        <p:attrNameLst>
                                          <p:attrName>ppt_x</p:attrName>
                                        </p:attrNameLst>
                                      </p:cBhvr>
                                      <p:tavLst>
                                        <p:tav tm="0">
                                          <p:val>
                                            <p:strVal val="#ppt_x"/>
                                          </p:val>
                                        </p:tav>
                                        <p:tav tm="100000">
                                          <p:val>
                                            <p:strVal val="#ppt_x"/>
                                          </p:val>
                                        </p:tav>
                                      </p:tavLst>
                                    </p:anim>
                                    <p:anim calcmode="lin" valueType="num">
                                      <p:cBhvr>
                                        <p:cTn id="15" dur="675" decel="100000" fill="hold"/>
                                        <p:tgtEl>
                                          <p:spTgt spid="28"/>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28"/>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2" presetClass="entr" presetSubtype="8"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additive="base">
                                        <p:cTn id="20" dur="750" fill="hold"/>
                                        <p:tgtEl>
                                          <p:spTgt spid="53"/>
                                        </p:tgtEl>
                                        <p:attrNameLst>
                                          <p:attrName>ppt_x</p:attrName>
                                        </p:attrNameLst>
                                      </p:cBhvr>
                                      <p:tavLst>
                                        <p:tav tm="0">
                                          <p:val>
                                            <p:strVal val="0-#ppt_w/2"/>
                                          </p:val>
                                        </p:tav>
                                        <p:tav tm="100000">
                                          <p:val>
                                            <p:strVal val="#ppt_x"/>
                                          </p:val>
                                        </p:tav>
                                      </p:tavLst>
                                    </p:anim>
                                    <p:anim calcmode="lin" valueType="num">
                                      <p:cBhvr additive="base">
                                        <p:cTn id="21" dur="750" fill="hold"/>
                                        <p:tgtEl>
                                          <p:spTgt spid="53"/>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anim calcmode="lin" valueType="num">
                                      <p:cBhvr additive="base">
                                        <p:cTn id="24" dur="750" fill="hold"/>
                                        <p:tgtEl>
                                          <p:spTgt spid="54"/>
                                        </p:tgtEl>
                                        <p:attrNameLst>
                                          <p:attrName>ppt_x</p:attrName>
                                        </p:attrNameLst>
                                      </p:cBhvr>
                                      <p:tavLst>
                                        <p:tav tm="0">
                                          <p:val>
                                            <p:strVal val="1+#ppt_w/2"/>
                                          </p:val>
                                        </p:tav>
                                        <p:tav tm="100000">
                                          <p:val>
                                            <p:strVal val="#ppt_x"/>
                                          </p:val>
                                        </p:tav>
                                      </p:tavLst>
                                    </p:anim>
                                    <p:anim calcmode="lin" valueType="num">
                                      <p:cBhvr additive="base">
                                        <p:cTn id="25" dur="750" fill="hold"/>
                                        <p:tgtEl>
                                          <p:spTgt spid="54"/>
                                        </p:tgtEl>
                                        <p:attrNameLst>
                                          <p:attrName>ppt_y</p:attrName>
                                        </p:attrNameLst>
                                      </p:cBhvr>
                                      <p:tavLst>
                                        <p:tav tm="0">
                                          <p:val>
                                            <p:strVal val="#ppt_y"/>
                                          </p:val>
                                        </p:tav>
                                        <p:tav tm="100000">
                                          <p:val>
                                            <p:strVal val="#ppt_y"/>
                                          </p:val>
                                        </p:tav>
                                      </p:tavLst>
                                    </p:anim>
                                  </p:childTnLst>
                                </p:cTn>
                              </p:par>
                            </p:childTnLst>
                          </p:cTn>
                        </p:par>
                        <p:par>
                          <p:cTn id="26" fill="hold">
                            <p:stCondLst>
                              <p:cond delay="1750"/>
                            </p:stCondLst>
                            <p:childTnLst>
                              <p:par>
                                <p:cTn id="27" presetID="22" presetClass="entr" presetSubtype="1"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par>
                                <p:cTn id="30" presetID="22" presetClass="entr" presetSubtype="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par>
                          <p:cTn id="33" fill="hold">
                            <p:stCondLst>
                              <p:cond delay="2250"/>
                            </p:stCondLst>
                            <p:childTnLst>
                              <p:par>
                                <p:cTn id="34" presetID="22" presetClass="entr" presetSubtype="8"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750"/>
                            </p:stCondLst>
                            <p:childTnLst>
                              <p:par>
                                <p:cTn id="38" presetID="6" presetClass="entr" presetSubtype="16"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circle(in)">
                                      <p:cBhvr>
                                        <p:cTn id="4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988DF2-1646-4BCE-EB43-4956A7926CF0}"/>
              </a:ext>
            </a:extLst>
          </p:cNvPr>
          <p:cNvPicPr>
            <a:picLocks noChangeAspect="1"/>
          </p:cNvPicPr>
          <p:nvPr/>
        </p:nvPicPr>
        <p:blipFill rotWithShape="1">
          <a:blip r:embed="rId2"/>
          <a:srcRect t="26956" b="27971"/>
          <a:stretch/>
        </p:blipFill>
        <p:spPr>
          <a:xfrm>
            <a:off x="84936" y="4199779"/>
            <a:ext cx="3583803" cy="1366703"/>
          </a:xfrm>
          <a:prstGeom prst="rect">
            <a:avLst/>
          </a:prstGeom>
        </p:spPr>
      </p:pic>
      <p:sp>
        <p:nvSpPr>
          <p:cNvPr id="53" name="Rectangle 52">
            <a:extLst>
              <a:ext uri="{FF2B5EF4-FFF2-40B4-BE49-F238E27FC236}">
                <a16:creationId xmlns:a16="http://schemas.microsoft.com/office/drawing/2014/main" id="{71806933-7BE4-4FC7-B7CD-05A878D94898}"/>
              </a:ext>
            </a:extLst>
          </p:cNvPr>
          <p:cNvSpPr/>
          <p:nvPr/>
        </p:nvSpPr>
        <p:spPr bwMode="auto">
          <a:xfrm>
            <a:off x="19416" y="1"/>
            <a:ext cx="2419080" cy="129702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
        <p:nvSpPr>
          <p:cNvPr id="5" name="Rectangle: Rounded Corners 4">
            <a:extLst>
              <a:ext uri="{FF2B5EF4-FFF2-40B4-BE49-F238E27FC236}">
                <a16:creationId xmlns:a16="http://schemas.microsoft.com/office/drawing/2014/main" id="{AB869FF9-8104-4C9E-BEA2-0B0888FA44F9}"/>
              </a:ext>
            </a:extLst>
          </p:cNvPr>
          <p:cNvSpPr/>
          <p:nvPr/>
        </p:nvSpPr>
        <p:spPr bwMode="auto">
          <a:xfrm>
            <a:off x="1625718" y="506908"/>
            <a:ext cx="4063893" cy="790112"/>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pic>
        <p:nvPicPr>
          <p:cNvPr id="3" name="Picture 2">
            <a:extLst>
              <a:ext uri="{FF2B5EF4-FFF2-40B4-BE49-F238E27FC236}">
                <a16:creationId xmlns:a16="http://schemas.microsoft.com/office/drawing/2014/main" id="{DC50A766-6A6D-E105-0CED-3FE8678F0EC8}"/>
              </a:ext>
            </a:extLst>
          </p:cNvPr>
          <p:cNvPicPr>
            <a:picLocks noChangeAspect="1"/>
          </p:cNvPicPr>
          <p:nvPr/>
        </p:nvPicPr>
        <p:blipFill rotWithShape="1">
          <a:blip r:embed="rId3"/>
          <a:srcRect l="35698" t="3768" r="29562" b="90145"/>
          <a:stretch/>
        </p:blipFill>
        <p:spPr>
          <a:xfrm>
            <a:off x="6534078" y="160266"/>
            <a:ext cx="2325757" cy="417444"/>
          </a:xfrm>
          <a:prstGeom prst="rect">
            <a:avLst/>
          </a:prstGeom>
        </p:spPr>
      </p:pic>
      <p:grpSp>
        <p:nvGrpSpPr>
          <p:cNvPr id="11" name="Group 10">
            <a:extLst>
              <a:ext uri="{FF2B5EF4-FFF2-40B4-BE49-F238E27FC236}">
                <a16:creationId xmlns:a16="http://schemas.microsoft.com/office/drawing/2014/main" id="{2024393A-8A60-A3CD-C44E-57A987BA151F}"/>
              </a:ext>
            </a:extLst>
          </p:cNvPr>
          <p:cNvGrpSpPr/>
          <p:nvPr/>
        </p:nvGrpSpPr>
        <p:grpSpPr>
          <a:xfrm>
            <a:off x="3657664" y="160266"/>
            <a:ext cx="8078586" cy="6608282"/>
            <a:chOff x="2056707" y="160266"/>
            <a:chExt cx="8078586" cy="6608282"/>
          </a:xfrm>
        </p:grpSpPr>
        <p:pic>
          <p:nvPicPr>
            <p:cNvPr id="4" name="Picture 3">
              <a:extLst>
                <a:ext uri="{FF2B5EF4-FFF2-40B4-BE49-F238E27FC236}">
                  <a16:creationId xmlns:a16="http://schemas.microsoft.com/office/drawing/2014/main" id="{D2E28249-0B48-1184-9D83-2F7F6FE6DB55}"/>
                </a:ext>
              </a:extLst>
            </p:cNvPr>
            <p:cNvPicPr>
              <a:picLocks noChangeAspect="1"/>
            </p:cNvPicPr>
            <p:nvPr/>
          </p:nvPicPr>
          <p:blipFill rotWithShape="1">
            <a:blip r:embed="rId3"/>
            <a:srcRect l="2969" t="57561" r="463" b="356"/>
            <a:stretch/>
          </p:blipFill>
          <p:spPr>
            <a:xfrm>
              <a:off x="2589647" y="500653"/>
              <a:ext cx="6853678" cy="3059439"/>
            </a:xfrm>
            <a:prstGeom prst="rect">
              <a:avLst/>
            </a:prstGeom>
          </p:spPr>
        </p:pic>
        <p:pic>
          <p:nvPicPr>
            <p:cNvPr id="7" name="Picture 6">
              <a:extLst>
                <a:ext uri="{FF2B5EF4-FFF2-40B4-BE49-F238E27FC236}">
                  <a16:creationId xmlns:a16="http://schemas.microsoft.com/office/drawing/2014/main" id="{336B83F7-B09A-368F-DD4E-E6C83FA766C1}"/>
                </a:ext>
              </a:extLst>
            </p:cNvPr>
            <p:cNvPicPr>
              <a:picLocks noChangeAspect="1"/>
            </p:cNvPicPr>
            <p:nvPr/>
          </p:nvPicPr>
          <p:blipFill rotWithShape="1">
            <a:blip r:embed="rId2"/>
            <a:srcRect t="73188"/>
            <a:stretch/>
          </p:blipFill>
          <p:spPr>
            <a:xfrm>
              <a:off x="2056707" y="4953945"/>
              <a:ext cx="7462589" cy="1743789"/>
            </a:xfrm>
            <a:prstGeom prst="rect">
              <a:avLst/>
            </a:prstGeom>
          </p:spPr>
        </p:pic>
        <p:pic>
          <p:nvPicPr>
            <p:cNvPr id="9" name="Picture 8">
              <a:extLst>
                <a:ext uri="{FF2B5EF4-FFF2-40B4-BE49-F238E27FC236}">
                  <a16:creationId xmlns:a16="http://schemas.microsoft.com/office/drawing/2014/main" id="{00E96997-BFDD-9401-9B05-BBBB43E7300E}"/>
                </a:ext>
              </a:extLst>
            </p:cNvPr>
            <p:cNvPicPr>
              <a:picLocks noChangeAspect="1"/>
            </p:cNvPicPr>
            <p:nvPr/>
          </p:nvPicPr>
          <p:blipFill rotWithShape="1">
            <a:blip r:embed="rId4"/>
            <a:srcRect t="6708"/>
            <a:stretch/>
          </p:blipFill>
          <p:spPr>
            <a:xfrm>
              <a:off x="2460941" y="3552274"/>
              <a:ext cx="6982384" cy="1465645"/>
            </a:xfrm>
            <a:prstGeom prst="rect">
              <a:avLst/>
            </a:prstGeom>
          </p:spPr>
        </p:pic>
        <p:sp>
          <p:nvSpPr>
            <p:cNvPr id="10" name="Rectangle: Rounded Corners 9">
              <a:extLst>
                <a:ext uri="{FF2B5EF4-FFF2-40B4-BE49-F238E27FC236}">
                  <a16:creationId xmlns:a16="http://schemas.microsoft.com/office/drawing/2014/main" id="{47E59A75-4DB1-F617-30D1-AC2B882FC7C9}"/>
                </a:ext>
              </a:extLst>
            </p:cNvPr>
            <p:cNvSpPr/>
            <p:nvPr/>
          </p:nvSpPr>
          <p:spPr bwMode="auto">
            <a:xfrm>
              <a:off x="2056707" y="160266"/>
              <a:ext cx="8078586" cy="6608282"/>
            </a:xfrm>
            <a:prstGeom prst="roundRect">
              <a:avLst/>
            </a:prstGeom>
            <a:noFill/>
            <a:ln w="28575" cap="flat" cmpd="sng" algn="ctr">
              <a:solidFill>
                <a:srgbClr val="0070C0"/>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grpSp>
      <p:pic>
        <p:nvPicPr>
          <p:cNvPr id="12" name="Picture 11">
            <a:extLst>
              <a:ext uri="{FF2B5EF4-FFF2-40B4-BE49-F238E27FC236}">
                <a16:creationId xmlns:a16="http://schemas.microsoft.com/office/drawing/2014/main" id="{EB5EA7C7-405D-FD8E-AC70-74C2E3574B36}"/>
              </a:ext>
            </a:extLst>
          </p:cNvPr>
          <p:cNvPicPr>
            <a:picLocks noChangeAspect="1"/>
          </p:cNvPicPr>
          <p:nvPr/>
        </p:nvPicPr>
        <p:blipFill rotWithShape="1">
          <a:blip r:embed="rId3"/>
          <a:srcRect l="11647" t="8406" b="43188"/>
          <a:stretch/>
        </p:blipFill>
        <p:spPr>
          <a:xfrm>
            <a:off x="98437" y="1795211"/>
            <a:ext cx="3534652" cy="1983771"/>
          </a:xfrm>
          <a:prstGeom prst="rect">
            <a:avLst/>
          </a:prstGeom>
        </p:spPr>
      </p:pic>
      <p:grpSp>
        <p:nvGrpSpPr>
          <p:cNvPr id="24" name="Group 23">
            <a:extLst>
              <a:ext uri="{FF2B5EF4-FFF2-40B4-BE49-F238E27FC236}">
                <a16:creationId xmlns:a16="http://schemas.microsoft.com/office/drawing/2014/main" id="{859A9368-30C7-2C3A-5FF9-7559B4CA432F}"/>
              </a:ext>
            </a:extLst>
          </p:cNvPr>
          <p:cNvGrpSpPr/>
          <p:nvPr/>
        </p:nvGrpSpPr>
        <p:grpSpPr>
          <a:xfrm>
            <a:off x="195721" y="227607"/>
            <a:ext cx="3420675" cy="824315"/>
            <a:chOff x="195721" y="227607"/>
            <a:chExt cx="3420675" cy="824315"/>
          </a:xfrm>
        </p:grpSpPr>
        <p:pic>
          <p:nvPicPr>
            <p:cNvPr id="22" name="Picture 21">
              <a:extLst>
                <a:ext uri="{FF2B5EF4-FFF2-40B4-BE49-F238E27FC236}">
                  <a16:creationId xmlns:a16="http://schemas.microsoft.com/office/drawing/2014/main" id="{06A28A89-C05E-9FB0-B22F-111CA1239C3F}"/>
                </a:ext>
              </a:extLst>
            </p:cNvPr>
            <p:cNvPicPr>
              <a:picLocks noChangeAspect="1"/>
            </p:cNvPicPr>
            <p:nvPr/>
          </p:nvPicPr>
          <p:blipFill rotWithShape="1">
            <a:blip r:embed="rId3"/>
            <a:srcRect l="532" t="1024" r="88631" b="89826"/>
            <a:stretch/>
          </p:blipFill>
          <p:spPr>
            <a:xfrm>
              <a:off x="195721" y="227607"/>
              <a:ext cx="913567" cy="790112"/>
            </a:xfrm>
            <a:prstGeom prst="rect">
              <a:avLst/>
            </a:prstGeom>
          </p:spPr>
        </p:pic>
        <p:grpSp>
          <p:nvGrpSpPr>
            <p:cNvPr id="23" name="Group 22">
              <a:extLst>
                <a:ext uri="{FF2B5EF4-FFF2-40B4-BE49-F238E27FC236}">
                  <a16:creationId xmlns:a16="http://schemas.microsoft.com/office/drawing/2014/main" id="{35B2BF7D-EDBA-D9D9-5D36-DC023048221A}"/>
                </a:ext>
              </a:extLst>
            </p:cNvPr>
            <p:cNvGrpSpPr/>
            <p:nvPr/>
          </p:nvGrpSpPr>
          <p:grpSpPr>
            <a:xfrm>
              <a:off x="1058045" y="326611"/>
              <a:ext cx="2558351" cy="725311"/>
              <a:chOff x="1058045" y="326611"/>
              <a:chExt cx="2558351" cy="725311"/>
            </a:xfrm>
          </p:grpSpPr>
          <p:sp>
            <p:nvSpPr>
              <p:cNvPr id="17" name="Cloud 16">
                <a:extLst>
                  <a:ext uri="{FF2B5EF4-FFF2-40B4-BE49-F238E27FC236}">
                    <a16:creationId xmlns:a16="http://schemas.microsoft.com/office/drawing/2014/main" id="{DB54785F-1220-60D9-ABF5-CEC2311282EF}"/>
                  </a:ext>
                </a:extLst>
              </p:cNvPr>
              <p:cNvSpPr/>
              <p:nvPr/>
            </p:nvSpPr>
            <p:spPr>
              <a:xfrm>
                <a:off x="1058045" y="326611"/>
                <a:ext cx="2558351" cy="725311"/>
              </a:xfrm>
              <a:prstGeom prst="cloud">
                <a:avLst/>
              </a:prstGeom>
              <a:solidFill>
                <a:srgbClr val="017F0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0" name="TextBox 3">
                <a:extLst>
                  <a:ext uri="{FF2B5EF4-FFF2-40B4-BE49-F238E27FC236}">
                    <a16:creationId xmlns:a16="http://schemas.microsoft.com/office/drawing/2014/main" id="{1EB41E4B-B5E2-FE19-FF20-92543BA23828}"/>
                  </a:ext>
                </a:extLst>
              </p:cNvPr>
              <p:cNvSpPr txBox="1">
                <a:spLocks noChangeArrowheads="1"/>
              </p:cNvSpPr>
              <p:nvPr/>
            </p:nvSpPr>
            <p:spPr bwMode="auto">
              <a:xfrm>
                <a:off x="1237993" y="352551"/>
                <a:ext cx="209068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Rounded" panose="020B0500000000000000" pitchFamily="34" charset="0"/>
                    <a:cs typeface="Arial-Rounded" panose="020B0500000000000000"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Rounded" panose="020B0500000000000000" pitchFamily="34" charset="0"/>
                    <a:cs typeface="Arial-Rounded" panose="020B0500000000000000"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Rounded" panose="020B0500000000000000" pitchFamily="34" charset="0"/>
                    <a:cs typeface="Arial-Rounded" panose="020B0500000000000000"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9pPr>
              </a:lstStyle>
              <a:p>
                <a:pPr algn="ctr" eaLnBrk="1" hangingPunct="1">
                  <a:lnSpc>
                    <a:spcPct val="150000"/>
                  </a:lnSpc>
                  <a:spcBef>
                    <a:spcPct val="0"/>
                  </a:spcBef>
                  <a:buFontTx/>
                  <a:buNone/>
                </a:pPr>
                <a:r>
                  <a:rPr lang="en-US" altLang="en-US" sz="2400" b="1" dirty="0">
                    <a:solidFill>
                      <a:schemeClr val="bg1"/>
                    </a:solidFill>
                    <a:latin typeface="Arial" panose="020B0604020202020204" pitchFamily="34" charset="0"/>
                    <a:cs typeface="Arial" panose="020B0604020202020204" pitchFamily="34" charset="0"/>
                  </a:rPr>
                  <a:t>CHIA ĐOẠN</a:t>
                </a:r>
              </a:p>
            </p:txBody>
          </p:sp>
        </p:grpSp>
      </p:grpSp>
      <p:sp>
        <p:nvSpPr>
          <p:cNvPr id="28" name="Teardrop 27">
            <a:extLst>
              <a:ext uri="{FF2B5EF4-FFF2-40B4-BE49-F238E27FC236}">
                <a16:creationId xmlns:a16="http://schemas.microsoft.com/office/drawing/2014/main" id="{688025F1-4768-6D3E-3EA0-F8054B2F2E71}"/>
              </a:ext>
            </a:extLst>
          </p:cNvPr>
          <p:cNvSpPr/>
          <p:nvPr/>
        </p:nvSpPr>
        <p:spPr>
          <a:xfrm>
            <a:off x="4208940" y="484004"/>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1</a:t>
            </a:r>
          </a:p>
        </p:txBody>
      </p:sp>
      <p:sp>
        <p:nvSpPr>
          <p:cNvPr id="29" name="Teardrop 28">
            <a:extLst>
              <a:ext uri="{FF2B5EF4-FFF2-40B4-BE49-F238E27FC236}">
                <a16:creationId xmlns:a16="http://schemas.microsoft.com/office/drawing/2014/main" id="{3C6A80AF-D47D-09F2-BEBC-5DC48663C542}"/>
              </a:ext>
            </a:extLst>
          </p:cNvPr>
          <p:cNvSpPr/>
          <p:nvPr/>
        </p:nvSpPr>
        <p:spPr>
          <a:xfrm>
            <a:off x="4061898" y="1931126"/>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2</a:t>
            </a:r>
          </a:p>
        </p:txBody>
      </p:sp>
      <p:sp>
        <p:nvSpPr>
          <p:cNvPr id="30" name="Teardrop 29">
            <a:extLst>
              <a:ext uri="{FF2B5EF4-FFF2-40B4-BE49-F238E27FC236}">
                <a16:creationId xmlns:a16="http://schemas.microsoft.com/office/drawing/2014/main" id="{4C0AE359-EA3B-40F4-5276-2902ED601BE7}"/>
              </a:ext>
            </a:extLst>
          </p:cNvPr>
          <p:cNvSpPr/>
          <p:nvPr/>
        </p:nvSpPr>
        <p:spPr>
          <a:xfrm>
            <a:off x="3999859" y="3578021"/>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3</a:t>
            </a:r>
          </a:p>
        </p:txBody>
      </p:sp>
      <p:sp>
        <p:nvSpPr>
          <p:cNvPr id="31" name="Teardrop 30">
            <a:extLst>
              <a:ext uri="{FF2B5EF4-FFF2-40B4-BE49-F238E27FC236}">
                <a16:creationId xmlns:a16="http://schemas.microsoft.com/office/drawing/2014/main" id="{6381B1C3-261B-C3E6-4255-BE077261C04B}"/>
              </a:ext>
            </a:extLst>
          </p:cNvPr>
          <p:cNvSpPr/>
          <p:nvPr/>
        </p:nvSpPr>
        <p:spPr>
          <a:xfrm>
            <a:off x="4001002" y="5018784"/>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4</a:t>
            </a:r>
          </a:p>
        </p:txBody>
      </p:sp>
      <p:grpSp>
        <p:nvGrpSpPr>
          <p:cNvPr id="32" name="Group 31">
            <a:extLst>
              <a:ext uri="{FF2B5EF4-FFF2-40B4-BE49-F238E27FC236}">
                <a16:creationId xmlns:a16="http://schemas.microsoft.com/office/drawing/2014/main" id="{859A9368-30C7-2C3A-5FF9-7559B4CA432F}"/>
              </a:ext>
            </a:extLst>
          </p:cNvPr>
          <p:cNvGrpSpPr/>
          <p:nvPr/>
        </p:nvGrpSpPr>
        <p:grpSpPr>
          <a:xfrm>
            <a:off x="195721" y="197789"/>
            <a:ext cx="3601027" cy="824315"/>
            <a:chOff x="195721" y="227607"/>
            <a:chExt cx="3601027" cy="824315"/>
          </a:xfrm>
        </p:grpSpPr>
        <p:pic>
          <p:nvPicPr>
            <p:cNvPr id="33" name="Picture 32">
              <a:extLst>
                <a:ext uri="{FF2B5EF4-FFF2-40B4-BE49-F238E27FC236}">
                  <a16:creationId xmlns:a16="http://schemas.microsoft.com/office/drawing/2014/main" id="{06A28A89-C05E-9FB0-B22F-111CA1239C3F}"/>
                </a:ext>
              </a:extLst>
            </p:cNvPr>
            <p:cNvPicPr>
              <a:picLocks noChangeAspect="1"/>
            </p:cNvPicPr>
            <p:nvPr/>
          </p:nvPicPr>
          <p:blipFill rotWithShape="1">
            <a:blip r:embed="rId3"/>
            <a:srcRect l="532" t="1024" r="88631" b="89826"/>
            <a:stretch/>
          </p:blipFill>
          <p:spPr>
            <a:xfrm>
              <a:off x="195721" y="227607"/>
              <a:ext cx="913567" cy="790112"/>
            </a:xfrm>
            <a:prstGeom prst="rect">
              <a:avLst/>
            </a:prstGeom>
          </p:spPr>
        </p:pic>
        <p:grpSp>
          <p:nvGrpSpPr>
            <p:cNvPr id="34" name="Group 33">
              <a:extLst>
                <a:ext uri="{FF2B5EF4-FFF2-40B4-BE49-F238E27FC236}">
                  <a16:creationId xmlns:a16="http://schemas.microsoft.com/office/drawing/2014/main" id="{35B2BF7D-EDBA-D9D9-5D36-DC023048221A}"/>
                </a:ext>
              </a:extLst>
            </p:cNvPr>
            <p:cNvGrpSpPr/>
            <p:nvPr/>
          </p:nvGrpSpPr>
          <p:grpSpPr>
            <a:xfrm>
              <a:off x="954157" y="326611"/>
              <a:ext cx="2842591" cy="725311"/>
              <a:chOff x="954157" y="326611"/>
              <a:chExt cx="2842591" cy="725311"/>
            </a:xfrm>
          </p:grpSpPr>
          <p:sp>
            <p:nvSpPr>
              <p:cNvPr id="35" name="Cloud 34">
                <a:extLst>
                  <a:ext uri="{FF2B5EF4-FFF2-40B4-BE49-F238E27FC236}">
                    <a16:creationId xmlns:a16="http://schemas.microsoft.com/office/drawing/2014/main" id="{DB54785F-1220-60D9-ABF5-CEC2311282EF}"/>
                  </a:ext>
                </a:extLst>
              </p:cNvPr>
              <p:cNvSpPr/>
              <p:nvPr/>
            </p:nvSpPr>
            <p:spPr>
              <a:xfrm>
                <a:off x="954157" y="326611"/>
                <a:ext cx="2842591" cy="725311"/>
              </a:xfrm>
              <a:prstGeom prst="cloud">
                <a:avLst/>
              </a:prstGeom>
              <a:solidFill>
                <a:srgbClr val="F7943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36" name="TextBox 3">
                <a:extLst>
                  <a:ext uri="{FF2B5EF4-FFF2-40B4-BE49-F238E27FC236}">
                    <a16:creationId xmlns:a16="http://schemas.microsoft.com/office/drawing/2014/main" id="{1EB41E4B-B5E2-FE19-FF20-92543BA23828}"/>
                  </a:ext>
                </a:extLst>
              </p:cNvPr>
              <p:cNvSpPr txBox="1">
                <a:spLocks noChangeArrowheads="1"/>
              </p:cNvSpPr>
              <p:nvPr/>
            </p:nvSpPr>
            <p:spPr bwMode="auto">
              <a:xfrm>
                <a:off x="970203" y="384221"/>
                <a:ext cx="2687460" cy="45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Rounded" panose="020B0500000000000000" pitchFamily="34" charset="0"/>
                    <a:cs typeface="Arial-Rounded" panose="020B0500000000000000"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Rounded" panose="020B0500000000000000" pitchFamily="34" charset="0"/>
                    <a:cs typeface="Arial-Rounded" panose="020B0500000000000000"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Rounded" panose="020B0500000000000000" pitchFamily="34" charset="0"/>
                    <a:cs typeface="Arial-Rounded" panose="020B0500000000000000"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9pPr>
              </a:lstStyle>
              <a:p>
                <a:pPr algn="ctr" eaLnBrk="1" hangingPunct="1">
                  <a:lnSpc>
                    <a:spcPct val="150000"/>
                  </a:lnSpc>
                  <a:spcBef>
                    <a:spcPct val="0"/>
                  </a:spcBef>
                  <a:buFontTx/>
                  <a:buNone/>
                </a:pPr>
                <a:r>
                  <a:rPr lang="en-US" altLang="en-US" sz="1800" b="1" dirty="0">
                    <a:solidFill>
                      <a:schemeClr val="bg1"/>
                    </a:solidFill>
                    <a:latin typeface="Arial" panose="020B0604020202020204" pitchFamily="34" charset="0"/>
                    <a:cs typeface="Arial" panose="020B0604020202020204" pitchFamily="34" charset="0"/>
                  </a:rPr>
                  <a:t>ĐỌC NỐI TIẾP ĐOẠN</a:t>
                </a:r>
              </a:p>
            </p:txBody>
          </p:sp>
        </p:grpSp>
      </p:grpSp>
    </p:spTree>
    <p:extLst>
      <p:ext uri="{BB962C8B-B14F-4D97-AF65-F5344CB8AC3E}">
        <p14:creationId xmlns:p14="http://schemas.microsoft.com/office/powerpoint/2010/main" val="3511357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anim calcmode="lin" valueType="num">
                                      <p:cBhvr>
                                        <p:cTn id="10" dur="500" fill="hold"/>
                                        <p:tgtEl>
                                          <p:spTgt spid="28"/>
                                        </p:tgtEl>
                                        <p:attrNameLst>
                                          <p:attrName>ppt_x</p:attrName>
                                        </p:attrNameLst>
                                      </p:cBhvr>
                                      <p:tavLst>
                                        <p:tav tm="0">
                                          <p:val>
                                            <p:fltVal val="0.5"/>
                                          </p:val>
                                        </p:tav>
                                        <p:tav tm="100000">
                                          <p:val>
                                            <p:strVal val="#ppt_x"/>
                                          </p:val>
                                        </p:tav>
                                      </p:tavLst>
                                    </p:anim>
                                    <p:anim calcmode="lin" valueType="num">
                                      <p:cBhvr>
                                        <p:cTn id="11" dur="500" fill="hold"/>
                                        <p:tgtEl>
                                          <p:spTgt spid="28"/>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p:cTn id="16" dur="500" fill="hold"/>
                                        <p:tgtEl>
                                          <p:spTgt spid="29"/>
                                        </p:tgtEl>
                                        <p:attrNameLst>
                                          <p:attrName>ppt_w</p:attrName>
                                        </p:attrNameLst>
                                      </p:cBhvr>
                                      <p:tavLst>
                                        <p:tav tm="0">
                                          <p:val>
                                            <p:fltVal val="0"/>
                                          </p:val>
                                        </p:tav>
                                        <p:tav tm="100000">
                                          <p:val>
                                            <p:strVal val="#ppt_w"/>
                                          </p:val>
                                        </p:tav>
                                      </p:tavLst>
                                    </p:anim>
                                    <p:anim calcmode="lin" valueType="num">
                                      <p:cBhvr>
                                        <p:cTn id="17" dur="500" fill="hold"/>
                                        <p:tgtEl>
                                          <p:spTgt spid="29"/>
                                        </p:tgtEl>
                                        <p:attrNameLst>
                                          <p:attrName>ppt_h</p:attrName>
                                        </p:attrNameLst>
                                      </p:cBhvr>
                                      <p:tavLst>
                                        <p:tav tm="0">
                                          <p:val>
                                            <p:fltVal val="0"/>
                                          </p:val>
                                        </p:tav>
                                        <p:tav tm="100000">
                                          <p:val>
                                            <p:strVal val="#ppt_h"/>
                                          </p:val>
                                        </p:tav>
                                      </p:tavLst>
                                    </p:anim>
                                    <p:animEffect transition="in" filter="fade">
                                      <p:cBhvr>
                                        <p:cTn id="18" dur="500"/>
                                        <p:tgtEl>
                                          <p:spTgt spid="29"/>
                                        </p:tgtEl>
                                      </p:cBhvr>
                                    </p:animEffect>
                                    <p:anim calcmode="lin" valueType="num">
                                      <p:cBhvr>
                                        <p:cTn id="19" dur="500" fill="hold"/>
                                        <p:tgtEl>
                                          <p:spTgt spid="29"/>
                                        </p:tgtEl>
                                        <p:attrNameLst>
                                          <p:attrName>ppt_x</p:attrName>
                                        </p:attrNameLst>
                                      </p:cBhvr>
                                      <p:tavLst>
                                        <p:tav tm="0">
                                          <p:val>
                                            <p:fltVal val="0.5"/>
                                          </p:val>
                                        </p:tav>
                                        <p:tav tm="100000">
                                          <p:val>
                                            <p:strVal val="#ppt_x"/>
                                          </p:val>
                                        </p:tav>
                                      </p:tavLst>
                                    </p:anim>
                                    <p:anim calcmode="lin" valueType="num">
                                      <p:cBhvr>
                                        <p:cTn id="20" dur="500" fill="hold"/>
                                        <p:tgtEl>
                                          <p:spTgt spid="29"/>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500" fill="hold"/>
                                        <p:tgtEl>
                                          <p:spTgt spid="30"/>
                                        </p:tgtEl>
                                        <p:attrNameLst>
                                          <p:attrName>ppt_w</p:attrName>
                                        </p:attrNameLst>
                                      </p:cBhvr>
                                      <p:tavLst>
                                        <p:tav tm="0">
                                          <p:val>
                                            <p:fltVal val="0"/>
                                          </p:val>
                                        </p:tav>
                                        <p:tav tm="100000">
                                          <p:val>
                                            <p:strVal val="#ppt_w"/>
                                          </p:val>
                                        </p:tav>
                                      </p:tavLst>
                                    </p:anim>
                                    <p:anim calcmode="lin" valueType="num">
                                      <p:cBhvr>
                                        <p:cTn id="26" dur="500" fill="hold"/>
                                        <p:tgtEl>
                                          <p:spTgt spid="30"/>
                                        </p:tgtEl>
                                        <p:attrNameLst>
                                          <p:attrName>ppt_h</p:attrName>
                                        </p:attrNameLst>
                                      </p:cBhvr>
                                      <p:tavLst>
                                        <p:tav tm="0">
                                          <p:val>
                                            <p:fltVal val="0"/>
                                          </p:val>
                                        </p:tav>
                                        <p:tav tm="100000">
                                          <p:val>
                                            <p:strVal val="#ppt_h"/>
                                          </p:val>
                                        </p:tav>
                                      </p:tavLst>
                                    </p:anim>
                                    <p:animEffect transition="in" filter="fade">
                                      <p:cBhvr>
                                        <p:cTn id="27" dur="500"/>
                                        <p:tgtEl>
                                          <p:spTgt spid="30"/>
                                        </p:tgtEl>
                                      </p:cBhvr>
                                    </p:animEffect>
                                    <p:anim calcmode="lin" valueType="num">
                                      <p:cBhvr>
                                        <p:cTn id="28" dur="500" fill="hold"/>
                                        <p:tgtEl>
                                          <p:spTgt spid="30"/>
                                        </p:tgtEl>
                                        <p:attrNameLst>
                                          <p:attrName>ppt_x</p:attrName>
                                        </p:attrNameLst>
                                      </p:cBhvr>
                                      <p:tavLst>
                                        <p:tav tm="0">
                                          <p:val>
                                            <p:fltVal val="0.5"/>
                                          </p:val>
                                        </p:tav>
                                        <p:tav tm="100000">
                                          <p:val>
                                            <p:strVal val="#ppt_x"/>
                                          </p:val>
                                        </p:tav>
                                      </p:tavLst>
                                    </p:anim>
                                    <p:anim calcmode="lin" valueType="num">
                                      <p:cBhvr>
                                        <p:cTn id="29" dur="500" fill="hold"/>
                                        <p:tgtEl>
                                          <p:spTgt spid="30"/>
                                        </p:tgtEl>
                                        <p:attrNameLst>
                                          <p:attrName>ppt_y</p:attrName>
                                        </p:attrNameLst>
                                      </p:cBhvr>
                                      <p:tavLst>
                                        <p:tav tm="0">
                                          <p:val>
                                            <p:fltVal val="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ppt_w</p:attrName>
                                        </p:attrNameLst>
                                      </p:cBhvr>
                                      <p:tavLst>
                                        <p:tav tm="0">
                                          <p:val>
                                            <p:fltVal val="0"/>
                                          </p:val>
                                        </p:tav>
                                        <p:tav tm="100000">
                                          <p:val>
                                            <p:strVal val="#ppt_w"/>
                                          </p:val>
                                        </p:tav>
                                      </p:tavLst>
                                    </p:anim>
                                    <p:anim calcmode="lin" valueType="num">
                                      <p:cBhvr>
                                        <p:cTn id="35" dur="500" fill="hold"/>
                                        <p:tgtEl>
                                          <p:spTgt spid="31"/>
                                        </p:tgtEl>
                                        <p:attrNameLst>
                                          <p:attrName>ppt_h</p:attrName>
                                        </p:attrNameLst>
                                      </p:cBhvr>
                                      <p:tavLst>
                                        <p:tav tm="0">
                                          <p:val>
                                            <p:fltVal val="0"/>
                                          </p:val>
                                        </p:tav>
                                        <p:tav tm="100000">
                                          <p:val>
                                            <p:strVal val="#ppt_h"/>
                                          </p:val>
                                        </p:tav>
                                      </p:tavLst>
                                    </p:anim>
                                    <p:animEffect transition="in" filter="fade">
                                      <p:cBhvr>
                                        <p:cTn id="36" dur="500"/>
                                        <p:tgtEl>
                                          <p:spTgt spid="31"/>
                                        </p:tgtEl>
                                      </p:cBhvr>
                                    </p:animEffect>
                                    <p:anim calcmode="lin" valueType="num">
                                      <p:cBhvr>
                                        <p:cTn id="37" dur="500" fill="hold"/>
                                        <p:tgtEl>
                                          <p:spTgt spid="31"/>
                                        </p:tgtEl>
                                        <p:attrNameLst>
                                          <p:attrName>ppt_x</p:attrName>
                                        </p:attrNameLst>
                                      </p:cBhvr>
                                      <p:tavLst>
                                        <p:tav tm="0">
                                          <p:val>
                                            <p:fltVal val="0.5"/>
                                          </p:val>
                                        </p:tav>
                                        <p:tav tm="100000">
                                          <p:val>
                                            <p:strVal val="#ppt_x"/>
                                          </p:val>
                                        </p:tav>
                                      </p:tavLst>
                                    </p:anim>
                                    <p:anim calcmode="lin" valueType="num">
                                      <p:cBhvr>
                                        <p:cTn id="38" dur="500" fill="hold"/>
                                        <p:tgtEl>
                                          <p:spTgt spid="31"/>
                                        </p:tgtEl>
                                        <p:attrNameLst>
                                          <p:attrName>ppt_y</p:attrName>
                                        </p:attrNameLst>
                                      </p:cBhvr>
                                      <p:tavLst>
                                        <p:tav tm="0">
                                          <p:val>
                                            <p:fltVal val="0.5"/>
                                          </p:val>
                                        </p:tav>
                                        <p:tav tm="100000">
                                          <p:val>
                                            <p:strVal val="#ppt_y"/>
                                          </p:val>
                                        </p:tav>
                                      </p:tavLst>
                                    </p:anim>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1.3"/>
</p:tagLst>
</file>

<file path=ppt/theme/theme1.xml><?xml version="1.0" encoding="utf-8"?>
<a:theme xmlns:a="http://schemas.openxmlformats.org/drawingml/2006/main" name="2_Default Design">
  <a:themeElements>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2_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83">
      <a:dk1>
        <a:srgbClr val="86C58D"/>
      </a:dk1>
      <a:lt1>
        <a:srgbClr val="C08FBB"/>
      </a:lt1>
      <a:dk2>
        <a:srgbClr val="F4D466"/>
      </a:dk2>
      <a:lt2>
        <a:srgbClr val="C00000"/>
      </a:lt2>
      <a:accent1>
        <a:srgbClr val="080808"/>
      </a:accent1>
      <a:accent2>
        <a:srgbClr val="FFFFFF"/>
      </a:accent2>
      <a:accent3>
        <a:srgbClr val="5F5F5F"/>
      </a:accent3>
      <a:accent4>
        <a:srgbClr val="080808"/>
      </a:accent4>
      <a:accent5>
        <a:srgbClr val="080808"/>
      </a:accent5>
      <a:accent6>
        <a:srgbClr val="080808"/>
      </a:accent6>
      <a:hlink>
        <a:srgbClr val="080808"/>
      </a:hlink>
      <a:folHlink>
        <a:srgbClr val="08080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fault Design">
  <a:themeElements>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2_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Default Design">
  <a:themeElements>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2_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375</TotalTime>
  <Words>1197</Words>
  <Application>Microsoft Office PowerPoint</Application>
  <PresentationFormat>Widescreen</PresentationFormat>
  <Paragraphs>142</Paragraphs>
  <Slides>42</Slides>
  <Notes>17</Notes>
  <HiddenSlides>0</HiddenSlides>
  <MMClips>0</MMClips>
  <ScaleCrop>false</ScaleCrop>
  <HeadingPairs>
    <vt:vector size="6" baseType="variant">
      <vt:variant>
        <vt:lpstr>Fonts Used</vt:lpstr>
      </vt:variant>
      <vt:variant>
        <vt:i4>16</vt:i4>
      </vt:variant>
      <vt:variant>
        <vt:lpstr>Theme</vt:lpstr>
      </vt:variant>
      <vt:variant>
        <vt:i4>9</vt:i4>
      </vt:variant>
      <vt:variant>
        <vt:lpstr>Slide Titles</vt:lpstr>
      </vt:variant>
      <vt:variant>
        <vt:i4>42</vt:i4>
      </vt:variant>
    </vt:vector>
  </HeadingPairs>
  <TitlesOfParts>
    <vt:vector size="67" baseType="lpstr">
      <vt:lpstr>等线</vt:lpstr>
      <vt:lpstr>等线 Light</vt:lpstr>
      <vt:lpstr>微软雅黑</vt:lpstr>
      <vt:lpstr>#9Slide03 AllRoundGothic</vt:lpstr>
      <vt:lpstr>#9Slide03 AmpleSoft Bold</vt:lpstr>
      <vt:lpstr>#9Slide03 Sofia Pro Soft Bold</vt:lpstr>
      <vt:lpstr>Arial</vt:lpstr>
      <vt:lpstr>Arial-Rounded</vt:lpstr>
      <vt:lpstr>Calibri</vt:lpstr>
      <vt:lpstr>Coiny</vt:lpstr>
      <vt:lpstr>Gloria Hallelujah</vt:lpstr>
      <vt:lpstr>HP001 4 hàng</vt:lpstr>
      <vt:lpstr>Nunito Black</vt:lpstr>
      <vt:lpstr>Times New Roman</vt:lpstr>
      <vt:lpstr>Verdana</vt:lpstr>
      <vt:lpstr>Zilla Slab</vt:lpstr>
      <vt:lpstr>2_Default Design</vt:lpstr>
      <vt:lpstr>1_Office 主题​​</vt:lpstr>
      <vt:lpstr>3_Default Design</vt:lpstr>
      <vt:lpstr>2_Office 主题​​</vt:lpstr>
      <vt:lpstr>6_Default Design</vt:lpstr>
      <vt:lpstr>3_Office 主题​​</vt:lpstr>
      <vt:lpstr>Office Theme</vt:lpstr>
      <vt:lpstr>1_Office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Khăn mùi soa: loại khăn nhỏ và mỏng, thường bỏ túi  dùng để lau mặt, lau tay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39</cp:revision>
  <dcterms:created xsi:type="dcterms:W3CDTF">2022-06-25T06:18:34Z</dcterms:created>
  <dcterms:modified xsi:type="dcterms:W3CDTF">2023-10-08T22:45:49Z</dcterms:modified>
</cp:coreProperties>
</file>