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29" r:id="rId3"/>
    <p:sldId id="282" r:id="rId4"/>
    <p:sldId id="286" r:id="rId5"/>
    <p:sldId id="287" r:id="rId6"/>
    <p:sldId id="257" r:id="rId7"/>
    <p:sldId id="258" r:id="rId8"/>
    <p:sldId id="330" r:id="rId9"/>
    <p:sldId id="259" r:id="rId10"/>
    <p:sldId id="260" r:id="rId11"/>
    <p:sldId id="288" r:id="rId12"/>
    <p:sldId id="261" r:id="rId13"/>
    <p:sldId id="262" r:id="rId14"/>
    <p:sldId id="263" r:id="rId15"/>
    <p:sldId id="264" r:id="rId16"/>
    <p:sldId id="272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7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6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021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27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30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581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07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45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45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17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386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11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321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39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36A58-D7FF-F9F5-8CB8-95142AB76A77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7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1E14BEB-6F03-83E9-1614-BAF1073FB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16: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Điểm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ở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giữa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.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Trung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điểm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của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đoạn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thẳng</a:t>
            </a:r>
            <a:endParaRPr kumimoji="0" lang="vi-VN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CF366255-86C2-D91A-A2BD-D2D05DB3B8C7}"/>
              </a:ext>
            </a:extLst>
          </p:cNvPr>
          <p:cNvSpPr txBox="1"/>
          <p:nvPr/>
        </p:nvSpPr>
        <p:spPr>
          <a:xfrm>
            <a:off x="2320023" y="338892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6D26737-55F7-AD7D-6CB1-D9CF7A3DD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" y="0"/>
            <a:ext cx="1116488" cy="11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843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6019" y="-222716"/>
            <a:ext cx="6485186" cy="213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9778" y="63559"/>
            <a:ext cx="2458511" cy="2639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BBF31-D19D-9651-FA35-E4C25B95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946" y="160730"/>
            <a:ext cx="462668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YÊU CẦU CẦN ĐẠT</a:t>
            </a:r>
            <a:endParaRPr lang="en-SG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E7033-26FC-C811-4654-30D9819B0C8D}"/>
              </a:ext>
            </a:extLst>
          </p:cNvPr>
          <p:cNvSpPr txBox="1"/>
          <p:nvPr/>
        </p:nvSpPr>
        <p:spPr>
          <a:xfrm>
            <a:off x="1384747" y="2158707"/>
            <a:ext cx="9622715" cy="227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38100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được điểm ở giữa, trung điểm của đoạn 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marR="38100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416F5-9DAD-971D-9048-E888E467EC47}"/>
              </a:ext>
            </a:extLst>
          </p:cNvPr>
          <p:cNvSpPr txBox="1"/>
          <p:nvPr/>
        </p:nvSpPr>
        <p:spPr>
          <a:xfrm>
            <a:off x="1456318" y="4435421"/>
            <a:ext cx="9622715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9116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471</Words>
  <Application>Microsoft Office PowerPoint</Application>
  <PresentationFormat>Widescreen</PresentationFormat>
  <Paragraphs>99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#9Slide02 Noi dung dai</vt:lpstr>
      <vt:lpstr>#9Slide03 AllRoundGothic</vt:lpstr>
      <vt:lpstr>Arial</vt:lpstr>
      <vt:lpstr>Calibri</vt:lpstr>
      <vt:lpstr>Cambria Math</vt:lpstr>
      <vt:lpstr>Coiny</vt:lpstr>
      <vt:lpstr>HP001 4 hàng</vt:lpstr>
      <vt:lpstr>iCiel Cadena</vt:lpstr>
      <vt:lpstr>Times New Roman</vt:lpstr>
      <vt:lpstr>Zilla Slab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2022-07-03T07:54:12Z</dcterms:created>
  <dcterms:modified xsi:type="dcterms:W3CDTF">2023-10-14T23:06:19Z</dcterms:modified>
</cp:coreProperties>
</file>