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2" r:id="rId2"/>
  </p:sldMasterIdLst>
  <p:notesMasterIdLst>
    <p:notesMasterId r:id="rId18"/>
  </p:notesMasterIdLst>
  <p:sldIdLst>
    <p:sldId id="2634" r:id="rId3"/>
    <p:sldId id="257" r:id="rId4"/>
    <p:sldId id="259" r:id="rId5"/>
    <p:sldId id="261" r:id="rId6"/>
    <p:sldId id="258" r:id="rId7"/>
    <p:sldId id="315" r:id="rId8"/>
    <p:sldId id="316" r:id="rId9"/>
    <p:sldId id="317" r:id="rId10"/>
    <p:sldId id="2631" r:id="rId11"/>
    <p:sldId id="2633" r:id="rId12"/>
    <p:sldId id="320" r:id="rId13"/>
    <p:sldId id="321" r:id="rId14"/>
    <p:sldId id="322" r:id="rId15"/>
    <p:sldId id="2632" r:id="rId16"/>
    <p:sldId id="29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25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ao Phuong" userId="dd1b873d0ed009f0" providerId="LiveId" clId="{59A1E38D-2C09-444E-9738-16B43F0413C9}"/>
    <pc:docChg chg="addSld modSld sldOrd">
      <pc:chgData name="Thao Phuong" userId="dd1b873d0ed009f0" providerId="LiveId" clId="{59A1E38D-2C09-444E-9738-16B43F0413C9}" dt="2022-10-04T07:30:32.082" v="62" actId="20577"/>
      <pc:docMkLst>
        <pc:docMk/>
      </pc:docMkLst>
      <pc:sldChg chg="modSp add mod ord">
        <pc:chgData name="Thao Phuong" userId="dd1b873d0ed009f0" providerId="LiveId" clId="{59A1E38D-2C09-444E-9738-16B43F0413C9}" dt="2022-10-04T07:30:32.082" v="62" actId="20577"/>
        <pc:sldMkLst>
          <pc:docMk/>
          <pc:sldMk cId="4172807783" sldId="489"/>
        </pc:sldMkLst>
        <pc:spChg chg="mod">
          <ac:chgData name="Thao Phuong" userId="dd1b873d0ed009f0" providerId="LiveId" clId="{59A1E38D-2C09-444E-9738-16B43F0413C9}" dt="2022-10-04T07:30:32.082" v="62" actId="20577"/>
          <ac:spMkLst>
            <pc:docMk/>
            <pc:sldMk cId="4172807783" sldId="489"/>
            <ac:spMk id="7" creationId="{00000000-0000-0000-0000-000000000000}"/>
          </ac:spMkLst>
        </pc:spChg>
        <pc:spChg chg="mod">
          <ac:chgData name="Thao Phuong" userId="dd1b873d0ed009f0" providerId="LiveId" clId="{59A1E38D-2C09-444E-9738-16B43F0413C9}" dt="2022-09-30T06:05:29.871" v="4" actId="20577"/>
          <ac:spMkLst>
            <pc:docMk/>
            <pc:sldMk cId="4172807783" sldId="489"/>
            <ac:spMk id="33800" creationId="{00000000-0000-0000-0000-000000000000}"/>
          </ac:spMkLst>
        </pc:spChg>
      </pc:sldChg>
      <pc:sldChg chg="modSp new mod">
        <pc:chgData name="Thao Phuong" userId="dd1b873d0ed009f0" providerId="LiveId" clId="{59A1E38D-2C09-444E-9738-16B43F0413C9}" dt="2022-09-30T06:06:35.061" v="60" actId="14100"/>
        <pc:sldMkLst>
          <pc:docMk/>
          <pc:sldMk cId="1395115046" sldId="2633"/>
        </pc:sldMkLst>
        <pc:spChg chg="mod">
          <ac:chgData name="Thao Phuong" userId="dd1b873d0ed009f0" providerId="LiveId" clId="{59A1E38D-2C09-444E-9738-16B43F0413C9}" dt="2022-09-30T06:05:52.237" v="47" actId="2711"/>
          <ac:spMkLst>
            <pc:docMk/>
            <pc:sldMk cId="1395115046" sldId="2633"/>
            <ac:spMk id="2" creationId="{0960E681-0BF1-83A0-2298-71055382DE07}"/>
          </ac:spMkLst>
        </pc:spChg>
        <pc:spChg chg="mod">
          <ac:chgData name="Thao Phuong" userId="dd1b873d0ed009f0" providerId="LiveId" clId="{59A1E38D-2C09-444E-9738-16B43F0413C9}" dt="2022-09-30T06:06:35.061" v="60" actId="14100"/>
          <ac:spMkLst>
            <pc:docMk/>
            <pc:sldMk cId="1395115046" sldId="2633"/>
            <ac:spMk id="3" creationId="{65D36B60-8AB7-8F53-288F-697EFC1BDBA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58516-0009-4F94-8C92-7E71E43F7D4B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FD527A-C90D-4762-9D95-FF5FF1156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101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" name="Google Shape;4044;gddba04b644_0_19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5" name="Google Shape;4045;gddba04b644_0_19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83295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" name="Google Shape;4044;gddba04b644_0_19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5" name="Google Shape;4045;gddba04b644_0_19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8817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41900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7" name="Google Shape;2157;gc09ed3ef6e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8" name="Google Shape;2158;gc09ed3ef6e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9366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6" name="Google Shape;2186;gbfe5bae6e8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7" name="Google Shape;2187;gbfe5bae6e8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baseline="0" dirty="0"/>
              <a:t>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giỏ</a:t>
            </a:r>
            <a:r>
              <a:rPr lang="en-US" baseline="0" dirty="0"/>
              <a:t> </a:t>
            </a:r>
            <a:r>
              <a:rPr lang="en-US" baseline="0" dirty="0" err="1"/>
              <a:t>rau</a:t>
            </a:r>
            <a:r>
              <a:rPr lang="en-US" baseline="0" dirty="0"/>
              <a:t> </a:t>
            </a:r>
            <a:r>
              <a:rPr lang="en-US" baseline="0" dirty="0" err="1"/>
              <a:t>củ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tục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4017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" name="Google Shape;2150;ge0a7835d13_3_57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1" name="Google Shape;2151;ge0a7835d13_3_57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củ</a:t>
            </a:r>
            <a:r>
              <a:rPr lang="en-US" baseline="0" dirty="0"/>
              <a:t> </a:t>
            </a:r>
            <a:r>
              <a:rPr lang="en-US" baseline="0" dirty="0" err="1"/>
              <a:t>cà</a:t>
            </a:r>
            <a:r>
              <a:rPr lang="en-US" baseline="0" dirty="0"/>
              <a:t> </a:t>
            </a:r>
            <a:r>
              <a:rPr lang="en-US" baseline="0" dirty="0" err="1"/>
              <a:t>rốt</a:t>
            </a:r>
            <a:r>
              <a:rPr lang="en-US" baseline="0" dirty="0"/>
              <a:t> </a:t>
            </a:r>
            <a:r>
              <a:rPr lang="en-US" baseline="0" dirty="0" err="1"/>
              <a:t>bên</a:t>
            </a:r>
            <a:r>
              <a:rPr lang="en-US" baseline="0" dirty="0"/>
              <a:t> </a:t>
            </a:r>
            <a:r>
              <a:rPr lang="en-US" baseline="0" dirty="0" err="1"/>
              <a:t>trái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slide </a:t>
            </a:r>
            <a:r>
              <a:rPr lang="en-US" baseline="0" dirty="0" err="1"/>
              <a:t>trò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34593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vi-VN" dirty="0"/>
              <a:t>Thầy</a:t>
            </a:r>
            <a:r>
              <a:rPr lang="vi-VN" baseline="0" dirty="0"/>
              <a:t> cô click vào </a:t>
            </a:r>
            <a:r>
              <a:rPr lang="en-US" baseline="0" dirty="0" err="1"/>
              <a:t>bắp</a:t>
            </a:r>
            <a:r>
              <a:rPr lang="en-US" baseline="0" dirty="0"/>
              <a:t> </a:t>
            </a:r>
            <a:r>
              <a:rPr lang="en-US" baseline="0" dirty="0" err="1"/>
              <a:t>cải</a:t>
            </a:r>
            <a:r>
              <a:rPr lang="vi-VN" baseline="0" dirty="0"/>
              <a:t> bên trái để về lại slide trò chơi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349329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vi-VN" dirty="0"/>
              <a:t>Thầy</a:t>
            </a:r>
            <a:r>
              <a:rPr lang="vi-VN" baseline="0" dirty="0"/>
              <a:t> cô click vào quả cà </a:t>
            </a:r>
            <a:r>
              <a:rPr lang="en-US" baseline="0" dirty="0" err="1"/>
              <a:t>chua</a:t>
            </a:r>
            <a:r>
              <a:rPr lang="vi-VN" baseline="0" dirty="0"/>
              <a:t> bên trái để về lại slide trò chơi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762478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vi-VN" dirty="0"/>
              <a:t>Thầy</a:t>
            </a:r>
            <a:r>
              <a:rPr lang="vi-VN" baseline="0" dirty="0"/>
              <a:t> cô click vào quả </a:t>
            </a:r>
            <a:r>
              <a:rPr lang="en-US" baseline="0" dirty="0" err="1"/>
              <a:t>dưa</a:t>
            </a:r>
            <a:r>
              <a:rPr lang="en-US" baseline="0" dirty="0"/>
              <a:t> </a:t>
            </a:r>
            <a:r>
              <a:rPr lang="en-US" baseline="0" dirty="0" err="1"/>
              <a:t>leo</a:t>
            </a:r>
            <a:r>
              <a:rPr lang="vi-VN" baseline="0" dirty="0"/>
              <a:t> bên trái để về lại slide trò chơi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57469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Google Shape;21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3" name="Google Shape;21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8571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3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2743200" y="3549389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049600" y="4566429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5534584" y="2105971"/>
            <a:ext cx="11900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03" name="Google Shape;103;p3"/>
          <p:cNvGrpSpPr/>
          <p:nvPr/>
        </p:nvGrpSpPr>
        <p:grpSpPr>
          <a:xfrm rot="5400000">
            <a:off x="-1725535" y="3460519"/>
            <a:ext cx="5135269" cy="1684175"/>
            <a:chOff x="238125" y="548775"/>
            <a:chExt cx="2842400" cy="932200"/>
          </a:xfrm>
        </p:grpSpPr>
        <p:sp>
          <p:nvSpPr>
            <p:cNvPr id="104" name="Google Shape;104;p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6" name="Google Shape;106;p3"/>
          <p:cNvGrpSpPr/>
          <p:nvPr/>
        </p:nvGrpSpPr>
        <p:grpSpPr>
          <a:xfrm rot="10800000">
            <a:off x="7056732" y="-14"/>
            <a:ext cx="5135269" cy="1684175"/>
            <a:chOff x="238125" y="548775"/>
            <a:chExt cx="2842400" cy="932200"/>
          </a:xfrm>
        </p:grpSpPr>
        <p:sp>
          <p:nvSpPr>
            <p:cNvPr id="107" name="Google Shape;107;p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9" name="Google Shape;109;p3"/>
          <p:cNvSpPr/>
          <p:nvPr/>
        </p:nvSpPr>
        <p:spPr>
          <a:xfrm rot="5952801" flipH="1">
            <a:off x="5085318" y="-1983993"/>
            <a:ext cx="2021367" cy="4122648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0" name="Google Shape;110;p3"/>
          <p:cNvGrpSpPr/>
          <p:nvPr/>
        </p:nvGrpSpPr>
        <p:grpSpPr>
          <a:xfrm rot="693926">
            <a:off x="10876048" y="5270888"/>
            <a:ext cx="730001" cy="1049525"/>
            <a:chOff x="1400150" y="2031300"/>
            <a:chExt cx="494000" cy="710225"/>
          </a:xfrm>
        </p:grpSpPr>
        <p:sp>
          <p:nvSpPr>
            <p:cNvPr id="111" name="Google Shape;111;p3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9" name="Google Shape;119;p3"/>
          <p:cNvGrpSpPr/>
          <p:nvPr/>
        </p:nvGrpSpPr>
        <p:grpSpPr>
          <a:xfrm>
            <a:off x="344485" y="305484"/>
            <a:ext cx="1064167" cy="1459267"/>
            <a:chOff x="532675" y="3247050"/>
            <a:chExt cx="798125" cy="1094450"/>
          </a:xfrm>
        </p:grpSpPr>
        <p:sp>
          <p:nvSpPr>
            <p:cNvPr id="120" name="Google Shape;120;p3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3" name="Google Shape;123;p3"/>
          <p:cNvGrpSpPr/>
          <p:nvPr/>
        </p:nvGrpSpPr>
        <p:grpSpPr>
          <a:xfrm>
            <a:off x="578052" y="2367218"/>
            <a:ext cx="597033" cy="596233"/>
            <a:chOff x="5760700" y="2457850"/>
            <a:chExt cx="447775" cy="447175"/>
          </a:xfrm>
        </p:grpSpPr>
        <p:sp>
          <p:nvSpPr>
            <p:cNvPr id="124" name="Google Shape;124;p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" name="Google Shape;129;p3"/>
          <p:cNvGrpSpPr/>
          <p:nvPr/>
        </p:nvGrpSpPr>
        <p:grpSpPr>
          <a:xfrm rot="-395414">
            <a:off x="533769" y="5369325"/>
            <a:ext cx="685609" cy="1055900"/>
            <a:chOff x="3189975" y="2019850"/>
            <a:chExt cx="463950" cy="714525"/>
          </a:xfrm>
        </p:grpSpPr>
        <p:sp>
          <p:nvSpPr>
            <p:cNvPr id="130" name="Google Shape;130;p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8" name="Google Shape;138;p3"/>
          <p:cNvGrpSpPr/>
          <p:nvPr/>
        </p:nvGrpSpPr>
        <p:grpSpPr>
          <a:xfrm>
            <a:off x="5730185" y="5733500"/>
            <a:ext cx="731633" cy="798133"/>
            <a:chOff x="5261300" y="4859875"/>
            <a:chExt cx="548725" cy="598600"/>
          </a:xfrm>
        </p:grpSpPr>
        <p:sp>
          <p:nvSpPr>
            <p:cNvPr id="139" name="Google Shape;139;p3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7" name="Google Shape;147;p3"/>
          <p:cNvGrpSpPr/>
          <p:nvPr/>
        </p:nvGrpSpPr>
        <p:grpSpPr>
          <a:xfrm>
            <a:off x="10577500" y="305484"/>
            <a:ext cx="1327067" cy="933533"/>
            <a:chOff x="2038000" y="2627075"/>
            <a:chExt cx="995300" cy="700150"/>
          </a:xfrm>
        </p:grpSpPr>
        <p:sp>
          <p:nvSpPr>
            <p:cNvPr id="148" name="Google Shape;148;p3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3922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5" name="Google Shape;89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6" name="Google Shape;896;p14"/>
          <p:cNvSpPr txBox="1">
            <a:spLocks noGrp="1"/>
          </p:cNvSpPr>
          <p:nvPr>
            <p:ph type="title"/>
          </p:nvPr>
        </p:nvSpPr>
        <p:spPr>
          <a:xfrm>
            <a:off x="4117600" y="4198963"/>
            <a:ext cx="39568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667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897" name="Google Shape;897;p14"/>
          <p:cNvSpPr txBox="1">
            <a:spLocks noGrp="1"/>
          </p:cNvSpPr>
          <p:nvPr>
            <p:ph type="subTitle" idx="1"/>
          </p:nvPr>
        </p:nvSpPr>
        <p:spPr>
          <a:xfrm>
            <a:off x="1828800" y="2405553"/>
            <a:ext cx="85344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898" name="Google Shape;898;p14"/>
          <p:cNvGrpSpPr/>
          <p:nvPr/>
        </p:nvGrpSpPr>
        <p:grpSpPr>
          <a:xfrm rot="-949315">
            <a:off x="535997" y="507400"/>
            <a:ext cx="508441" cy="938168"/>
            <a:chOff x="1400150" y="238125"/>
            <a:chExt cx="388525" cy="716900"/>
          </a:xfrm>
        </p:grpSpPr>
        <p:sp>
          <p:nvSpPr>
            <p:cNvPr id="899" name="Google Shape;899;p14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" name="Google Shape;900;p14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1" name="Google Shape;901;p14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2" name="Google Shape;902;p14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3" name="Google Shape;903;p14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" name="Google Shape;904;p14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05" name="Google Shape;905;p14"/>
          <p:cNvGrpSpPr/>
          <p:nvPr/>
        </p:nvGrpSpPr>
        <p:grpSpPr>
          <a:xfrm rot="180786">
            <a:off x="1900662" y="334500"/>
            <a:ext cx="661783" cy="920112"/>
            <a:chOff x="2270250" y="238125"/>
            <a:chExt cx="513575" cy="714050"/>
          </a:xfrm>
        </p:grpSpPr>
        <p:sp>
          <p:nvSpPr>
            <p:cNvPr id="906" name="Google Shape;906;p14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14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14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14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14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14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14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14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14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14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14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14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14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14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0" name="Google Shape;920;p14"/>
          <p:cNvSpPr/>
          <p:nvPr/>
        </p:nvSpPr>
        <p:spPr>
          <a:xfrm rot="3842797">
            <a:off x="1348797" y="568182"/>
            <a:ext cx="342236" cy="627501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21" name="Google Shape;921;p14"/>
          <p:cNvGrpSpPr/>
          <p:nvPr/>
        </p:nvGrpSpPr>
        <p:grpSpPr>
          <a:xfrm>
            <a:off x="10757908" y="5368375"/>
            <a:ext cx="966267" cy="1179447"/>
            <a:chOff x="3674000" y="1031475"/>
            <a:chExt cx="592075" cy="722700"/>
          </a:xfrm>
        </p:grpSpPr>
        <p:sp>
          <p:nvSpPr>
            <p:cNvPr id="922" name="Google Shape;922;p14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14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fill="none" extrusionOk="0">
                  <a:moveTo>
                    <a:pt x="22780" y="7482"/>
                  </a:move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lnTo>
                    <a:pt x="12661" y="0"/>
                  </a:ln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14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14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14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" name="Google Shape;927;p14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8" name="Google Shape;928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9" name="Google Shape;929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0" name="Google Shape;930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1" name="Google Shape;931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2" name="Google Shape;932;p14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" name="Google Shape;933;p14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14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5" name="Google Shape;935;p14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14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14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14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14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14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14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14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14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14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fill="none" extrusionOk="0">
                  <a:moveTo>
                    <a:pt x="24" y="1615"/>
                  </a:moveTo>
                  <a:lnTo>
                    <a:pt x="24" y="1615"/>
                  </a:lnTo>
                  <a:lnTo>
                    <a:pt x="1" y="1520"/>
                  </a:lnTo>
                  <a:lnTo>
                    <a:pt x="1" y="1449"/>
                  </a:lnTo>
                  <a:lnTo>
                    <a:pt x="24" y="1402"/>
                  </a:lnTo>
                  <a:lnTo>
                    <a:pt x="24" y="1402"/>
                  </a:lnTo>
                  <a:lnTo>
                    <a:pt x="72" y="1330"/>
                  </a:lnTo>
                  <a:lnTo>
                    <a:pt x="96" y="1259"/>
                  </a:lnTo>
                  <a:lnTo>
                    <a:pt x="96" y="1140"/>
                  </a:lnTo>
                  <a:lnTo>
                    <a:pt x="24" y="879"/>
                  </a:lnTo>
                  <a:lnTo>
                    <a:pt x="24" y="879"/>
                  </a:lnTo>
                  <a:lnTo>
                    <a:pt x="1" y="784"/>
                  </a:lnTo>
                  <a:lnTo>
                    <a:pt x="24" y="713"/>
                  </a:lnTo>
                  <a:lnTo>
                    <a:pt x="72" y="642"/>
                  </a:lnTo>
                  <a:lnTo>
                    <a:pt x="167" y="594"/>
                  </a:lnTo>
                  <a:lnTo>
                    <a:pt x="167" y="594"/>
                  </a:lnTo>
                  <a:lnTo>
                    <a:pt x="262" y="499"/>
                  </a:lnTo>
                  <a:lnTo>
                    <a:pt x="357" y="380"/>
                  </a:lnTo>
                  <a:lnTo>
                    <a:pt x="452" y="238"/>
                  </a:lnTo>
                  <a:lnTo>
                    <a:pt x="499" y="119"/>
                  </a:lnTo>
                  <a:lnTo>
                    <a:pt x="499" y="119"/>
                  </a:lnTo>
                  <a:lnTo>
                    <a:pt x="523" y="48"/>
                  </a:lnTo>
                  <a:lnTo>
                    <a:pt x="523" y="0"/>
                  </a:lnTo>
                  <a:lnTo>
                    <a:pt x="571" y="0"/>
                  </a:lnTo>
                  <a:lnTo>
                    <a:pt x="571" y="0"/>
                  </a:lnTo>
                  <a:lnTo>
                    <a:pt x="618" y="0"/>
                  </a:lnTo>
                  <a:lnTo>
                    <a:pt x="642" y="24"/>
                  </a:lnTo>
                  <a:lnTo>
                    <a:pt x="689" y="95"/>
                  </a:lnTo>
                  <a:lnTo>
                    <a:pt x="689" y="95"/>
                  </a:lnTo>
                  <a:lnTo>
                    <a:pt x="737" y="214"/>
                  </a:lnTo>
                  <a:lnTo>
                    <a:pt x="761" y="333"/>
                  </a:lnTo>
                  <a:lnTo>
                    <a:pt x="784" y="451"/>
                  </a:lnTo>
                  <a:lnTo>
                    <a:pt x="784" y="570"/>
                  </a:lnTo>
                  <a:lnTo>
                    <a:pt x="784" y="570"/>
                  </a:lnTo>
                  <a:lnTo>
                    <a:pt x="737" y="855"/>
                  </a:lnTo>
                  <a:lnTo>
                    <a:pt x="689" y="1140"/>
                  </a:lnTo>
                  <a:lnTo>
                    <a:pt x="666" y="1425"/>
                  </a:lnTo>
                  <a:lnTo>
                    <a:pt x="666" y="1687"/>
                  </a:lnTo>
                  <a:lnTo>
                    <a:pt x="666" y="1687"/>
                  </a:lnTo>
                  <a:lnTo>
                    <a:pt x="666" y="1758"/>
                  </a:lnTo>
                  <a:lnTo>
                    <a:pt x="642" y="1829"/>
                  </a:lnTo>
                  <a:lnTo>
                    <a:pt x="594" y="1877"/>
                  </a:lnTo>
                  <a:lnTo>
                    <a:pt x="547" y="1924"/>
                  </a:lnTo>
                  <a:lnTo>
                    <a:pt x="404" y="1995"/>
                  </a:lnTo>
                  <a:lnTo>
                    <a:pt x="333" y="2019"/>
                  </a:lnTo>
                  <a:lnTo>
                    <a:pt x="286" y="2019"/>
                  </a:lnTo>
                  <a:lnTo>
                    <a:pt x="286" y="2019"/>
                  </a:lnTo>
                  <a:lnTo>
                    <a:pt x="214" y="1995"/>
                  </a:lnTo>
                  <a:lnTo>
                    <a:pt x="167" y="1972"/>
                  </a:lnTo>
                  <a:lnTo>
                    <a:pt x="119" y="1900"/>
                  </a:lnTo>
                  <a:lnTo>
                    <a:pt x="72" y="1805"/>
                  </a:lnTo>
                  <a:lnTo>
                    <a:pt x="48" y="1710"/>
                  </a:lnTo>
                  <a:lnTo>
                    <a:pt x="48" y="1710"/>
                  </a:lnTo>
                  <a:lnTo>
                    <a:pt x="24" y="1615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14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14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14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14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14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14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14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14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14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14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14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14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14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14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5" name="Google Shape;965;p14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6" name="Google Shape;966;p14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" name="Google Shape;967;p14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" name="Google Shape;968;p14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" name="Google Shape;969;p14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0" name="Google Shape;970;p14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1" name="Google Shape;971;p14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2" name="Google Shape;972;p14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3" name="Google Shape;973;p14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4" name="Google Shape;974;p14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5" name="Google Shape;975;p14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14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" name="Google Shape;977;p14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8" name="Google Shape;978;p14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14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14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" name="Google Shape;981;p14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" name="Google Shape;982;p14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" name="Google Shape;983;p14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" name="Google Shape;984;p14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14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" name="Google Shape;986;p14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14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14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14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14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14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14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14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14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14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974" y="1"/>
                  </a:move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lnTo>
                    <a:pt x="309" y="1"/>
                  </a:lnTo>
                  <a:lnTo>
                    <a:pt x="309" y="1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9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14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14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" name="Google Shape;1002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5" name="Google Shape;1005;p14"/>
          <p:cNvGrpSpPr/>
          <p:nvPr/>
        </p:nvGrpSpPr>
        <p:grpSpPr>
          <a:xfrm>
            <a:off x="10881134" y="4300551"/>
            <a:ext cx="719767" cy="772800"/>
            <a:chOff x="2788263" y="4569213"/>
            <a:chExt cx="539825" cy="579600"/>
          </a:xfrm>
        </p:grpSpPr>
        <p:sp>
          <p:nvSpPr>
            <p:cNvPr id="1006" name="Google Shape;1006;p14"/>
            <p:cNvSpPr/>
            <p:nvPr/>
          </p:nvSpPr>
          <p:spPr>
            <a:xfrm>
              <a:off x="2788263" y="4569213"/>
              <a:ext cx="539825" cy="579600"/>
            </a:xfrm>
            <a:custGeom>
              <a:avLst/>
              <a:gdLst/>
              <a:ahLst/>
              <a:cxnLst/>
              <a:rect l="l" t="t" r="r" b="b"/>
              <a:pathLst>
                <a:path w="21593" h="23184" extrusionOk="0">
                  <a:moveTo>
                    <a:pt x="14371" y="1"/>
                  </a:moveTo>
                  <a:lnTo>
                    <a:pt x="14158" y="24"/>
                  </a:lnTo>
                  <a:lnTo>
                    <a:pt x="13968" y="48"/>
                  </a:lnTo>
                  <a:lnTo>
                    <a:pt x="13754" y="119"/>
                  </a:lnTo>
                  <a:lnTo>
                    <a:pt x="13564" y="191"/>
                  </a:lnTo>
                  <a:lnTo>
                    <a:pt x="13374" y="286"/>
                  </a:lnTo>
                  <a:lnTo>
                    <a:pt x="13208" y="404"/>
                  </a:lnTo>
                  <a:lnTo>
                    <a:pt x="13041" y="547"/>
                  </a:lnTo>
                  <a:lnTo>
                    <a:pt x="12875" y="689"/>
                  </a:lnTo>
                  <a:lnTo>
                    <a:pt x="12685" y="974"/>
                  </a:lnTo>
                  <a:lnTo>
                    <a:pt x="12542" y="1259"/>
                  </a:lnTo>
                  <a:lnTo>
                    <a:pt x="12447" y="1568"/>
                  </a:lnTo>
                  <a:lnTo>
                    <a:pt x="12400" y="1877"/>
                  </a:lnTo>
                  <a:lnTo>
                    <a:pt x="12400" y="2210"/>
                  </a:lnTo>
                  <a:lnTo>
                    <a:pt x="12447" y="2518"/>
                  </a:lnTo>
                  <a:lnTo>
                    <a:pt x="12519" y="2851"/>
                  </a:lnTo>
                  <a:lnTo>
                    <a:pt x="12661" y="3136"/>
                  </a:lnTo>
                  <a:lnTo>
                    <a:pt x="832" y="16746"/>
                  </a:lnTo>
                  <a:lnTo>
                    <a:pt x="595" y="17055"/>
                  </a:lnTo>
                  <a:lnTo>
                    <a:pt x="405" y="17364"/>
                  </a:lnTo>
                  <a:lnTo>
                    <a:pt x="262" y="17697"/>
                  </a:lnTo>
                  <a:lnTo>
                    <a:pt x="143" y="18053"/>
                  </a:lnTo>
                  <a:lnTo>
                    <a:pt x="48" y="18409"/>
                  </a:lnTo>
                  <a:lnTo>
                    <a:pt x="1" y="18789"/>
                  </a:lnTo>
                  <a:lnTo>
                    <a:pt x="1" y="19169"/>
                  </a:lnTo>
                  <a:lnTo>
                    <a:pt x="25" y="19573"/>
                  </a:lnTo>
                  <a:lnTo>
                    <a:pt x="96" y="19929"/>
                  </a:lnTo>
                  <a:lnTo>
                    <a:pt x="191" y="20286"/>
                  </a:lnTo>
                  <a:lnTo>
                    <a:pt x="333" y="20618"/>
                  </a:lnTo>
                  <a:lnTo>
                    <a:pt x="500" y="20975"/>
                  </a:lnTo>
                  <a:lnTo>
                    <a:pt x="690" y="21283"/>
                  </a:lnTo>
                  <a:lnTo>
                    <a:pt x="927" y="21592"/>
                  </a:lnTo>
                  <a:lnTo>
                    <a:pt x="1165" y="21877"/>
                  </a:lnTo>
                  <a:lnTo>
                    <a:pt x="1450" y="22138"/>
                  </a:lnTo>
                  <a:lnTo>
                    <a:pt x="1759" y="22376"/>
                  </a:lnTo>
                  <a:lnTo>
                    <a:pt x="2067" y="22590"/>
                  </a:lnTo>
                  <a:lnTo>
                    <a:pt x="2400" y="22780"/>
                  </a:lnTo>
                  <a:lnTo>
                    <a:pt x="2756" y="22922"/>
                  </a:lnTo>
                  <a:lnTo>
                    <a:pt x="3112" y="23041"/>
                  </a:lnTo>
                  <a:lnTo>
                    <a:pt x="3469" y="23112"/>
                  </a:lnTo>
                  <a:lnTo>
                    <a:pt x="3825" y="23160"/>
                  </a:lnTo>
                  <a:lnTo>
                    <a:pt x="4205" y="23184"/>
                  </a:lnTo>
                  <a:lnTo>
                    <a:pt x="4585" y="23160"/>
                  </a:lnTo>
                  <a:lnTo>
                    <a:pt x="4965" y="23112"/>
                  </a:lnTo>
                  <a:lnTo>
                    <a:pt x="5321" y="23017"/>
                  </a:lnTo>
                  <a:lnTo>
                    <a:pt x="5678" y="22875"/>
                  </a:lnTo>
                  <a:lnTo>
                    <a:pt x="6010" y="22709"/>
                  </a:lnTo>
                  <a:lnTo>
                    <a:pt x="6319" y="22495"/>
                  </a:lnTo>
                  <a:lnTo>
                    <a:pt x="6604" y="22281"/>
                  </a:lnTo>
                  <a:lnTo>
                    <a:pt x="6865" y="21996"/>
                  </a:lnTo>
                  <a:lnTo>
                    <a:pt x="18694" y="8385"/>
                  </a:lnTo>
                  <a:lnTo>
                    <a:pt x="19027" y="8480"/>
                  </a:lnTo>
                  <a:lnTo>
                    <a:pt x="19336" y="8528"/>
                  </a:lnTo>
                  <a:lnTo>
                    <a:pt x="19668" y="8528"/>
                  </a:lnTo>
                  <a:lnTo>
                    <a:pt x="19977" y="8480"/>
                  </a:lnTo>
                  <a:lnTo>
                    <a:pt x="20286" y="8385"/>
                  </a:lnTo>
                  <a:lnTo>
                    <a:pt x="20595" y="8267"/>
                  </a:lnTo>
                  <a:lnTo>
                    <a:pt x="20856" y="8077"/>
                  </a:lnTo>
                  <a:lnTo>
                    <a:pt x="21094" y="7839"/>
                  </a:lnTo>
                  <a:lnTo>
                    <a:pt x="21236" y="7649"/>
                  </a:lnTo>
                  <a:lnTo>
                    <a:pt x="21355" y="7483"/>
                  </a:lnTo>
                  <a:lnTo>
                    <a:pt x="21450" y="7269"/>
                  </a:lnTo>
                  <a:lnTo>
                    <a:pt x="21521" y="7055"/>
                  </a:lnTo>
                  <a:lnTo>
                    <a:pt x="21569" y="6841"/>
                  </a:lnTo>
                  <a:lnTo>
                    <a:pt x="21592" y="6628"/>
                  </a:lnTo>
                  <a:lnTo>
                    <a:pt x="21592" y="6414"/>
                  </a:lnTo>
                  <a:lnTo>
                    <a:pt x="21569" y="6176"/>
                  </a:lnTo>
                  <a:lnTo>
                    <a:pt x="21545" y="5963"/>
                  </a:lnTo>
                  <a:lnTo>
                    <a:pt x="21474" y="5773"/>
                  </a:lnTo>
                  <a:lnTo>
                    <a:pt x="21402" y="5583"/>
                  </a:lnTo>
                  <a:lnTo>
                    <a:pt x="21307" y="5392"/>
                  </a:lnTo>
                  <a:lnTo>
                    <a:pt x="21212" y="5226"/>
                  </a:lnTo>
                  <a:lnTo>
                    <a:pt x="21094" y="5060"/>
                  </a:lnTo>
                  <a:lnTo>
                    <a:pt x="20951" y="4894"/>
                  </a:lnTo>
                  <a:lnTo>
                    <a:pt x="20785" y="4751"/>
                  </a:lnTo>
                  <a:lnTo>
                    <a:pt x="15987" y="571"/>
                  </a:lnTo>
                  <a:lnTo>
                    <a:pt x="15797" y="428"/>
                  </a:lnTo>
                  <a:lnTo>
                    <a:pt x="15607" y="309"/>
                  </a:lnTo>
                  <a:lnTo>
                    <a:pt x="15417" y="191"/>
                  </a:lnTo>
                  <a:lnTo>
                    <a:pt x="15203" y="119"/>
                  </a:lnTo>
                  <a:lnTo>
                    <a:pt x="15013" y="48"/>
                  </a:lnTo>
                  <a:lnTo>
                    <a:pt x="14799" y="24"/>
                  </a:lnTo>
                  <a:lnTo>
                    <a:pt x="145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14"/>
            <p:cNvSpPr/>
            <p:nvPr/>
          </p:nvSpPr>
          <p:spPr>
            <a:xfrm>
              <a:off x="2820338" y="4640463"/>
              <a:ext cx="435900" cy="476275"/>
            </a:xfrm>
            <a:custGeom>
              <a:avLst/>
              <a:gdLst/>
              <a:ahLst/>
              <a:cxnLst/>
              <a:rect l="l" t="t" r="r" b="b"/>
              <a:pathLst>
                <a:path w="17436" h="19051" extrusionOk="0">
                  <a:moveTo>
                    <a:pt x="13350" y="1"/>
                  </a:moveTo>
                  <a:lnTo>
                    <a:pt x="523" y="14752"/>
                  </a:lnTo>
                  <a:lnTo>
                    <a:pt x="381" y="14942"/>
                  </a:lnTo>
                  <a:lnTo>
                    <a:pt x="238" y="15155"/>
                  </a:lnTo>
                  <a:lnTo>
                    <a:pt x="143" y="15369"/>
                  </a:lnTo>
                  <a:lnTo>
                    <a:pt x="72" y="15583"/>
                  </a:lnTo>
                  <a:lnTo>
                    <a:pt x="24" y="15820"/>
                  </a:lnTo>
                  <a:lnTo>
                    <a:pt x="0" y="16058"/>
                  </a:lnTo>
                  <a:lnTo>
                    <a:pt x="0" y="16296"/>
                  </a:lnTo>
                  <a:lnTo>
                    <a:pt x="24" y="16533"/>
                  </a:lnTo>
                  <a:lnTo>
                    <a:pt x="72" y="16771"/>
                  </a:lnTo>
                  <a:lnTo>
                    <a:pt x="143" y="17008"/>
                  </a:lnTo>
                  <a:lnTo>
                    <a:pt x="214" y="17246"/>
                  </a:lnTo>
                  <a:lnTo>
                    <a:pt x="333" y="17483"/>
                  </a:lnTo>
                  <a:lnTo>
                    <a:pt x="476" y="17697"/>
                  </a:lnTo>
                  <a:lnTo>
                    <a:pt x="642" y="17934"/>
                  </a:lnTo>
                  <a:lnTo>
                    <a:pt x="808" y="18125"/>
                  </a:lnTo>
                  <a:lnTo>
                    <a:pt x="1022" y="18315"/>
                  </a:lnTo>
                  <a:lnTo>
                    <a:pt x="1236" y="18481"/>
                  </a:lnTo>
                  <a:lnTo>
                    <a:pt x="1449" y="18647"/>
                  </a:lnTo>
                  <a:lnTo>
                    <a:pt x="1687" y="18766"/>
                  </a:lnTo>
                  <a:lnTo>
                    <a:pt x="1924" y="18861"/>
                  </a:lnTo>
                  <a:lnTo>
                    <a:pt x="2162" y="18956"/>
                  </a:lnTo>
                  <a:lnTo>
                    <a:pt x="2423" y="19003"/>
                  </a:lnTo>
                  <a:lnTo>
                    <a:pt x="2661" y="19051"/>
                  </a:lnTo>
                  <a:lnTo>
                    <a:pt x="3160" y="19051"/>
                  </a:lnTo>
                  <a:lnTo>
                    <a:pt x="3397" y="19003"/>
                  </a:lnTo>
                  <a:lnTo>
                    <a:pt x="3635" y="18956"/>
                  </a:lnTo>
                  <a:lnTo>
                    <a:pt x="3848" y="18861"/>
                  </a:lnTo>
                  <a:lnTo>
                    <a:pt x="4062" y="18766"/>
                  </a:lnTo>
                  <a:lnTo>
                    <a:pt x="4252" y="18623"/>
                  </a:lnTo>
                  <a:lnTo>
                    <a:pt x="4442" y="18481"/>
                  </a:lnTo>
                  <a:lnTo>
                    <a:pt x="4609" y="18315"/>
                  </a:lnTo>
                  <a:lnTo>
                    <a:pt x="17435" y="3564"/>
                  </a:lnTo>
                  <a:lnTo>
                    <a:pt x="133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14"/>
            <p:cNvSpPr/>
            <p:nvPr/>
          </p:nvSpPr>
          <p:spPr>
            <a:xfrm>
              <a:off x="2840538" y="4801988"/>
              <a:ext cx="324250" cy="294575"/>
            </a:xfrm>
            <a:custGeom>
              <a:avLst/>
              <a:gdLst/>
              <a:ahLst/>
              <a:cxnLst/>
              <a:rect l="l" t="t" r="r" b="b"/>
              <a:pathLst>
                <a:path w="12970" h="11783" extrusionOk="0">
                  <a:moveTo>
                    <a:pt x="12969" y="1"/>
                  </a:moveTo>
                  <a:lnTo>
                    <a:pt x="7862" y="238"/>
                  </a:lnTo>
                  <a:lnTo>
                    <a:pt x="356" y="8861"/>
                  </a:lnTo>
                  <a:lnTo>
                    <a:pt x="261" y="8979"/>
                  </a:lnTo>
                  <a:lnTo>
                    <a:pt x="190" y="9122"/>
                  </a:lnTo>
                  <a:lnTo>
                    <a:pt x="119" y="9264"/>
                  </a:lnTo>
                  <a:lnTo>
                    <a:pt x="71" y="9431"/>
                  </a:lnTo>
                  <a:lnTo>
                    <a:pt x="24" y="9573"/>
                  </a:lnTo>
                  <a:lnTo>
                    <a:pt x="0" y="9740"/>
                  </a:lnTo>
                  <a:lnTo>
                    <a:pt x="0" y="9906"/>
                  </a:lnTo>
                  <a:lnTo>
                    <a:pt x="24" y="10072"/>
                  </a:lnTo>
                  <a:lnTo>
                    <a:pt x="48" y="10238"/>
                  </a:lnTo>
                  <a:lnTo>
                    <a:pt x="95" y="10405"/>
                  </a:lnTo>
                  <a:lnTo>
                    <a:pt x="166" y="10571"/>
                  </a:lnTo>
                  <a:lnTo>
                    <a:pt x="238" y="10713"/>
                  </a:lnTo>
                  <a:lnTo>
                    <a:pt x="333" y="10880"/>
                  </a:lnTo>
                  <a:lnTo>
                    <a:pt x="451" y="11022"/>
                  </a:lnTo>
                  <a:lnTo>
                    <a:pt x="570" y="11165"/>
                  </a:lnTo>
                  <a:lnTo>
                    <a:pt x="689" y="11283"/>
                  </a:lnTo>
                  <a:lnTo>
                    <a:pt x="855" y="11402"/>
                  </a:lnTo>
                  <a:lnTo>
                    <a:pt x="998" y="11497"/>
                  </a:lnTo>
                  <a:lnTo>
                    <a:pt x="1164" y="11592"/>
                  </a:lnTo>
                  <a:lnTo>
                    <a:pt x="1330" y="11664"/>
                  </a:lnTo>
                  <a:lnTo>
                    <a:pt x="1497" y="11711"/>
                  </a:lnTo>
                  <a:lnTo>
                    <a:pt x="1663" y="11759"/>
                  </a:lnTo>
                  <a:lnTo>
                    <a:pt x="1829" y="11782"/>
                  </a:lnTo>
                  <a:lnTo>
                    <a:pt x="2162" y="11782"/>
                  </a:lnTo>
                  <a:lnTo>
                    <a:pt x="2328" y="11759"/>
                  </a:lnTo>
                  <a:lnTo>
                    <a:pt x="2470" y="11711"/>
                  </a:lnTo>
                  <a:lnTo>
                    <a:pt x="2637" y="11664"/>
                  </a:lnTo>
                  <a:lnTo>
                    <a:pt x="2779" y="11592"/>
                  </a:lnTo>
                  <a:lnTo>
                    <a:pt x="2898" y="11497"/>
                  </a:lnTo>
                  <a:lnTo>
                    <a:pt x="3040" y="11402"/>
                  </a:lnTo>
                  <a:lnTo>
                    <a:pt x="3159" y="11283"/>
                  </a:lnTo>
                  <a:lnTo>
                    <a:pt x="129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14"/>
            <p:cNvSpPr/>
            <p:nvPr/>
          </p:nvSpPr>
          <p:spPr>
            <a:xfrm>
              <a:off x="2866063" y="4714113"/>
              <a:ext cx="285050" cy="325425"/>
            </a:xfrm>
            <a:custGeom>
              <a:avLst/>
              <a:gdLst/>
              <a:ahLst/>
              <a:cxnLst/>
              <a:rect l="l" t="t" r="r" b="b"/>
              <a:pathLst>
                <a:path w="11402" h="13017" extrusionOk="0">
                  <a:moveTo>
                    <a:pt x="11069" y="0"/>
                  </a:moveTo>
                  <a:lnTo>
                    <a:pt x="10974" y="24"/>
                  </a:lnTo>
                  <a:lnTo>
                    <a:pt x="10879" y="72"/>
                  </a:lnTo>
                  <a:lnTo>
                    <a:pt x="72" y="12494"/>
                  </a:lnTo>
                  <a:lnTo>
                    <a:pt x="24" y="12613"/>
                  </a:lnTo>
                  <a:lnTo>
                    <a:pt x="0" y="12708"/>
                  </a:lnTo>
                  <a:lnTo>
                    <a:pt x="48" y="12827"/>
                  </a:lnTo>
                  <a:lnTo>
                    <a:pt x="119" y="12922"/>
                  </a:lnTo>
                  <a:lnTo>
                    <a:pt x="238" y="12993"/>
                  </a:lnTo>
                  <a:lnTo>
                    <a:pt x="357" y="13017"/>
                  </a:lnTo>
                  <a:lnTo>
                    <a:pt x="452" y="12993"/>
                  </a:lnTo>
                  <a:lnTo>
                    <a:pt x="547" y="12922"/>
                  </a:lnTo>
                  <a:lnTo>
                    <a:pt x="11354" y="499"/>
                  </a:lnTo>
                  <a:lnTo>
                    <a:pt x="11402" y="404"/>
                  </a:lnTo>
                  <a:lnTo>
                    <a:pt x="11402" y="285"/>
                  </a:lnTo>
                  <a:lnTo>
                    <a:pt x="11378" y="167"/>
                  </a:lnTo>
                  <a:lnTo>
                    <a:pt x="11307" y="72"/>
                  </a:lnTo>
                  <a:lnTo>
                    <a:pt x="11188" y="24"/>
                  </a:lnTo>
                  <a:lnTo>
                    <a:pt x="1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14"/>
            <p:cNvSpPr/>
            <p:nvPr/>
          </p:nvSpPr>
          <p:spPr>
            <a:xfrm>
              <a:off x="3129713" y="4601288"/>
              <a:ext cx="166300" cy="149650"/>
            </a:xfrm>
            <a:custGeom>
              <a:avLst/>
              <a:gdLst/>
              <a:ahLst/>
              <a:cxnLst/>
              <a:rect l="l" t="t" r="r" b="b"/>
              <a:pathLst>
                <a:path w="6652" h="5986" extrusionOk="0">
                  <a:moveTo>
                    <a:pt x="642" y="0"/>
                  </a:moveTo>
                  <a:lnTo>
                    <a:pt x="476" y="71"/>
                  </a:lnTo>
                  <a:lnTo>
                    <a:pt x="333" y="143"/>
                  </a:lnTo>
                  <a:lnTo>
                    <a:pt x="191" y="261"/>
                  </a:lnTo>
                  <a:lnTo>
                    <a:pt x="96" y="404"/>
                  </a:lnTo>
                  <a:lnTo>
                    <a:pt x="48" y="570"/>
                  </a:lnTo>
                  <a:lnTo>
                    <a:pt x="1" y="737"/>
                  </a:lnTo>
                  <a:lnTo>
                    <a:pt x="25" y="903"/>
                  </a:lnTo>
                  <a:lnTo>
                    <a:pt x="48" y="1069"/>
                  </a:lnTo>
                  <a:lnTo>
                    <a:pt x="143" y="1235"/>
                  </a:lnTo>
                  <a:lnTo>
                    <a:pt x="238" y="1402"/>
                  </a:lnTo>
                  <a:lnTo>
                    <a:pt x="381" y="1544"/>
                  </a:lnTo>
                  <a:lnTo>
                    <a:pt x="5179" y="5701"/>
                  </a:lnTo>
                  <a:lnTo>
                    <a:pt x="5345" y="5820"/>
                  </a:lnTo>
                  <a:lnTo>
                    <a:pt x="5512" y="5915"/>
                  </a:lnTo>
                  <a:lnTo>
                    <a:pt x="5678" y="5962"/>
                  </a:lnTo>
                  <a:lnTo>
                    <a:pt x="5868" y="5986"/>
                  </a:lnTo>
                  <a:lnTo>
                    <a:pt x="6034" y="5962"/>
                  </a:lnTo>
                  <a:lnTo>
                    <a:pt x="6200" y="5915"/>
                  </a:lnTo>
                  <a:lnTo>
                    <a:pt x="6343" y="5820"/>
                  </a:lnTo>
                  <a:lnTo>
                    <a:pt x="6462" y="5701"/>
                  </a:lnTo>
                  <a:lnTo>
                    <a:pt x="6557" y="5558"/>
                  </a:lnTo>
                  <a:lnTo>
                    <a:pt x="6628" y="5416"/>
                  </a:lnTo>
                  <a:lnTo>
                    <a:pt x="6652" y="5250"/>
                  </a:lnTo>
                  <a:lnTo>
                    <a:pt x="6652" y="5060"/>
                  </a:lnTo>
                  <a:lnTo>
                    <a:pt x="6604" y="4893"/>
                  </a:lnTo>
                  <a:lnTo>
                    <a:pt x="6533" y="4727"/>
                  </a:lnTo>
                  <a:lnTo>
                    <a:pt x="6414" y="4561"/>
                  </a:lnTo>
                  <a:lnTo>
                    <a:pt x="6295" y="4442"/>
                  </a:lnTo>
                  <a:lnTo>
                    <a:pt x="1497" y="261"/>
                  </a:lnTo>
                  <a:lnTo>
                    <a:pt x="1331" y="143"/>
                  </a:lnTo>
                  <a:lnTo>
                    <a:pt x="1165" y="48"/>
                  </a:lnTo>
                  <a:lnTo>
                    <a:pt x="9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11" name="Google Shape;1011;p14"/>
          <p:cNvGrpSpPr/>
          <p:nvPr/>
        </p:nvGrpSpPr>
        <p:grpSpPr>
          <a:xfrm rot="10800000" flipH="1">
            <a:off x="3528366" y="-391402"/>
            <a:ext cx="5135269" cy="1684175"/>
            <a:chOff x="238125" y="548775"/>
            <a:chExt cx="2842400" cy="932200"/>
          </a:xfrm>
        </p:grpSpPr>
        <p:sp>
          <p:nvSpPr>
            <p:cNvPr id="1012" name="Google Shape;1012;p1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1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14" name="Google Shape;1014;p14"/>
          <p:cNvSpPr/>
          <p:nvPr/>
        </p:nvSpPr>
        <p:spPr>
          <a:xfrm rot="-1800082" flipH="1">
            <a:off x="-669375" y="4071381"/>
            <a:ext cx="2021233" cy="4122376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08791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6" name="Google Shape;1016;p15"/>
          <p:cNvGrpSpPr/>
          <p:nvPr/>
        </p:nvGrpSpPr>
        <p:grpSpPr>
          <a:xfrm rot="5400000" flipH="1">
            <a:off x="-1718268" y="1725553"/>
            <a:ext cx="5135269" cy="1684175"/>
            <a:chOff x="238125" y="548775"/>
            <a:chExt cx="2842400" cy="932200"/>
          </a:xfrm>
        </p:grpSpPr>
        <p:sp>
          <p:nvSpPr>
            <p:cNvPr id="1017" name="Google Shape;1017;p1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1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019" name="Google Shape;1019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0" name="Google Shape;1020;p15"/>
          <p:cNvSpPr txBox="1">
            <a:spLocks noGrp="1"/>
          </p:cNvSpPr>
          <p:nvPr>
            <p:ph type="title"/>
          </p:nvPr>
        </p:nvSpPr>
        <p:spPr>
          <a:xfrm>
            <a:off x="2698800" y="1842200"/>
            <a:ext cx="67944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21" name="Google Shape;1021;p15"/>
          <p:cNvSpPr txBox="1">
            <a:spLocks noGrp="1"/>
          </p:cNvSpPr>
          <p:nvPr>
            <p:ph type="subTitle" idx="1"/>
          </p:nvPr>
        </p:nvSpPr>
        <p:spPr>
          <a:xfrm>
            <a:off x="4081600" y="2646600"/>
            <a:ext cx="40288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2" name="Google Shape;1022;p15"/>
          <p:cNvSpPr txBox="1">
            <a:spLocks noGrp="1"/>
          </p:cNvSpPr>
          <p:nvPr>
            <p:ph type="title" idx="2" hasCustomPrompt="1"/>
          </p:nvPr>
        </p:nvSpPr>
        <p:spPr>
          <a:xfrm>
            <a:off x="5341484" y="396720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023" name="Google Shape;1023;p15"/>
          <p:cNvGrpSpPr/>
          <p:nvPr/>
        </p:nvGrpSpPr>
        <p:grpSpPr>
          <a:xfrm rot="699672">
            <a:off x="7099915" y="186355"/>
            <a:ext cx="766671" cy="1065943"/>
            <a:chOff x="2270250" y="238125"/>
            <a:chExt cx="513575" cy="714050"/>
          </a:xfrm>
        </p:grpSpPr>
        <p:sp>
          <p:nvSpPr>
            <p:cNvPr id="1024" name="Google Shape;1024;p15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15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15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15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15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15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15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15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15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15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15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15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15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15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8" name="Google Shape;1038;p15"/>
          <p:cNvGrpSpPr/>
          <p:nvPr/>
        </p:nvGrpSpPr>
        <p:grpSpPr>
          <a:xfrm>
            <a:off x="10948885" y="237533"/>
            <a:ext cx="789433" cy="963600"/>
            <a:chOff x="3674000" y="1031475"/>
            <a:chExt cx="592075" cy="722700"/>
          </a:xfrm>
        </p:grpSpPr>
        <p:sp>
          <p:nvSpPr>
            <p:cNvPr id="1039" name="Google Shape;1039;p15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1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1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1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1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5" name="Google Shape;1045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6" name="Google Shape;1046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1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1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15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15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15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15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15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15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1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1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1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48" y="2993"/>
                  </a:lnTo>
                  <a:lnTo>
                    <a:pt x="190" y="2993"/>
                  </a:lnTo>
                  <a:lnTo>
                    <a:pt x="262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1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fill="none" extrusionOk="0">
                  <a:moveTo>
                    <a:pt x="2019" y="0"/>
                  </a:move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62" y="2969"/>
                  </a:lnTo>
                  <a:lnTo>
                    <a:pt x="190" y="2993"/>
                  </a:lnTo>
                  <a:lnTo>
                    <a:pt x="95" y="2993"/>
                  </a:lnTo>
                  <a:lnTo>
                    <a:pt x="48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15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15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15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15"/>
            <p:cNvSpPr/>
            <p:nvPr/>
          </p:nvSpPr>
          <p:spPr>
            <a:xfrm>
              <a:off x="4152625" y="1314725"/>
              <a:ext cx="19625" cy="30300"/>
            </a:xfrm>
            <a:custGeom>
              <a:avLst/>
              <a:gdLst/>
              <a:ahLst/>
              <a:cxnLst/>
              <a:rect l="l" t="t" r="r" b="b"/>
              <a:pathLst>
                <a:path w="785" h="1212" extrusionOk="0">
                  <a:moveTo>
                    <a:pt x="666" y="0"/>
                  </a:moveTo>
                  <a:lnTo>
                    <a:pt x="571" y="72"/>
                  </a:lnTo>
                  <a:lnTo>
                    <a:pt x="523" y="95"/>
                  </a:lnTo>
                  <a:lnTo>
                    <a:pt x="476" y="119"/>
                  </a:lnTo>
                  <a:lnTo>
                    <a:pt x="333" y="119"/>
                  </a:lnTo>
                  <a:lnTo>
                    <a:pt x="214" y="143"/>
                  </a:lnTo>
                  <a:lnTo>
                    <a:pt x="119" y="167"/>
                  </a:lnTo>
                  <a:lnTo>
                    <a:pt x="72" y="262"/>
                  </a:lnTo>
                  <a:lnTo>
                    <a:pt x="48" y="357"/>
                  </a:lnTo>
                  <a:lnTo>
                    <a:pt x="48" y="594"/>
                  </a:lnTo>
                  <a:lnTo>
                    <a:pt x="48" y="713"/>
                  </a:lnTo>
                  <a:lnTo>
                    <a:pt x="1" y="808"/>
                  </a:lnTo>
                  <a:lnTo>
                    <a:pt x="1" y="856"/>
                  </a:lnTo>
                  <a:lnTo>
                    <a:pt x="1" y="879"/>
                  </a:lnTo>
                  <a:lnTo>
                    <a:pt x="48" y="951"/>
                  </a:lnTo>
                  <a:lnTo>
                    <a:pt x="96" y="1022"/>
                  </a:lnTo>
                  <a:lnTo>
                    <a:pt x="119" y="1093"/>
                  </a:lnTo>
                  <a:lnTo>
                    <a:pt x="143" y="1141"/>
                  </a:lnTo>
                  <a:lnTo>
                    <a:pt x="143" y="1188"/>
                  </a:lnTo>
                  <a:lnTo>
                    <a:pt x="191" y="1212"/>
                  </a:lnTo>
                  <a:lnTo>
                    <a:pt x="262" y="1212"/>
                  </a:lnTo>
                  <a:lnTo>
                    <a:pt x="333" y="1164"/>
                  </a:lnTo>
                  <a:lnTo>
                    <a:pt x="357" y="1141"/>
                  </a:lnTo>
                  <a:lnTo>
                    <a:pt x="357" y="1069"/>
                  </a:lnTo>
                  <a:lnTo>
                    <a:pt x="333" y="1022"/>
                  </a:lnTo>
                  <a:lnTo>
                    <a:pt x="286" y="903"/>
                  </a:lnTo>
                  <a:lnTo>
                    <a:pt x="286" y="879"/>
                  </a:lnTo>
                  <a:lnTo>
                    <a:pt x="309" y="856"/>
                  </a:lnTo>
                  <a:lnTo>
                    <a:pt x="333" y="832"/>
                  </a:lnTo>
                  <a:lnTo>
                    <a:pt x="333" y="856"/>
                  </a:lnTo>
                  <a:lnTo>
                    <a:pt x="357" y="879"/>
                  </a:lnTo>
                  <a:lnTo>
                    <a:pt x="381" y="927"/>
                  </a:lnTo>
                  <a:lnTo>
                    <a:pt x="404" y="974"/>
                  </a:lnTo>
                  <a:lnTo>
                    <a:pt x="476" y="998"/>
                  </a:lnTo>
                  <a:lnTo>
                    <a:pt x="571" y="998"/>
                  </a:lnTo>
                  <a:lnTo>
                    <a:pt x="618" y="974"/>
                  </a:lnTo>
                  <a:lnTo>
                    <a:pt x="618" y="951"/>
                  </a:lnTo>
                  <a:lnTo>
                    <a:pt x="594" y="832"/>
                  </a:lnTo>
                  <a:lnTo>
                    <a:pt x="571" y="761"/>
                  </a:lnTo>
                  <a:lnTo>
                    <a:pt x="547" y="713"/>
                  </a:lnTo>
                  <a:lnTo>
                    <a:pt x="499" y="665"/>
                  </a:lnTo>
                  <a:lnTo>
                    <a:pt x="499" y="618"/>
                  </a:lnTo>
                  <a:lnTo>
                    <a:pt x="499" y="570"/>
                  </a:lnTo>
                  <a:lnTo>
                    <a:pt x="571" y="523"/>
                  </a:lnTo>
                  <a:lnTo>
                    <a:pt x="594" y="475"/>
                  </a:lnTo>
                  <a:lnTo>
                    <a:pt x="594" y="428"/>
                  </a:lnTo>
                  <a:lnTo>
                    <a:pt x="571" y="380"/>
                  </a:lnTo>
                  <a:lnTo>
                    <a:pt x="547" y="380"/>
                  </a:lnTo>
                  <a:lnTo>
                    <a:pt x="499" y="404"/>
                  </a:lnTo>
                  <a:lnTo>
                    <a:pt x="452" y="404"/>
                  </a:lnTo>
                  <a:lnTo>
                    <a:pt x="404" y="428"/>
                  </a:lnTo>
                  <a:lnTo>
                    <a:pt x="333" y="475"/>
                  </a:lnTo>
                  <a:lnTo>
                    <a:pt x="286" y="475"/>
                  </a:lnTo>
                  <a:lnTo>
                    <a:pt x="262" y="452"/>
                  </a:lnTo>
                  <a:lnTo>
                    <a:pt x="214" y="428"/>
                  </a:lnTo>
                  <a:lnTo>
                    <a:pt x="214" y="380"/>
                  </a:lnTo>
                  <a:lnTo>
                    <a:pt x="262" y="333"/>
                  </a:lnTo>
                  <a:lnTo>
                    <a:pt x="333" y="285"/>
                  </a:lnTo>
                  <a:lnTo>
                    <a:pt x="381" y="285"/>
                  </a:lnTo>
                  <a:lnTo>
                    <a:pt x="428" y="309"/>
                  </a:lnTo>
                  <a:lnTo>
                    <a:pt x="499" y="309"/>
                  </a:lnTo>
                  <a:lnTo>
                    <a:pt x="547" y="333"/>
                  </a:lnTo>
                  <a:lnTo>
                    <a:pt x="594" y="309"/>
                  </a:lnTo>
                  <a:lnTo>
                    <a:pt x="666" y="285"/>
                  </a:lnTo>
                  <a:lnTo>
                    <a:pt x="737" y="238"/>
                  </a:lnTo>
                  <a:lnTo>
                    <a:pt x="784" y="119"/>
                  </a:lnTo>
                  <a:lnTo>
                    <a:pt x="784" y="72"/>
                  </a:lnTo>
                  <a:lnTo>
                    <a:pt x="761" y="24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15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15"/>
            <p:cNvSpPr/>
            <p:nvPr/>
          </p:nvSpPr>
          <p:spPr>
            <a:xfrm>
              <a:off x="4112850" y="1352125"/>
              <a:ext cx="33850" cy="8950"/>
            </a:xfrm>
            <a:custGeom>
              <a:avLst/>
              <a:gdLst/>
              <a:ahLst/>
              <a:cxnLst/>
              <a:rect l="l" t="t" r="r" b="b"/>
              <a:pathLst>
                <a:path w="1354" h="358" extrusionOk="0">
                  <a:moveTo>
                    <a:pt x="831" y="1"/>
                  </a:moveTo>
                  <a:lnTo>
                    <a:pt x="784" y="25"/>
                  </a:lnTo>
                  <a:lnTo>
                    <a:pt x="665" y="72"/>
                  </a:lnTo>
                  <a:lnTo>
                    <a:pt x="570" y="96"/>
                  </a:lnTo>
                  <a:lnTo>
                    <a:pt x="356" y="72"/>
                  </a:lnTo>
                  <a:lnTo>
                    <a:pt x="190" y="96"/>
                  </a:lnTo>
                  <a:lnTo>
                    <a:pt x="143" y="96"/>
                  </a:lnTo>
                  <a:lnTo>
                    <a:pt x="48" y="143"/>
                  </a:lnTo>
                  <a:lnTo>
                    <a:pt x="24" y="167"/>
                  </a:lnTo>
                  <a:lnTo>
                    <a:pt x="0" y="215"/>
                  </a:lnTo>
                  <a:lnTo>
                    <a:pt x="24" y="286"/>
                  </a:lnTo>
                  <a:lnTo>
                    <a:pt x="48" y="310"/>
                  </a:lnTo>
                  <a:lnTo>
                    <a:pt x="143" y="333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499" y="310"/>
                  </a:lnTo>
                  <a:lnTo>
                    <a:pt x="784" y="310"/>
                  </a:lnTo>
                  <a:lnTo>
                    <a:pt x="998" y="286"/>
                  </a:lnTo>
                  <a:lnTo>
                    <a:pt x="1330" y="286"/>
                  </a:lnTo>
                  <a:lnTo>
                    <a:pt x="1354" y="262"/>
                  </a:lnTo>
                  <a:lnTo>
                    <a:pt x="1354" y="215"/>
                  </a:lnTo>
                  <a:lnTo>
                    <a:pt x="1330" y="143"/>
                  </a:lnTo>
                  <a:lnTo>
                    <a:pt x="1306" y="120"/>
                  </a:lnTo>
                  <a:lnTo>
                    <a:pt x="1283" y="120"/>
                  </a:lnTo>
                  <a:lnTo>
                    <a:pt x="1069" y="72"/>
                  </a:lnTo>
                  <a:lnTo>
                    <a:pt x="974" y="48"/>
                  </a:lnTo>
                  <a:lnTo>
                    <a:pt x="903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15"/>
            <p:cNvSpPr/>
            <p:nvPr/>
          </p:nvSpPr>
          <p:spPr>
            <a:xfrm>
              <a:off x="4155600" y="1285025"/>
              <a:ext cx="16050" cy="17250"/>
            </a:xfrm>
            <a:custGeom>
              <a:avLst/>
              <a:gdLst/>
              <a:ahLst/>
              <a:cxnLst/>
              <a:rect l="l" t="t" r="r" b="b"/>
              <a:pathLst>
                <a:path w="642" h="690" extrusionOk="0">
                  <a:moveTo>
                    <a:pt x="357" y="1"/>
                  </a:moveTo>
                  <a:lnTo>
                    <a:pt x="333" y="48"/>
                  </a:lnTo>
                  <a:lnTo>
                    <a:pt x="309" y="143"/>
                  </a:lnTo>
                  <a:lnTo>
                    <a:pt x="238" y="215"/>
                  </a:lnTo>
                  <a:lnTo>
                    <a:pt x="167" y="262"/>
                  </a:lnTo>
                  <a:lnTo>
                    <a:pt x="48" y="310"/>
                  </a:lnTo>
                  <a:lnTo>
                    <a:pt x="24" y="310"/>
                  </a:lnTo>
                  <a:lnTo>
                    <a:pt x="0" y="357"/>
                  </a:lnTo>
                  <a:lnTo>
                    <a:pt x="0" y="428"/>
                  </a:lnTo>
                  <a:lnTo>
                    <a:pt x="0" y="476"/>
                  </a:lnTo>
                  <a:lnTo>
                    <a:pt x="24" y="500"/>
                  </a:lnTo>
                  <a:lnTo>
                    <a:pt x="95" y="476"/>
                  </a:lnTo>
                  <a:lnTo>
                    <a:pt x="167" y="476"/>
                  </a:lnTo>
                  <a:lnTo>
                    <a:pt x="214" y="500"/>
                  </a:lnTo>
                  <a:lnTo>
                    <a:pt x="262" y="523"/>
                  </a:lnTo>
                  <a:lnTo>
                    <a:pt x="285" y="595"/>
                  </a:lnTo>
                  <a:lnTo>
                    <a:pt x="333" y="642"/>
                  </a:lnTo>
                  <a:lnTo>
                    <a:pt x="357" y="666"/>
                  </a:lnTo>
                  <a:lnTo>
                    <a:pt x="404" y="690"/>
                  </a:lnTo>
                  <a:lnTo>
                    <a:pt x="499" y="642"/>
                  </a:lnTo>
                  <a:lnTo>
                    <a:pt x="570" y="571"/>
                  </a:lnTo>
                  <a:lnTo>
                    <a:pt x="618" y="476"/>
                  </a:lnTo>
                  <a:lnTo>
                    <a:pt x="642" y="405"/>
                  </a:lnTo>
                  <a:lnTo>
                    <a:pt x="618" y="333"/>
                  </a:lnTo>
                  <a:lnTo>
                    <a:pt x="547" y="191"/>
                  </a:lnTo>
                  <a:lnTo>
                    <a:pt x="428" y="2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15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15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333" y="24"/>
                  </a:lnTo>
                  <a:lnTo>
                    <a:pt x="191" y="72"/>
                  </a:lnTo>
                  <a:lnTo>
                    <a:pt x="72" y="167"/>
                  </a:lnTo>
                  <a:lnTo>
                    <a:pt x="24" y="214"/>
                  </a:lnTo>
                  <a:lnTo>
                    <a:pt x="1" y="285"/>
                  </a:lnTo>
                  <a:lnTo>
                    <a:pt x="1" y="333"/>
                  </a:lnTo>
                  <a:lnTo>
                    <a:pt x="24" y="380"/>
                  </a:lnTo>
                  <a:lnTo>
                    <a:pt x="48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119" y="404"/>
                  </a:moveTo>
                  <a:lnTo>
                    <a:pt x="119" y="404"/>
                  </a:lnTo>
                  <a:lnTo>
                    <a:pt x="48" y="404"/>
                  </a:lnTo>
                  <a:lnTo>
                    <a:pt x="24" y="380"/>
                  </a:lnTo>
                  <a:lnTo>
                    <a:pt x="1" y="333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24" y="214"/>
                  </a:lnTo>
                  <a:lnTo>
                    <a:pt x="72" y="167"/>
                  </a:lnTo>
                  <a:lnTo>
                    <a:pt x="191" y="72"/>
                  </a:lnTo>
                  <a:lnTo>
                    <a:pt x="333" y="24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15"/>
            <p:cNvSpPr/>
            <p:nvPr/>
          </p:nvSpPr>
          <p:spPr>
            <a:xfrm>
              <a:off x="4149650" y="1278500"/>
              <a:ext cx="8950" cy="13100"/>
            </a:xfrm>
            <a:custGeom>
              <a:avLst/>
              <a:gdLst/>
              <a:ahLst/>
              <a:cxnLst/>
              <a:rect l="l" t="t" r="r" b="b"/>
              <a:pathLst>
                <a:path w="358" h="524" extrusionOk="0">
                  <a:moveTo>
                    <a:pt x="167" y="0"/>
                  </a:moveTo>
                  <a:lnTo>
                    <a:pt x="167" y="24"/>
                  </a:lnTo>
                  <a:lnTo>
                    <a:pt x="167" y="95"/>
                  </a:lnTo>
                  <a:lnTo>
                    <a:pt x="120" y="119"/>
                  </a:lnTo>
                  <a:lnTo>
                    <a:pt x="24" y="119"/>
                  </a:lnTo>
                  <a:lnTo>
                    <a:pt x="1" y="190"/>
                  </a:lnTo>
                  <a:lnTo>
                    <a:pt x="1" y="262"/>
                  </a:lnTo>
                  <a:lnTo>
                    <a:pt x="24" y="309"/>
                  </a:lnTo>
                  <a:lnTo>
                    <a:pt x="72" y="333"/>
                  </a:lnTo>
                  <a:lnTo>
                    <a:pt x="120" y="357"/>
                  </a:lnTo>
                  <a:lnTo>
                    <a:pt x="167" y="381"/>
                  </a:lnTo>
                  <a:lnTo>
                    <a:pt x="191" y="452"/>
                  </a:lnTo>
                  <a:lnTo>
                    <a:pt x="215" y="523"/>
                  </a:lnTo>
                  <a:lnTo>
                    <a:pt x="333" y="523"/>
                  </a:lnTo>
                  <a:lnTo>
                    <a:pt x="357" y="476"/>
                  </a:lnTo>
                  <a:lnTo>
                    <a:pt x="357" y="428"/>
                  </a:lnTo>
                  <a:lnTo>
                    <a:pt x="357" y="357"/>
                  </a:lnTo>
                  <a:lnTo>
                    <a:pt x="333" y="286"/>
                  </a:lnTo>
                  <a:lnTo>
                    <a:pt x="310" y="262"/>
                  </a:lnTo>
                  <a:lnTo>
                    <a:pt x="262" y="286"/>
                  </a:lnTo>
                  <a:lnTo>
                    <a:pt x="215" y="286"/>
                  </a:lnTo>
                  <a:lnTo>
                    <a:pt x="215" y="238"/>
                  </a:lnTo>
                  <a:lnTo>
                    <a:pt x="215" y="167"/>
                  </a:lnTo>
                  <a:lnTo>
                    <a:pt x="215" y="119"/>
                  </a:lnTo>
                  <a:lnTo>
                    <a:pt x="262" y="72"/>
                  </a:lnTo>
                  <a:lnTo>
                    <a:pt x="286" y="72"/>
                  </a:lnTo>
                  <a:lnTo>
                    <a:pt x="286" y="4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4" name="Google Shape;1074;p15"/>
            <p:cNvSpPr/>
            <p:nvPr/>
          </p:nvSpPr>
          <p:spPr>
            <a:xfrm>
              <a:off x="4138375" y="1285625"/>
              <a:ext cx="7150" cy="11300"/>
            </a:xfrm>
            <a:custGeom>
              <a:avLst/>
              <a:gdLst/>
              <a:ahLst/>
              <a:cxnLst/>
              <a:rect l="l" t="t" r="r" b="b"/>
              <a:pathLst>
                <a:path w="286" h="452" extrusionOk="0">
                  <a:moveTo>
                    <a:pt x="167" y="1"/>
                  </a:moveTo>
                  <a:lnTo>
                    <a:pt x="119" y="72"/>
                  </a:lnTo>
                  <a:lnTo>
                    <a:pt x="48" y="191"/>
                  </a:lnTo>
                  <a:lnTo>
                    <a:pt x="0" y="309"/>
                  </a:lnTo>
                  <a:lnTo>
                    <a:pt x="0" y="381"/>
                  </a:lnTo>
                  <a:lnTo>
                    <a:pt x="24" y="452"/>
                  </a:lnTo>
                  <a:lnTo>
                    <a:pt x="72" y="452"/>
                  </a:lnTo>
                  <a:lnTo>
                    <a:pt x="143" y="428"/>
                  </a:lnTo>
                  <a:lnTo>
                    <a:pt x="214" y="381"/>
                  </a:lnTo>
                  <a:lnTo>
                    <a:pt x="262" y="286"/>
                  </a:lnTo>
                  <a:lnTo>
                    <a:pt x="285" y="191"/>
                  </a:lnTo>
                  <a:lnTo>
                    <a:pt x="285" y="96"/>
                  </a:lnTo>
                  <a:lnTo>
                    <a:pt x="285" y="48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1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extrusionOk="0">
                  <a:moveTo>
                    <a:pt x="333" y="0"/>
                  </a:moveTo>
                  <a:lnTo>
                    <a:pt x="143" y="24"/>
                  </a:lnTo>
                  <a:lnTo>
                    <a:pt x="95" y="24"/>
                  </a:lnTo>
                  <a:lnTo>
                    <a:pt x="71" y="71"/>
                  </a:lnTo>
                  <a:lnTo>
                    <a:pt x="95" y="143"/>
                  </a:lnTo>
                  <a:lnTo>
                    <a:pt x="119" y="214"/>
                  </a:lnTo>
                  <a:lnTo>
                    <a:pt x="95" y="238"/>
                  </a:lnTo>
                  <a:lnTo>
                    <a:pt x="24" y="238"/>
                  </a:lnTo>
                  <a:lnTo>
                    <a:pt x="0" y="285"/>
                  </a:lnTo>
                  <a:lnTo>
                    <a:pt x="0" y="333"/>
                  </a:lnTo>
                  <a:lnTo>
                    <a:pt x="48" y="356"/>
                  </a:lnTo>
                  <a:lnTo>
                    <a:pt x="143" y="380"/>
                  </a:lnTo>
                  <a:lnTo>
                    <a:pt x="166" y="380"/>
                  </a:lnTo>
                  <a:lnTo>
                    <a:pt x="214" y="356"/>
                  </a:lnTo>
                  <a:lnTo>
                    <a:pt x="238" y="333"/>
                  </a:lnTo>
                  <a:lnTo>
                    <a:pt x="238" y="285"/>
                  </a:lnTo>
                  <a:lnTo>
                    <a:pt x="190" y="214"/>
                  </a:lnTo>
                  <a:lnTo>
                    <a:pt x="380" y="166"/>
                  </a:lnTo>
                  <a:lnTo>
                    <a:pt x="428" y="119"/>
                  </a:lnTo>
                  <a:lnTo>
                    <a:pt x="451" y="95"/>
                  </a:lnTo>
                  <a:lnTo>
                    <a:pt x="451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1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fill="none" extrusionOk="0">
                  <a:moveTo>
                    <a:pt x="190" y="214"/>
                  </a:moveTo>
                  <a:lnTo>
                    <a:pt x="190" y="214"/>
                  </a:lnTo>
                  <a:lnTo>
                    <a:pt x="238" y="285"/>
                  </a:lnTo>
                  <a:lnTo>
                    <a:pt x="238" y="333"/>
                  </a:lnTo>
                  <a:lnTo>
                    <a:pt x="214" y="356"/>
                  </a:lnTo>
                  <a:lnTo>
                    <a:pt x="214" y="356"/>
                  </a:lnTo>
                  <a:lnTo>
                    <a:pt x="166" y="380"/>
                  </a:lnTo>
                  <a:lnTo>
                    <a:pt x="143" y="380"/>
                  </a:lnTo>
                  <a:lnTo>
                    <a:pt x="48" y="356"/>
                  </a:lnTo>
                  <a:lnTo>
                    <a:pt x="48" y="356"/>
                  </a:lnTo>
                  <a:lnTo>
                    <a:pt x="0" y="33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24" y="238"/>
                  </a:lnTo>
                  <a:lnTo>
                    <a:pt x="48" y="238"/>
                  </a:lnTo>
                  <a:lnTo>
                    <a:pt x="48" y="238"/>
                  </a:lnTo>
                  <a:lnTo>
                    <a:pt x="95" y="238"/>
                  </a:lnTo>
                  <a:lnTo>
                    <a:pt x="119" y="214"/>
                  </a:lnTo>
                  <a:lnTo>
                    <a:pt x="95" y="143"/>
                  </a:lnTo>
                  <a:lnTo>
                    <a:pt x="95" y="143"/>
                  </a:lnTo>
                  <a:lnTo>
                    <a:pt x="71" y="71"/>
                  </a:lnTo>
                  <a:lnTo>
                    <a:pt x="95" y="24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333" y="0"/>
                  </a:lnTo>
                  <a:lnTo>
                    <a:pt x="404" y="0"/>
                  </a:lnTo>
                  <a:lnTo>
                    <a:pt x="428" y="24"/>
                  </a:lnTo>
                  <a:lnTo>
                    <a:pt x="451" y="71"/>
                  </a:lnTo>
                  <a:lnTo>
                    <a:pt x="451" y="71"/>
                  </a:lnTo>
                  <a:lnTo>
                    <a:pt x="451" y="95"/>
                  </a:lnTo>
                  <a:lnTo>
                    <a:pt x="428" y="119"/>
                  </a:lnTo>
                  <a:lnTo>
                    <a:pt x="380" y="166"/>
                  </a:lnTo>
                  <a:lnTo>
                    <a:pt x="190" y="2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1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1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15"/>
            <p:cNvSpPr/>
            <p:nvPr/>
          </p:nvSpPr>
          <p:spPr>
            <a:xfrm>
              <a:off x="4157375" y="1277300"/>
              <a:ext cx="7750" cy="10125"/>
            </a:xfrm>
            <a:custGeom>
              <a:avLst/>
              <a:gdLst/>
              <a:ahLst/>
              <a:cxnLst/>
              <a:rect l="l" t="t" r="r" b="b"/>
              <a:pathLst>
                <a:path w="310" h="405" extrusionOk="0">
                  <a:moveTo>
                    <a:pt x="72" y="1"/>
                  </a:moveTo>
                  <a:lnTo>
                    <a:pt x="24" y="25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48" y="120"/>
                  </a:lnTo>
                  <a:lnTo>
                    <a:pt x="24" y="191"/>
                  </a:lnTo>
                  <a:lnTo>
                    <a:pt x="24" y="262"/>
                  </a:lnTo>
                  <a:lnTo>
                    <a:pt x="24" y="334"/>
                  </a:lnTo>
                  <a:lnTo>
                    <a:pt x="48" y="334"/>
                  </a:lnTo>
                  <a:lnTo>
                    <a:pt x="72" y="381"/>
                  </a:lnTo>
                  <a:lnTo>
                    <a:pt x="96" y="405"/>
                  </a:lnTo>
                  <a:lnTo>
                    <a:pt x="167" y="405"/>
                  </a:lnTo>
                  <a:lnTo>
                    <a:pt x="191" y="381"/>
                  </a:lnTo>
                  <a:lnTo>
                    <a:pt x="191" y="286"/>
                  </a:lnTo>
                  <a:lnTo>
                    <a:pt x="214" y="238"/>
                  </a:lnTo>
                  <a:lnTo>
                    <a:pt x="238" y="215"/>
                  </a:lnTo>
                  <a:lnTo>
                    <a:pt x="262" y="191"/>
                  </a:lnTo>
                  <a:lnTo>
                    <a:pt x="309" y="215"/>
                  </a:lnTo>
                  <a:lnTo>
                    <a:pt x="309" y="143"/>
                  </a:lnTo>
                  <a:lnTo>
                    <a:pt x="309" y="120"/>
                  </a:lnTo>
                  <a:lnTo>
                    <a:pt x="214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15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15"/>
            <p:cNvSpPr/>
            <p:nvPr/>
          </p:nvSpPr>
          <p:spPr>
            <a:xfrm>
              <a:off x="3764850" y="1255925"/>
              <a:ext cx="6575" cy="8950"/>
            </a:xfrm>
            <a:custGeom>
              <a:avLst/>
              <a:gdLst/>
              <a:ahLst/>
              <a:cxnLst/>
              <a:rect l="l" t="t" r="r" b="b"/>
              <a:pathLst>
                <a:path w="263" h="358" extrusionOk="0">
                  <a:moveTo>
                    <a:pt x="120" y="1"/>
                  </a:moveTo>
                  <a:lnTo>
                    <a:pt x="48" y="25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1" y="167"/>
                  </a:lnTo>
                  <a:lnTo>
                    <a:pt x="48" y="286"/>
                  </a:lnTo>
                  <a:lnTo>
                    <a:pt x="96" y="333"/>
                  </a:lnTo>
                  <a:lnTo>
                    <a:pt x="167" y="357"/>
                  </a:lnTo>
                  <a:lnTo>
                    <a:pt x="238" y="310"/>
                  </a:lnTo>
                  <a:lnTo>
                    <a:pt x="262" y="262"/>
                  </a:lnTo>
                  <a:lnTo>
                    <a:pt x="238" y="143"/>
                  </a:lnTo>
                  <a:lnTo>
                    <a:pt x="215" y="96"/>
                  </a:lnTo>
                  <a:lnTo>
                    <a:pt x="215" y="48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15"/>
            <p:cNvSpPr/>
            <p:nvPr/>
          </p:nvSpPr>
          <p:spPr>
            <a:xfrm>
              <a:off x="3814150" y="1264850"/>
              <a:ext cx="11300" cy="4175"/>
            </a:xfrm>
            <a:custGeom>
              <a:avLst/>
              <a:gdLst/>
              <a:ahLst/>
              <a:cxnLst/>
              <a:rect l="l" t="t" r="r" b="b"/>
              <a:pathLst>
                <a:path w="452" h="167" extrusionOk="0">
                  <a:moveTo>
                    <a:pt x="285" y="0"/>
                  </a:moveTo>
                  <a:lnTo>
                    <a:pt x="214" y="24"/>
                  </a:lnTo>
                  <a:lnTo>
                    <a:pt x="119" y="48"/>
                  </a:lnTo>
                  <a:lnTo>
                    <a:pt x="48" y="48"/>
                  </a:lnTo>
                  <a:lnTo>
                    <a:pt x="24" y="71"/>
                  </a:lnTo>
                  <a:lnTo>
                    <a:pt x="0" y="95"/>
                  </a:lnTo>
                  <a:lnTo>
                    <a:pt x="24" y="143"/>
                  </a:lnTo>
                  <a:lnTo>
                    <a:pt x="48" y="166"/>
                  </a:lnTo>
                  <a:lnTo>
                    <a:pt x="262" y="166"/>
                  </a:lnTo>
                  <a:lnTo>
                    <a:pt x="404" y="143"/>
                  </a:lnTo>
                  <a:lnTo>
                    <a:pt x="452" y="119"/>
                  </a:lnTo>
                  <a:lnTo>
                    <a:pt x="452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1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1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15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15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15"/>
            <p:cNvSpPr/>
            <p:nvPr/>
          </p:nvSpPr>
          <p:spPr>
            <a:xfrm>
              <a:off x="3764850" y="1250000"/>
              <a:ext cx="4775" cy="5375"/>
            </a:xfrm>
            <a:custGeom>
              <a:avLst/>
              <a:gdLst/>
              <a:ahLst/>
              <a:cxnLst/>
              <a:rect l="l" t="t" r="r" b="b"/>
              <a:pathLst>
                <a:path w="191" h="215" extrusionOk="0">
                  <a:moveTo>
                    <a:pt x="72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143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67" y="190"/>
                  </a:lnTo>
                  <a:lnTo>
                    <a:pt x="191" y="167"/>
                  </a:lnTo>
                  <a:lnTo>
                    <a:pt x="167" y="72"/>
                  </a:lnTo>
                  <a:lnTo>
                    <a:pt x="143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1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1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15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15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15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15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15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15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15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15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15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15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15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15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15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15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15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15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15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15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15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15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15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15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15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15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15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15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72" y="404"/>
                  </a:moveTo>
                  <a:lnTo>
                    <a:pt x="72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72" y="190"/>
                  </a:lnTo>
                  <a:lnTo>
                    <a:pt x="143" y="95"/>
                  </a:lnTo>
                  <a:lnTo>
                    <a:pt x="262" y="24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72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1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1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15"/>
            <p:cNvSpPr/>
            <p:nvPr/>
          </p:nvSpPr>
          <p:spPr>
            <a:xfrm>
              <a:off x="3771400" y="1366375"/>
              <a:ext cx="128875" cy="134250"/>
            </a:xfrm>
            <a:custGeom>
              <a:avLst/>
              <a:gdLst/>
              <a:ahLst/>
              <a:cxnLst/>
              <a:rect l="l" t="t" r="r" b="b"/>
              <a:pathLst>
                <a:path w="5155" h="5370" extrusionOk="0">
                  <a:moveTo>
                    <a:pt x="0" y="1"/>
                  </a:move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  <a:close/>
                  <a:moveTo>
                    <a:pt x="1069" y="1212"/>
                  </a:moveTo>
                  <a:lnTo>
                    <a:pt x="1069" y="1236"/>
                  </a:lnTo>
                  <a:lnTo>
                    <a:pt x="1069" y="1426"/>
                  </a:lnTo>
                  <a:lnTo>
                    <a:pt x="1069" y="1521"/>
                  </a:lnTo>
                  <a:lnTo>
                    <a:pt x="1116" y="1592"/>
                  </a:lnTo>
                  <a:lnTo>
                    <a:pt x="1140" y="1664"/>
                  </a:lnTo>
                  <a:lnTo>
                    <a:pt x="1211" y="1735"/>
                  </a:lnTo>
                  <a:lnTo>
                    <a:pt x="1283" y="1782"/>
                  </a:lnTo>
                  <a:lnTo>
                    <a:pt x="1354" y="1854"/>
                  </a:lnTo>
                  <a:lnTo>
                    <a:pt x="1449" y="1901"/>
                  </a:lnTo>
                  <a:lnTo>
                    <a:pt x="1497" y="1949"/>
                  </a:lnTo>
                  <a:lnTo>
                    <a:pt x="1544" y="2020"/>
                  </a:lnTo>
                  <a:lnTo>
                    <a:pt x="1592" y="2091"/>
                  </a:lnTo>
                  <a:lnTo>
                    <a:pt x="1663" y="2210"/>
                  </a:lnTo>
                  <a:lnTo>
                    <a:pt x="1734" y="2329"/>
                  </a:lnTo>
                  <a:lnTo>
                    <a:pt x="1805" y="2447"/>
                  </a:lnTo>
                  <a:lnTo>
                    <a:pt x="1829" y="2519"/>
                  </a:lnTo>
                  <a:lnTo>
                    <a:pt x="1829" y="2590"/>
                  </a:lnTo>
                  <a:lnTo>
                    <a:pt x="1877" y="2614"/>
                  </a:lnTo>
                  <a:lnTo>
                    <a:pt x="1924" y="2709"/>
                  </a:lnTo>
                  <a:lnTo>
                    <a:pt x="1972" y="2828"/>
                  </a:lnTo>
                  <a:lnTo>
                    <a:pt x="1972" y="2923"/>
                  </a:lnTo>
                  <a:lnTo>
                    <a:pt x="1924" y="3041"/>
                  </a:lnTo>
                  <a:lnTo>
                    <a:pt x="1900" y="3136"/>
                  </a:lnTo>
                  <a:lnTo>
                    <a:pt x="1877" y="3255"/>
                  </a:lnTo>
                  <a:lnTo>
                    <a:pt x="1877" y="3279"/>
                  </a:lnTo>
                  <a:lnTo>
                    <a:pt x="2162" y="3588"/>
                  </a:lnTo>
                  <a:lnTo>
                    <a:pt x="2470" y="3896"/>
                  </a:lnTo>
                  <a:lnTo>
                    <a:pt x="2779" y="4181"/>
                  </a:lnTo>
                  <a:lnTo>
                    <a:pt x="3112" y="4443"/>
                  </a:lnTo>
                  <a:lnTo>
                    <a:pt x="3444" y="4704"/>
                  </a:lnTo>
                  <a:lnTo>
                    <a:pt x="3801" y="4942"/>
                  </a:lnTo>
                  <a:lnTo>
                    <a:pt x="4157" y="5155"/>
                  </a:lnTo>
                  <a:lnTo>
                    <a:pt x="4537" y="5369"/>
                  </a:lnTo>
                  <a:lnTo>
                    <a:pt x="4608" y="5227"/>
                  </a:lnTo>
                  <a:lnTo>
                    <a:pt x="4727" y="4965"/>
                  </a:lnTo>
                  <a:lnTo>
                    <a:pt x="4798" y="4847"/>
                  </a:lnTo>
                  <a:lnTo>
                    <a:pt x="4869" y="4752"/>
                  </a:lnTo>
                  <a:lnTo>
                    <a:pt x="4917" y="4680"/>
                  </a:lnTo>
                  <a:lnTo>
                    <a:pt x="4917" y="4633"/>
                  </a:lnTo>
                  <a:lnTo>
                    <a:pt x="4917" y="4585"/>
                  </a:lnTo>
                  <a:lnTo>
                    <a:pt x="4893" y="4562"/>
                  </a:lnTo>
                  <a:lnTo>
                    <a:pt x="4846" y="4443"/>
                  </a:lnTo>
                  <a:lnTo>
                    <a:pt x="4846" y="4371"/>
                  </a:lnTo>
                  <a:lnTo>
                    <a:pt x="4893" y="4300"/>
                  </a:lnTo>
                  <a:lnTo>
                    <a:pt x="4964" y="4229"/>
                  </a:lnTo>
                  <a:lnTo>
                    <a:pt x="5059" y="4158"/>
                  </a:lnTo>
                  <a:lnTo>
                    <a:pt x="5107" y="4110"/>
                  </a:lnTo>
                  <a:lnTo>
                    <a:pt x="5131" y="4039"/>
                  </a:lnTo>
                  <a:lnTo>
                    <a:pt x="5154" y="3968"/>
                  </a:lnTo>
                  <a:lnTo>
                    <a:pt x="5154" y="3896"/>
                  </a:lnTo>
                  <a:lnTo>
                    <a:pt x="5131" y="3825"/>
                  </a:lnTo>
                  <a:lnTo>
                    <a:pt x="5036" y="3659"/>
                  </a:lnTo>
                  <a:lnTo>
                    <a:pt x="4988" y="3611"/>
                  </a:lnTo>
                  <a:lnTo>
                    <a:pt x="4964" y="3564"/>
                  </a:lnTo>
                  <a:lnTo>
                    <a:pt x="4988" y="3540"/>
                  </a:lnTo>
                  <a:lnTo>
                    <a:pt x="5036" y="3445"/>
                  </a:lnTo>
                  <a:lnTo>
                    <a:pt x="4489" y="3279"/>
                  </a:lnTo>
                  <a:lnTo>
                    <a:pt x="3943" y="3089"/>
                  </a:lnTo>
                  <a:lnTo>
                    <a:pt x="3420" y="2851"/>
                  </a:lnTo>
                  <a:lnTo>
                    <a:pt x="2922" y="2590"/>
                  </a:lnTo>
                  <a:lnTo>
                    <a:pt x="2423" y="2281"/>
                  </a:lnTo>
                  <a:lnTo>
                    <a:pt x="1948" y="1949"/>
                  </a:lnTo>
                  <a:lnTo>
                    <a:pt x="1497" y="1592"/>
                  </a:lnTo>
                  <a:lnTo>
                    <a:pt x="1069" y="12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15"/>
            <p:cNvSpPr/>
            <p:nvPr/>
          </p:nvSpPr>
          <p:spPr>
            <a:xfrm>
              <a:off x="3798100" y="1396675"/>
              <a:ext cx="102175" cy="103950"/>
            </a:xfrm>
            <a:custGeom>
              <a:avLst/>
              <a:gdLst/>
              <a:ahLst/>
              <a:cxnLst/>
              <a:rect l="l" t="t" r="r" b="b"/>
              <a:pathLst>
                <a:path w="4087" h="415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14"/>
                  </a:lnTo>
                  <a:lnTo>
                    <a:pt x="1" y="309"/>
                  </a:lnTo>
                  <a:lnTo>
                    <a:pt x="48" y="380"/>
                  </a:lnTo>
                  <a:lnTo>
                    <a:pt x="72" y="452"/>
                  </a:lnTo>
                  <a:lnTo>
                    <a:pt x="143" y="523"/>
                  </a:lnTo>
                  <a:lnTo>
                    <a:pt x="215" y="570"/>
                  </a:lnTo>
                  <a:lnTo>
                    <a:pt x="286" y="642"/>
                  </a:lnTo>
                  <a:lnTo>
                    <a:pt x="286" y="642"/>
                  </a:lnTo>
                  <a:lnTo>
                    <a:pt x="381" y="689"/>
                  </a:lnTo>
                  <a:lnTo>
                    <a:pt x="429" y="737"/>
                  </a:lnTo>
                  <a:lnTo>
                    <a:pt x="476" y="808"/>
                  </a:lnTo>
                  <a:lnTo>
                    <a:pt x="524" y="879"/>
                  </a:lnTo>
                  <a:lnTo>
                    <a:pt x="524" y="879"/>
                  </a:lnTo>
                  <a:lnTo>
                    <a:pt x="595" y="998"/>
                  </a:lnTo>
                  <a:lnTo>
                    <a:pt x="666" y="1117"/>
                  </a:lnTo>
                  <a:lnTo>
                    <a:pt x="737" y="1235"/>
                  </a:lnTo>
                  <a:lnTo>
                    <a:pt x="761" y="1307"/>
                  </a:lnTo>
                  <a:lnTo>
                    <a:pt x="761" y="1378"/>
                  </a:lnTo>
                  <a:lnTo>
                    <a:pt x="761" y="1378"/>
                  </a:lnTo>
                  <a:lnTo>
                    <a:pt x="809" y="1402"/>
                  </a:lnTo>
                  <a:lnTo>
                    <a:pt x="809" y="1402"/>
                  </a:lnTo>
                  <a:lnTo>
                    <a:pt x="856" y="1497"/>
                  </a:lnTo>
                  <a:lnTo>
                    <a:pt x="904" y="1616"/>
                  </a:lnTo>
                  <a:lnTo>
                    <a:pt x="904" y="1711"/>
                  </a:lnTo>
                  <a:lnTo>
                    <a:pt x="856" y="1829"/>
                  </a:lnTo>
                  <a:lnTo>
                    <a:pt x="856" y="1829"/>
                  </a:lnTo>
                  <a:lnTo>
                    <a:pt x="832" y="1924"/>
                  </a:lnTo>
                  <a:lnTo>
                    <a:pt x="809" y="2043"/>
                  </a:lnTo>
                  <a:lnTo>
                    <a:pt x="809" y="2043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1094" y="2376"/>
                  </a:lnTo>
                  <a:lnTo>
                    <a:pt x="1402" y="2684"/>
                  </a:lnTo>
                  <a:lnTo>
                    <a:pt x="1711" y="2969"/>
                  </a:lnTo>
                  <a:lnTo>
                    <a:pt x="2044" y="3231"/>
                  </a:lnTo>
                  <a:lnTo>
                    <a:pt x="2376" y="3492"/>
                  </a:lnTo>
                  <a:lnTo>
                    <a:pt x="2733" y="3730"/>
                  </a:lnTo>
                  <a:lnTo>
                    <a:pt x="3089" y="3943"/>
                  </a:lnTo>
                  <a:lnTo>
                    <a:pt x="3469" y="4157"/>
                  </a:lnTo>
                  <a:lnTo>
                    <a:pt x="3469" y="4157"/>
                  </a:lnTo>
                  <a:lnTo>
                    <a:pt x="3540" y="4015"/>
                  </a:lnTo>
                  <a:lnTo>
                    <a:pt x="3540" y="4015"/>
                  </a:lnTo>
                  <a:lnTo>
                    <a:pt x="3659" y="3753"/>
                  </a:lnTo>
                  <a:lnTo>
                    <a:pt x="3730" y="3635"/>
                  </a:lnTo>
                  <a:lnTo>
                    <a:pt x="3801" y="3540"/>
                  </a:lnTo>
                  <a:lnTo>
                    <a:pt x="3801" y="3540"/>
                  </a:lnTo>
                  <a:lnTo>
                    <a:pt x="3849" y="3468"/>
                  </a:lnTo>
                  <a:lnTo>
                    <a:pt x="3849" y="3421"/>
                  </a:lnTo>
                  <a:lnTo>
                    <a:pt x="3849" y="3373"/>
                  </a:lnTo>
                  <a:lnTo>
                    <a:pt x="3825" y="3350"/>
                  </a:lnTo>
                  <a:lnTo>
                    <a:pt x="3825" y="3350"/>
                  </a:lnTo>
                  <a:lnTo>
                    <a:pt x="3778" y="3231"/>
                  </a:lnTo>
                  <a:lnTo>
                    <a:pt x="3778" y="3159"/>
                  </a:lnTo>
                  <a:lnTo>
                    <a:pt x="3825" y="3088"/>
                  </a:lnTo>
                  <a:lnTo>
                    <a:pt x="3896" y="3017"/>
                  </a:lnTo>
                  <a:lnTo>
                    <a:pt x="3896" y="3017"/>
                  </a:lnTo>
                  <a:lnTo>
                    <a:pt x="3991" y="2946"/>
                  </a:lnTo>
                  <a:lnTo>
                    <a:pt x="4039" y="2898"/>
                  </a:lnTo>
                  <a:lnTo>
                    <a:pt x="4063" y="2827"/>
                  </a:lnTo>
                  <a:lnTo>
                    <a:pt x="4086" y="2756"/>
                  </a:lnTo>
                  <a:lnTo>
                    <a:pt x="4086" y="2684"/>
                  </a:lnTo>
                  <a:lnTo>
                    <a:pt x="4063" y="2613"/>
                  </a:lnTo>
                  <a:lnTo>
                    <a:pt x="3968" y="2447"/>
                  </a:lnTo>
                  <a:lnTo>
                    <a:pt x="3968" y="2447"/>
                  </a:lnTo>
                  <a:lnTo>
                    <a:pt x="3920" y="2399"/>
                  </a:lnTo>
                  <a:lnTo>
                    <a:pt x="3896" y="2352"/>
                  </a:lnTo>
                  <a:lnTo>
                    <a:pt x="3920" y="2328"/>
                  </a:lnTo>
                  <a:lnTo>
                    <a:pt x="3920" y="2328"/>
                  </a:lnTo>
                  <a:lnTo>
                    <a:pt x="3968" y="2233"/>
                  </a:lnTo>
                  <a:lnTo>
                    <a:pt x="3968" y="2233"/>
                  </a:lnTo>
                  <a:lnTo>
                    <a:pt x="3421" y="2067"/>
                  </a:lnTo>
                  <a:lnTo>
                    <a:pt x="2875" y="1877"/>
                  </a:lnTo>
                  <a:lnTo>
                    <a:pt x="2352" y="1639"/>
                  </a:lnTo>
                  <a:lnTo>
                    <a:pt x="1854" y="1378"/>
                  </a:lnTo>
                  <a:lnTo>
                    <a:pt x="1355" y="1069"/>
                  </a:lnTo>
                  <a:lnTo>
                    <a:pt x="880" y="737"/>
                  </a:lnTo>
                  <a:lnTo>
                    <a:pt x="429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15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1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1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1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extrusionOk="0">
                  <a:moveTo>
                    <a:pt x="2566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212" y="3183"/>
                  </a:lnTo>
                  <a:lnTo>
                    <a:pt x="1117" y="3231"/>
                  </a:lnTo>
                  <a:lnTo>
                    <a:pt x="998" y="3278"/>
                  </a:lnTo>
                  <a:lnTo>
                    <a:pt x="879" y="3326"/>
                  </a:lnTo>
                  <a:lnTo>
                    <a:pt x="832" y="3302"/>
                  </a:lnTo>
                  <a:lnTo>
                    <a:pt x="784" y="3278"/>
                  </a:lnTo>
                  <a:lnTo>
                    <a:pt x="760" y="3231"/>
                  </a:lnTo>
                  <a:lnTo>
                    <a:pt x="760" y="3183"/>
                  </a:lnTo>
                  <a:lnTo>
                    <a:pt x="760" y="2970"/>
                  </a:lnTo>
                  <a:lnTo>
                    <a:pt x="832" y="2803"/>
                  </a:lnTo>
                  <a:lnTo>
                    <a:pt x="927" y="2637"/>
                  </a:lnTo>
                  <a:lnTo>
                    <a:pt x="1093" y="2518"/>
                  </a:lnTo>
                  <a:lnTo>
                    <a:pt x="1212" y="2423"/>
                  </a:lnTo>
                  <a:lnTo>
                    <a:pt x="1283" y="2376"/>
                  </a:lnTo>
                  <a:lnTo>
                    <a:pt x="1330" y="2328"/>
                  </a:lnTo>
                  <a:lnTo>
                    <a:pt x="1354" y="2209"/>
                  </a:lnTo>
                  <a:lnTo>
                    <a:pt x="1378" y="2114"/>
                  </a:lnTo>
                  <a:lnTo>
                    <a:pt x="1402" y="1948"/>
                  </a:lnTo>
                  <a:lnTo>
                    <a:pt x="1449" y="1806"/>
                  </a:lnTo>
                  <a:lnTo>
                    <a:pt x="1520" y="1663"/>
                  </a:lnTo>
                  <a:lnTo>
                    <a:pt x="1639" y="1521"/>
                  </a:lnTo>
                  <a:lnTo>
                    <a:pt x="1782" y="1402"/>
                  </a:lnTo>
                  <a:lnTo>
                    <a:pt x="1924" y="1283"/>
                  </a:lnTo>
                  <a:lnTo>
                    <a:pt x="2090" y="1141"/>
                  </a:lnTo>
                  <a:lnTo>
                    <a:pt x="2209" y="998"/>
                  </a:lnTo>
                  <a:lnTo>
                    <a:pt x="2281" y="879"/>
                  </a:lnTo>
                  <a:lnTo>
                    <a:pt x="2352" y="760"/>
                  </a:lnTo>
                  <a:lnTo>
                    <a:pt x="2494" y="523"/>
                  </a:lnTo>
                  <a:lnTo>
                    <a:pt x="2542" y="452"/>
                  </a:lnTo>
                  <a:lnTo>
                    <a:pt x="2613" y="380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1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fill="none" extrusionOk="0">
                  <a:moveTo>
                    <a:pt x="119" y="3017"/>
                  </a:moveTo>
                  <a:lnTo>
                    <a:pt x="119" y="3017"/>
                  </a:lnTo>
                  <a:lnTo>
                    <a:pt x="72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38" y="2969"/>
                  </a:lnTo>
                  <a:lnTo>
                    <a:pt x="119" y="30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1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1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72" y="2993"/>
                  </a:lnTo>
                  <a:lnTo>
                    <a:pt x="119" y="3017"/>
                  </a:lnTo>
                  <a:lnTo>
                    <a:pt x="238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15"/>
            <p:cNvSpPr/>
            <p:nvPr/>
          </p:nvSpPr>
          <p:spPr>
            <a:xfrm>
              <a:off x="3922225" y="1457825"/>
              <a:ext cx="16050" cy="8950"/>
            </a:xfrm>
            <a:custGeom>
              <a:avLst/>
              <a:gdLst/>
              <a:ahLst/>
              <a:cxnLst/>
              <a:rect l="l" t="t" r="r" b="b"/>
              <a:pathLst>
                <a:path w="642" h="358" extrusionOk="0">
                  <a:moveTo>
                    <a:pt x="0" y="1"/>
                  </a:moveTo>
                  <a:lnTo>
                    <a:pt x="24" y="48"/>
                  </a:lnTo>
                  <a:lnTo>
                    <a:pt x="48" y="143"/>
                  </a:lnTo>
                  <a:lnTo>
                    <a:pt x="95" y="238"/>
                  </a:lnTo>
                  <a:lnTo>
                    <a:pt x="143" y="310"/>
                  </a:lnTo>
                  <a:lnTo>
                    <a:pt x="190" y="333"/>
                  </a:lnTo>
                  <a:lnTo>
                    <a:pt x="262" y="357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523" y="286"/>
                  </a:lnTo>
                  <a:lnTo>
                    <a:pt x="594" y="191"/>
                  </a:lnTo>
                  <a:lnTo>
                    <a:pt x="642" y="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15"/>
            <p:cNvSpPr/>
            <p:nvPr/>
          </p:nvSpPr>
          <p:spPr>
            <a:xfrm>
              <a:off x="4158575" y="133195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285" y="0"/>
                  </a:moveTo>
                  <a:lnTo>
                    <a:pt x="143" y="262"/>
                  </a:lnTo>
                  <a:lnTo>
                    <a:pt x="166" y="285"/>
                  </a:lnTo>
                  <a:lnTo>
                    <a:pt x="214" y="309"/>
                  </a:lnTo>
                  <a:lnTo>
                    <a:pt x="333" y="309"/>
                  </a:lnTo>
                  <a:lnTo>
                    <a:pt x="380" y="285"/>
                  </a:lnTo>
                  <a:lnTo>
                    <a:pt x="380" y="262"/>
                  </a:lnTo>
                  <a:lnTo>
                    <a:pt x="356" y="143"/>
                  </a:lnTo>
                  <a:lnTo>
                    <a:pt x="333" y="72"/>
                  </a:lnTo>
                  <a:lnTo>
                    <a:pt x="309" y="24"/>
                  </a:lnTo>
                  <a:lnTo>
                    <a:pt x="285" y="0"/>
                  </a:lnTo>
                  <a:close/>
                  <a:moveTo>
                    <a:pt x="95" y="357"/>
                  </a:moveTo>
                  <a:lnTo>
                    <a:pt x="0" y="523"/>
                  </a:lnTo>
                  <a:lnTo>
                    <a:pt x="24" y="523"/>
                  </a:lnTo>
                  <a:lnTo>
                    <a:pt x="71" y="475"/>
                  </a:lnTo>
                  <a:lnTo>
                    <a:pt x="119" y="452"/>
                  </a:lnTo>
                  <a:lnTo>
                    <a:pt x="119" y="404"/>
                  </a:lnTo>
                  <a:lnTo>
                    <a:pt x="95" y="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15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15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262" y="24"/>
                  </a:lnTo>
                  <a:lnTo>
                    <a:pt x="143" y="95"/>
                  </a:lnTo>
                  <a:lnTo>
                    <a:pt x="72" y="190"/>
                  </a:lnTo>
                  <a:lnTo>
                    <a:pt x="1" y="285"/>
                  </a:lnTo>
                  <a:lnTo>
                    <a:pt x="1" y="380"/>
                  </a:lnTo>
                  <a:lnTo>
                    <a:pt x="24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1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extrusionOk="0">
                  <a:moveTo>
                    <a:pt x="166" y="1"/>
                  </a:moveTo>
                  <a:lnTo>
                    <a:pt x="119" y="25"/>
                  </a:lnTo>
                  <a:lnTo>
                    <a:pt x="48" y="25"/>
                  </a:lnTo>
                  <a:lnTo>
                    <a:pt x="24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357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19" y="476"/>
                  </a:lnTo>
                  <a:lnTo>
                    <a:pt x="143" y="476"/>
                  </a:lnTo>
                  <a:lnTo>
                    <a:pt x="190" y="452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10"/>
                  </a:lnTo>
                  <a:lnTo>
                    <a:pt x="190" y="215"/>
                  </a:lnTo>
                  <a:lnTo>
                    <a:pt x="190" y="167"/>
                  </a:lnTo>
                  <a:lnTo>
                    <a:pt x="214" y="96"/>
                  </a:lnTo>
                  <a:lnTo>
                    <a:pt x="214" y="72"/>
                  </a:lnTo>
                  <a:lnTo>
                    <a:pt x="214" y="48"/>
                  </a:lnTo>
                  <a:lnTo>
                    <a:pt x="190" y="2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1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extrusionOk="0">
                  <a:moveTo>
                    <a:pt x="72" y="1"/>
                  </a:moveTo>
                  <a:lnTo>
                    <a:pt x="48" y="24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167"/>
                  </a:lnTo>
                  <a:lnTo>
                    <a:pt x="119" y="167"/>
                  </a:lnTo>
                  <a:lnTo>
                    <a:pt x="119" y="143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2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5" name="Google Shape;1145;p15"/>
          <p:cNvSpPr/>
          <p:nvPr/>
        </p:nvSpPr>
        <p:spPr>
          <a:xfrm rot="4147659">
            <a:off x="5968359" y="9215"/>
            <a:ext cx="703659" cy="1347895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46" name="Google Shape;1146;p15"/>
          <p:cNvGrpSpPr/>
          <p:nvPr/>
        </p:nvGrpSpPr>
        <p:grpSpPr>
          <a:xfrm>
            <a:off x="7056738" y="5173831"/>
            <a:ext cx="5135269" cy="1684175"/>
            <a:chOff x="238125" y="548775"/>
            <a:chExt cx="2842400" cy="932200"/>
          </a:xfrm>
        </p:grpSpPr>
        <p:sp>
          <p:nvSpPr>
            <p:cNvPr id="1147" name="Google Shape;1147;p1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1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9" name="Google Shape;1149;p15"/>
          <p:cNvSpPr/>
          <p:nvPr/>
        </p:nvSpPr>
        <p:spPr>
          <a:xfrm rot="-4837719" flipH="1">
            <a:off x="5322972" y="4287381"/>
            <a:ext cx="2021237" cy="4122384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29127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" name="Google Shape;1536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7" name="Google Shape;1537;p23"/>
          <p:cNvSpPr txBox="1">
            <a:spLocks noGrp="1"/>
          </p:cNvSpPr>
          <p:nvPr>
            <p:ph type="subTitle" idx="1"/>
          </p:nvPr>
        </p:nvSpPr>
        <p:spPr>
          <a:xfrm>
            <a:off x="120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38" name="Google Shape;1538;p23"/>
          <p:cNvSpPr txBox="1">
            <a:spLocks noGrp="1"/>
          </p:cNvSpPr>
          <p:nvPr>
            <p:ph type="subTitle" idx="2"/>
          </p:nvPr>
        </p:nvSpPr>
        <p:spPr>
          <a:xfrm>
            <a:off x="132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39" name="Google Shape;1539;p23"/>
          <p:cNvSpPr txBox="1">
            <a:spLocks noGrp="1"/>
          </p:cNvSpPr>
          <p:nvPr>
            <p:ph type="subTitle" idx="3"/>
          </p:nvPr>
        </p:nvSpPr>
        <p:spPr>
          <a:xfrm>
            <a:off x="463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40" name="Google Shape;1540;p23"/>
          <p:cNvSpPr txBox="1">
            <a:spLocks noGrp="1"/>
          </p:cNvSpPr>
          <p:nvPr>
            <p:ph type="subTitle" idx="4"/>
          </p:nvPr>
        </p:nvSpPr>
        <p:spPr>
          <a:xfrm>
            <a:off x="475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41" name="Google Shape;1541;p23"/>
          <p:cNvSpPr txBox="1">
            <a:spLocks noGrp="1"/>
          </p:cNvSpPr>
          <p:nvPr>
            <p:ph type="subTitle" idx="5"/>
          </p:nvPr>
        </p:nvSpPr>
        <p:spPr>
          <a:xfrm>
            <a:off x="806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42" name="Google Shape;1542;p23"/>
          <p:cNvSpPr txBox="1">
            <a:spLocks noGrp="1"/>
          </p:cNvSpPr>
          <p:nvPr>
            <p:ph type="subTitle" idx="6"/>
          </p:nvPr>
        </p:nvSpPr>
        <p:spPr>
          <a:xfrm>
            <a:off x="818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43" name="Google Shape;1543;p23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44" name="Google Shape;1544;p23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45" name="Google Shape;1545;p23"/>
          <p:cNvGrpSpPr/>
          <p:nvPr/>
        </p:nvGrpSpPr>
        <p:grpSpPr>
          <a:xfrm>
            <a:off x="10320638" y="5173831"/>
            <a:ext cx="5135269" cy="1684175"/>
            <a:chOff x="238125" y="548775"/>
            <a:chExt cx="2842400" cy="932200"/>
          </a:xfrm>
        </p:grpSpPr>
        <p:sp>
          <p:nvSpPr>
            <p:cNvPr id="1546" name="Google Shape;1546;p2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2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48" name="Google Shape;1548;p23"/>
          <p:cNvGrpSpPr/>
          <p:nvPr/>
        </p:nvGrpSpPr>
        <p:grpSpPr>
          <a:xfrm rot="-713879">
            <a:off x="408739" y="5448770"/>
            <a:ext cx="730007" cy="1049533"/>
            <a:chOff x="1400150" y="2031300"/>
            <a:chExt cx="494000" cy="710225"/>
          </a:xfrm>
        </p:grpSpPr>
        <p:sp>
          <p:nvSpPr>
            <p:cNvPr id="1549" name="Google Shape;1549;p23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23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23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23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23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23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23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6" name="Google Shape;1556;p23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57" name="Google Shape;1557;p23"/>
          <p:cNvGrpSpPr/>
          <p:nvPr/>
        </p:nvGrpSpPr>
        <p:grpSpPr>
          <a:xfrm rot="699672">
            <a:off x="11187915" y="292539"/>
            <a:ext cx="766671" cy="1065943"/>
            <a:chOff x="2270250" y="238125"/>
            <a:chExt cx="513575" cy="714050"/>
          </a:xfrm>
        </p:grpSpPr>
        <p:sp>
          <p:nvSpPr>
            <p:cNvPr id="1558" name="Google Shape;1558;p23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23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23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23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23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23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23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23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23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23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23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23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23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23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232620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3" name="Google Shape;1573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4" name="Google Shape;1574;p24"/>
          <p:cNvSpPr txBox="1">
            <a:spLocks noGrp="1"/>
          </p:cNvSpPr>
          <p:nvPr>
            <p:ph type="subTitle" idx="1"/>
          </p:nvPr>
        </p:nvSpPr>
        <p:spPr>
          <a:xfrm>
            <a:off x="64251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75" name="Google Shape;1575;p24"/>
          <p:cNvSpPr txBox="1">
            <a:spLocks noGrp="1"/>
          </p:cNvSpPr>
          <p:nvPr>
            <p:ph type="subTitle" idx="2"/>
          </p:nvPr>
        </p:nvSpPr>
        <p:spPr>
          <a:xfrm>
            <a:off x="62543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76" name="Google Shape;1576;p24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77" name="Google Shape;1577;p24"/>
          <p:cNvSpPr txBox="1">
            <a:spLocks noGrp="1"/>
          </p:cNvSpPr>
          <p:nvPr>
            <p:ph type="subTitle" idx="3"/>
          </p:nvPr>
        </p:nvSpPr>
        <p:spPr>
          <a:xfrm>
            <a:off x="89976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78" name="Google Shape;1578;p24"/>
          <p:cNvSpPr txBox="1">
            <a:spLocks noGrp="1"/>
          </p:cNvSpPr>
          <p:nvPr>
            <p:ph type="subTitle" idx="4"/>
          </p:nvPr>
        </p:nvSpPr>
        <p:spPr>
          <a:xfrm>
            <a:off x="88268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79" name="Google Shape;1579;p24"/>
          <p:cNvSpPr txBox="1">
            <a:spLocks noGrp="1"/>
          </p:cNvSpPr>
          <p:nvPr>
            <p:ph type="subTitle" idx="5"/>
          </p:nvPr>
        </p:nvSpPr>
        <p:spPr>
          <a:xfrm>
            <a:off x="12801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80" name="Google Shape;1580;p24"/>
          <p:cNvSpPr txBox="1">
            <a:spLocks noGrp="1"/>
          </p:cNvSpPr>
          <p:nvPr>
            <p:ph type="subTitle" idx="6"/>
          </p:nvPr>
        </p:nvSpPr>
        <p:spPr>
          <a:xfrm>
            <a:off x="11093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81" name="Google Shape;1581;p24"/>
          <p:cNvSpPr txBox="1">
            <a:spLocks noGrp="1"/>
          </p:cNvSpPr>
          <p:nvPr>
            <p:ph type="subTitle" idx="7"/>
          </p:nvPr>
        </p:nvSpPr>
        <p:spPr>
          <a:xfrm>
            <a:off x="3651467" y="3840480"/>
            <a:ext cx="2316400" cy="2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82" name="Google Shape;1582;p24"/>
          <p:cNvSpPr txBox="1">
            <a:spLocks noGrp="1"/>
          </p:cNvSpPr>
          <p:nvPr>
            <p:ph type="subTitle" idx="8"/>
          </p:nvPr>
        </p:nvSpPr>
        <p:spPr>
          <a:xfrm>
            <a:off x="36818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583" name="Google Shape;1583;p24"/>
          <p:cNvGrpSpPr/>
          <p:nvPr/>
        </p:nvGrpSpPr>
        <p:grpSpPr>
          <a:xfrm rot="-395414">
            <a:off x="11140786" y="5405325"/>
            <a:ext cx="685609" cy="1055900"/>
            <a:chOff x="3189975" y="2019850"/>
            <a:chExt cx="463950" cy="714525"/>
          </a:xfrm>
        </p:grpSpPr>
        <p:sp>
          <p:nvSpPr>
            <p:cNvPr id="1584" name="Google Shape;1584;p24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24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6" name="Google Shape;1586;p24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24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24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24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24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1" name="Google Shape;1591;p24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2" name="Google Shape;1592;p24"/>
          <p:cNvGrpSpPr/>
          <p:nvPr/>
        </p:nvGrpSpPr>
        <p:grpSpPr>
          <a:xfrm rot="-669090">
            <a:off x="11388415" y="4229302"/>
            <a:ext cx="725285" cy="880449"/>
            <a:chOff x="3703100" y="2534450"/>
            <a:chExt cx="543975" cy="660350"/>
          </a:xfrm>
        </p:grpSpPr>
        <p:sp>
          <p:nvSpPr>
            <p:cNvPr id="1593" name="Google Shape;1593;p2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2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2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6" name="Google Shape;1596;p2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7" name="Google Shape;1597;p2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2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2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2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2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2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2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2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2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2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2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2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2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2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2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2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3" name="Google Shape;1613;p2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4" name="Google Shape;1614;p2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5" name="Google Shape;1615;p2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6" name="Google Shape;1616;p2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7" name="Google Shape;1617;p2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8" name="Google Shape;1618;p2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9" name="Google Shape;1619;p2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0" name="Google Shape;1620;p2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1" name="Google Shape;1621;p24"/>
          <p:cNvGrpSpPr/>
          <p:nvPr/>
        </p:nvGrpSpPr>
        <p:grpSpPr>
          <a:xfrm rot="-949166">
            <a:off x="479577" y="59713"/>
            <a:ext cx="589092" cy="1086891"/>
            <a:chOff x="1400150" y="238125"/>
            <a:chExt cx="388525" cy="716900"/>
          </a:xfrm>
        </p:grpSpPr>
        <p:sp>
          <p:nvSpPr>
            <p:cNvPr id="1622" name="Google Shape;1622;p24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3" name="Google Shape;1623;p24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4" name="Google Shape;1624;p24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5" name="Google Shape;1625;p24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6" name="Google Shape;1626;p24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7" name="Google Shape;1627;p24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8" name="Google Shape;1628;p24"/>
          <p:cNvGrpSpPr/>
          <p:nvPr/>
        </p:nvGrpSpPr>
        <p:grpSpPr>
          <a:xfrm>
            <a:off x="281885" y="1464967"/>
            <a:ext cx="731633" cy="798133"/>
            <a:chOff x="5261300" y="4859875"/>
            <a:chExt cx="548725" cy="598600"/>
          </a:xfrm>
        </p:grpSpPr>
        <p:sp>
          <p:nvSpPr>
            <p:cNvPr id="1629" name="Google Shape;1629;p2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0" name="Google Shape;1630;p2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1" name="Google Shape;1631;p2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2" name="Google Shape;1632;p2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3" name="Google Shape;1633;p2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4" name="Google Shape;1634;p2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5" name="Google Shape;1635;p2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6" name="Google Shape;1636;p2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37" name="Google Shape;1637;p24"/>
          <p:cNvGrpSpPr/>
          <p:nvPr/>
        </p:nvGrpSpPr>
        <p:grpSpPr>
          <a:xfrm flipH="1">
            <a:off x="3693466" y="5510119"/>
            <a:ext cx="5135269" cy="1684175"/>
            <a:chOff x="238125" y="548775"/>
            <a:chExt cx="2842400" cy="932200"/>
          </a:xfrm>
        </p:grpSpPr>
        <p:sp>
          <p:nvSpPr>
            <p:cNvPr id="1638" name="Google Shape;1638;p2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9" name="Google Shape;1639;p2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40" name="Google Shape;1640;p24"/>
          <p:cNvSpPr/>
          <p:nvPr/>
        </p:nvSpPr>
        <p:spPr>
          <a:xfrm rot="3676830">
            <a:off x="1353495" y="97259"/>
            <a:ext cx="421141" cy="806575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23081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2" name="Google Shape;1642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3" name="Google Shape;1643;p25"/>
          <p:cNvSpPr txBox="1">
            <a:spLocks noGrp="1"/>
          </p:cNvSpPr>
          <p:nvPr>
            <p:ph type="subTitle" idx="1"/>
          </p:nvPr>
        </p:nvSpPr>
        <p:spPr>
          <a:xfrm>
            <a:off x="1121933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4" name="Google Shape;1644;p25"/>
          <p:cNvSpPr txBox="1">
            <a:spLocks noGrp="1"/>
          </p:cNvSpPr>
          <p:nvPr>
            <p:ph type="subTitle" idx="2"/>
          </p:nvPr>
        </p:nvSpPr>
        <p:spPr>
          <a:xfrm>
            <a:off x="951133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45" name="Google Shape;1645;p25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46" name="Google Shape;1646;p25"/>
          <p:cNvSpPr txBox="1">
            <a:spLocks noGrp="1"/>
          </p:cNvSpPr>
          <p:nvPr>
            <p:ph type="subTitle" idx="3"/>
          </p:nvPr>
        </p:nvSpPr>
        <p:spPr>
          <a:xfrm>
            <a:off x="3799977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7" name="Google Shape;1647;p25"/>
          <p:cNvSpPr txBox="1">
            <a:spLocks noGrp="1"/>
          </p:cNvSpPr>
          <p:nvPr>
            <p:ph type="subTitle" idx="4"/>
          </p:nvPr>
        </p:nvSpPr>
        <p:spPr>
          <a:xfrm>
            <a:off x="3629177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48" name="Google Shape;1648;p25"/>
          <p:cNvSpPr txBox="1">
            <a:spLocks noGrp="1"/>
          </p:cNvSpPr>
          <p:nvPr>
            <p:ph type="subTitle" idx="5"/>
          </p:nvPr>
        </p:nvSpPr>
        <p:spPr>
          <a:xfrm>
            <a:off x="6478023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9" name="Google Shape;1649;p25"/>
          <p:cNvSpPr txBox="1">
            <a:spLocks noGrp="1"/>
          </p:cNvSpPr>
          <p:nvPr>
            <p:ph type="subTitle" idx="6"/>
          </p:nvPr>
        </p:nvSpPr>
        <p:spPr>
          <a:xfrm>
            <a:off x="6307223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50" name="Google Shape;1650;p25"/>
          <p:cNvSpPr txBox="1">
            <a:spLocks noGrp="1"/>
          </p:cNvSpPr>
          <p:nvPr>
            <p:ph type="subTitle" idx="7"/>
          </p:nvPr>
        </p:nvSpPr>
        <p:spPr>
          <a:xfrm>
            <a:off x="9156067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51" name="Google Shape;1651;p25"/>
          <p:cNvSpPr txBox="1">
            <a:spLocks noGrp="1"/>
          </p:cNvSpPr>
          <p:nvPr>
            <p:ph type="subTitle" idx="8"/>
          </p:nvPr>
        </p:nvSpPr>
        <p:spPr>
          <a:xfrm>
            <a:off x="8985267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652" name="Google Shape;1652;p25"/>
          <p:cNvGrpSpPr/>
          <p:nvPr/>
        </p:nvGrpSpPr>
        <p:grpSpPr>
          <a:xfrm rot="-949166">
            <a:off x="11378043" y="258380"/>
            <a:ext cx="589092" cy="1086891"/>
            <a:chOff x="1400150" y="238125"/>
            <a:chExt cx="388525" cy="716900"/>
          </a:xfrm>
        </p:grpSpPr>
        <p:sp>
          <p:nvSpPr>
            <p:cNvPr id="1653" name="Google Shape;1653;p25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4" name="Google Shape;1654;p25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5" name="Google Shape;1655;p25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6" name="Google Shape;1656;p25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7" name="Google Shape;1657;p25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8" name="Google Shape;1658;p25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9" name="Google Shape;1659;p25"/>
          <p:cNvGrpSpPr/>
          <p:nvPr/>
        </p:nvGrpSpPr>
        <p:grpSpPr>
          <a:xfrm>
            <a:off x="11387760" y="2822546"/>
            <a:ext cx="721189" cy="1043397"/>
            <a:chOff x="1088850" y="238125"/>
            <a:chExt cx="1221250" cy="1766475"/>
          </a:xfrm>
        </p:grpSpPr>
        <p:sp>
          <p:nvSpPr>
            <p:cNvPr id="1660" name="Google Shape;1660;p25"/>
            <p:cNvSpPr/>
            <p:nvPr/>
          </p:nvSpPr>
          <p:spPr>
            <a:xfrm>
              <a:off x="1088850" y="238125"/>
              <a:ext cx="1221250" cy="1766475"/>
            </a:xfrm>
            <a:custGeom>
              <a:avLst/>
              <a:gdLst/>
              <a:ahLst/>
              <a:cxnLst/>
              <a:rect l="l" t="t" r="r" b="b"/>
              <a:pathLst>
                <a:path w="48850" h="70659" extrusionOk="0">
                  <a:moveTo>
                    <a:pt x="25260" y="0"/>
                  </a:moveTo>
                  <a:lnTo>
                    <a:pt x="24371" y="27"/>
                  </a:lnTo>
                  <a:lnTo>
                    <a:pt x="23481" y="108"/>
                  </a:lnTo>
                  <a:lnTo>
                    <a:pt x="22618" y="216"/>
                  </a:lnTo>
                  <a:lnTo>
                    <a:pt x="21756" y="377"/>
                  </a:lnTo>
                  <a:lnTo>
                    <a:pt x="20920" y="566"/>
                  </a:lnTo>
                  <a:lnTo>
                    <a:pt x="20084" y="782"/>
                  </a:lnTo>
                  <a:lnTo>
                    <a:pt x="19276" y="1051"/>
                  </a:lnTo>
                  <a:lnTo>
                    <a:pt x="18467" y="1348"/>
                  </a:lnTo>
                  <a:lnTo>
                    <a:pt x="17685" y="1671"/>
                  </a:lnTo>
                  <a:lnTo>
                    <a:pt x="16930" y="2022"/>
                  </a:lnTo>
                  <a:lnTo>
                    <a:pt x="16175" y="2399"/>
                  </a:lnTo>
                  <a:lnTo>
                    <a:pt x="15474" y="2831"/>
                  </a:lnTo>
                  <a:lnTo>
                    <a:pt x="14773" y="3289"/>
                  </a:lnTo>
                  <a:lnTo>
                    <a:pt x="14073" y="3747"/>
                  </a:lnTo>
                  <a:lnTo>
                    <a:pt x="13426" y="4259"/>
                  </a:lnTo>
                  <a:lnTo>
                    <a:pt x="12779" y="4799"/>
                  </a:lnTo>
                  <a:lnTo>
                    <a:pt x="12158" y="5365"/>
                  </a:lnTo>
                  <a:lnTo>
                    <a:pt x="11565" y="5958"/>
                  </a:lnTo>
                  <a:lnTo>
                    <a:pt x="11026" y="6551"/>
                  </a:lnTo>
                  <a:lnTo>
                    <a:pt x="10487" y="7198"/>
                  </a:lnTo>
                  <a:lnTo>
                    <a:pt x="9975" y="7845"/>
                  </a:lnTo>
                  <a:lnTo>
                    <a:pt x="9490" y="8546"/>
                  </a:lnTo>
                  <a:lnTo>
                    <a:pt x="9031" y="9247"/>
                  </a:lnTo>
                  <a:lnTo>
                    <a:pt x="8627" y="9975"/>
                  </a:lnTo>
                  <a:lnTo>
                    <a:pt x="8223" y="10703"/>
                  </a:lnTo>
                  <a:lnTo>
                    <a:pt x="7872" y="11484"/>
                  </a:lnTo>
                  <a:lnTo>
                    <a:pt x="7549" y="12266"/>
                  </a:lnTo>
                  <a:lnTo>
                    <a:pt x="7252" y="13048"/>
                  </a:lnTo>
                  <a:lnTo>
                    <a:pt x="6982" y="13857"/>
                  </a:lnTo>
                  <a:lnTo>
                    <a:pt x="6767" y="14692"/>
                  </a:lnTo>
                  <a:lnTo>
                    <a:pt x="6578" y="15555"/>
                  </a:lnTo>
                  <a:lnTo>
                    <a:pt x="6416" y="16418"/>
                  </a:lnTo>
                  <a:lnTo>
                    <a:pt x="6308" y="17281"/>
                  </a:lnTo>
                  <a:lnTo>
                    <a:pt x="6228" y="18089"/>
                  </a:lnTo>
                  <a:lnTo>
                    <a:pt x="6201" y="18898"/>
                  </a:lnTo>
                  <a:lnTo>
                    <a:pt x="6201" y="19707"/>
                  </a:lnTo>
                  <a:lnTo>
                    <a:pt x="6228" y="20489"/>
                  </a:lnTo>
                  <a:lnTo>
                    <a:pt x="6308" y="21297"/>
                  </a:lnTo>
                  <a:lnTo>
                    <a:pt x="6416" y="22079"/>
                  </a:lnTo>
                  <a:lnTo>
                    <a:pt x="6551" y="22861"/>
                  </a:lnTo>
                  <a:lnTo>
                    <a:pt x="6713" y="23643"/>
                  </a:lnTo>
                  <a:lnTo>
                    <a:pt x="6902" y="24398"/>
                  </a:lnTo>
                  <a:lnTo>
                    <a:pt x="7144" y="25179"/>
                  </a:lnTo>
                  <a:lnTo>
                    <a:pt x="7414" y="25907"/>
                  </a:lnTo>
                  <a:lnTo>
                    <a:pt x="7710" y="26662"/>
                  </a:lnTo>
                  <a:lnTo>
                    <a:pt x="8034" y="27363"/>
                  </a:lnTo>
                  <a:lnTo>
                    <a:pt x="8384" y="28091"/>
                  </a:lnTo>
                  <a:lnTo>
                    <a:pt x="8789" y="28792"/>
                  </a:lnTo>
                  <a:lnTo>
                    <a:pt x="9193" y="29466"/>
                  </a:lnTo>
                  <a:lnTo>
                    <a:pt x="8600" y="29978"/>
                  </a:lnTo>
                  <a:lnTo>
                    <a:pt x="8007" y="30517"/>
                  </a:lnTo>
                  <a:lnTo>
                    <a:pt x="7441" y="31056"/>
                  </a:lnTo>
                  <a:lnTo>
                    <a:pt x="6902" y="31623"/>
                  </a:lnTo>
                  <a:lnTo>
                    <a:pt x="6362" y="32189"/>
                  </a:lnTo>
                  <a:lnTo>
                    <a:pt x="5850" y="32809"/>
                  </a:lnTo>
                  <a:lnTo>
                    <a:pt x="5365" y="33429"/>
                  </a:lnTo>
                  <a:lnTo>
                    <a:pt x="4907" y="34049"/>
                  </a:lnTo>
                  <a:lnTo>
                    <a:pt x="4448" y="34696"/>
                  </a:lnTo>
                  <a:lnTo>
                    <a:pt x="4017" y="35370"/>
                  </a:lnTo>
                  <a:lnTo>
                    <a:pt x="3640" y="36044"/>
                  </a:lnTo>
                  <a:lnTo>
                    <a:pt x="3262" y="36745"/>
                  </a:lnTo>
                  <a:lnTo>
                    <a:pt x="2912" y="37446"/>
                  </a:lnTo>
                  <a:lnTo>
                    <a:pt x="2561" y="38174"/>
                  </a:lnTo>
                  <a:lnTo>
                    <a:pt x="2265" y="38901"/>
                  </a:lnTo>
                  <a:lnTo>
                    <a:pt x="1995" y="39656"/>
                  </a:lnTo>
                  <a:lnTo>
                    <a:pt x="1726" y="40384"/>
                  </a:lnTo>
                  <a:lnTo>
                    <a:pt x="1483" y="41220"/>
                  </a:lnTo>
                  <a:lnTo>
                    <a:pt x="1240" y="41867"/>
                  </a:lnTo>
                  <a:lnTo>
                    <a:pt x="1025" y="42541"/>
                  </a:lnTo>
                  <a:lnTo>
                    <a:pt x="809" y="43215"/>
                  </a:lnTo>
                  <a:lnTo>
                    <a:pt x="647" y="43889"/>
                  </a:lnTo>
                  <a:lnTo>
                    <a:pt x="485" y="44563"/>
                  </a:lnTo>
                  <a:lnTo>
                    <a:pt x="351" y="45237"/>
                  </a:lnTo>
                  <a:lnTo>
                    <a:pt x="243" y="45911"/>
                  </a:lnTo>
                  <a:lnTo>
                    <a:pt x="135" y="46585"/>
                  </a:lnTo>
                  <a:lnTo>
                    <a:pt x="81" y="47286"/>
                  </a:lnTo>
                  <a:lnTo>
                    <a:pt x="27" y="47960"/>
                  </a:lnTo>
                  <a:lnTo>
                    <a:pt x="0" y="48634"/>
                  </a:lnTo>
                  <a:lnTo>
                    <a:pt x="0" y="49307"/>
                  </a:lnTo>
                  <a:lnTo>
                    <a:pt x="27" y="50008"/>
                  </a:lnTo>
                  <a:lnTo>
                    <a:pt x="81" y="50682"/>
                  </a:lnTo>
                  <a:lnTo>
                    <a:pt x="162" y="51356"/>
                  </a:lnTo>
                  <a:lnTo>
                    <a:pt x="243" y="52030"/>
                  </a:lnTo>
                  <a:lnTo>
                    <a:pt x="378" y="52731"/>
                  </a:lnTo>
                  <a:lnTo>
                    <a:pt x="539" y="53459"/>
                  </a:lnTo>
                  <a:lnTo>
                    <a:pt x="728" y="54187"/>
                  </a:lnTo>
                  <a:lnTo>
                    <a:pt x="944" y="54915"/>
                  </a:lnTo>
                  <a:lnTo>
                    <a:pt x="1186" y="55885"/>
                  </a:lnTo>
                  <a:lnTo>
                    <a:pt x="1483" y="56856"/>
                  </a:lnTo>
                  <a:lnTo>
                    <a:pt x="1833" y="57773"/>
                  </a:lnTo>
                  <a:lnTo>
                    <a:pt x="2211" y="58662"/>
                  </a:lnTo>
                  <a:lnTo>
                    <a:pt x="2642" y="59498"/>
                  </a:lnTo>
                  <a:lnTo>
                    <a:pt x="3100" y="60334"/>
                  </a:lnTo>
                  <a:lnTo>
                    <a:pt x="3586" y="61115"/>
                  </a:lnTo>
                  <a:lnTo>
                    <a:pt x="4125" y="61870"/>
                  </a:lnTo>
                  <a:lnTo>
                    <a:pt x="4772" y="62679"/>
                  </a:lnTo>
                  <a:lnTo>
                    <a:pt x="5446" y="63407"/>
                  </a:lnTo>
                  <a:lnTo>
                    <a:pt x="6147" y="64135"/>
                  </a:lnTo>
                  <a:lnTo>
                    <a:pt x="6902" y="64836"/>
                  </a:lnTo>
                  <a:lnTo>
                    <a:pt x="7683" y="65483"/>
                  </a:lnTo>
                  <a:lnTo>
                    <a:pt x="8519" y="66076"/>
                  </a:lnTo>
                  <a:lnTo>
                    <a:pt x="9382" y="66669"/>
                  </a:lnTo>
                  <a:lnTo>
                    <a:pt x="10271" y="67181"/>
                  </a:lnTo>
                  <a:lnTo>
                    <a:pt x="11188" y="67693"/>
                  </a:lnTo>
                  <a:lnTo>
                    <a:pt x="12132" y="68152"/>
                  </a:lnTo>
                  <a:lnTo>
                    <a:pt x="13129" y="68556"/>
                  </a:lnTo>
                  <a:lnTo>
                    <a:pt x="14126" y="68906"/>
                  </a:lnTo>
                  <a:lnTo>
                    <a:pt x="15151" y="69230"/>
                  </a:lnTo>
                  <a:lnTo>
                    <a:pt x="16175" y="69526"/>
                  </a:lnTo>
                  <a:lnTo>
                    <a:pt x="17254" y="69742"/>
                  </a:lnTo>
                  <a:lnTo>
                    <a:pt x="18332" y="69931"/>
                  </a:lnTo>
                  <a:lnTo>
                    <a:pt x="19141" y="70093"/>
                  </a:lnTo>
                  <a:lnTo>
                    <a:pt x="19950" y="70254"/>
                  </a:lnTo>
                  <a:lnTo>
                    <a:pt x="20758" y="70389"/>
                  </a:lnTo>
                  <a:lnTo>
                    <a:pt x="21594" y="70497"/>
                  </a:lnTo>
                  <a:lnTo>
                    <a:pt x="22403" y="70578"/>
                  </a:lnTo>
                  <a:lnTo>
                    <a:pt x="23212" y="70632"/>
                  </a:lnTo>
                  <a:lnTo>
                    <a:pt x="24020" y="70659"/>
                  </a:lnTo>
                  <a:lnTo>
                    <a:pt x="25773" y="70659"/>
                  </a:lnTo>
                  <a:lnTo>
                    <a:pt x="26716" y="70605"/>
                  </a:lnTo>
                  <a:lnTo>
                    <a:pt x="27660" y="70524"/>
                  </a:lnTo>
                  <a:lnTo>
                    <a:pt x="28576" y="70416"/>
                  </a:lnTo>
                  <a:lnTo>
                    <a:pt x="29493" y="70281"/>
                  </a:lnTo>
                  <a:lnTo>
                    <a:pt x="30409" y="70093"/>
                  </a:lnTo>
                  <a:lnTo>
                    <a:pt x="31299" y="69904"/>
                  </a:lnTo>
                  <a:lnTo>
                    <a:pt x="32162" y="69661"/>
                  </a:lnTo>
                  <a:lnTo>
                    <a:pt x="33024" y="69392"/>
                  </a:lnTo>
                  <a:lnTo>
                    <a:pt x="33860" y="69095"/>
                  </a:lnTo>
                  <a:lnTo>
                    <a:pt x="34696" y="68772"/>
                  </a:lnTo>
                  <a:lnTo>
                    <a:pt x="35505" y="68421"/>
                  </a:lnTo>
                  <a:lnTo>
                    <a:pt x="36286" y="68044"/>
                  </a:lnTo>
                  <a:lnTo>
                    <a:pt x="37041" y="67639"/>
                  </a:lnTo>
                  <a:lnTo>
                    <a:pt x="37796" y="67181"/>
                  </a:lnTo>
                  <a:lnTo>
                    <a:pt x="38497" y="66723"/>
                  </a:lnTo>
                  <a:lnTo>
                    <a:pt x="39414" y="66049"/>
                  </a:lnTo>
                  <a:lnTo>
                    <a:pt x="40276" y="65348"/>
                  </a:lnTo>
                  <a:lnTo>
                    <a:pt x="41112" y="64566"/>
                  </a:lnTo>
                  <a:lnTo>
                    <a:pt x="41894" y="63784"/>
                  </a:lnTo>
                  <a:lnTo>
                    <a:pt x="42649" y="62922"/>
                  </a:lnTo>
                  <a:lnTo>
                    <a:pt x="43350" y="62005"/>
                  </a:lnTo>
                  <a:lnTo>
                    <a:pt x="43997" y="61061"/>
                  </a:lnTo>
                  <a:lnTo>
                    <a:pt x="44617" y="60091"/>
                  </a:lnTo>
                  <a:lnTo>
                    <a:pt x="45237" y="59282"/>
                  </a:lnTo>
                  <a:lnTo>
                    <a:pt x="45830" y="58473"/>
                  </a:lnTo>
                  <a:lnTo>
                    <a:pt x="46342" y="57638"/>
                  </a:lnTo>
                  <a:lnTo>
                    <a:pt x="46827" y="56775"/>
                  </a:lnTo>
                  <a:lnTo>
                    <a:pt x="47232" y="55885"/>
                  </a:lnTo>
                  <a:lnTo>
                    <a:pt x="47609" y="54969"/>
                  </a:lnTo>
                  <a:lnTo>
                    <a:pt x="47960" y="54025"/>
                  </a:lnTo>
                  <a:lnTo>
                    <a:pt x="48229" y="53082"/>
                  </a:lnTo>
                  <a:lnTo>
                    <a:pt x="48445" y="52111"/>
                  </a:lnTo>
                  <a:lnTo>
                    <a:pt x="48633" y="51141"/>
                  </a:lnTo>
                  <a:lnTo>
                    <a:pt x="48741" y="50143"/>
                  </a:lnTo>
                  <a:lnTo>
                    <a:pt x="48822" y="49119"/>
                  </a:lnTo>
                  <a:lnTo>
                    <a:pt x="48849" y="48094"/>
                  </a:lnTo>
                  <a:lnTo>
                    <a:pt x="48822" y="47043"/>
                  </a:lnTo>
                  <a:lnTo>
                    <a:pt x="48741" y="46019"/>
                  </a:lnTo>
                  <a:lnTo>
                    <a:pt x="48580" y="44940"/>
                  </a:lnTo>
                  <a:lnTo>
                    <a:pt x="48391" y="43889"/>
                  </a:lnTo>
                  <a:lnTo>
                    <a:pt x="48148" y="42837"/>
                  </a:lnTo>
                  <a:lnTo>
                    <a:pt x="47879" y="41813"/>
                  </a:lnTo>
                  <a:lnTo>
                    <a:pt x="47528" y="40762"/>
                  </a:lnTo>
                  <a:lnTo>
                    <a:pt x="47151" y="39764"/>
                  </a:lnTo>
                  <a:lnTo>
                    <a:pt x="46719" y="38740"/>
                  </a:lnTo>
                  <a:lnTo>
                    <a:pt x="46234" y="37769"/>
                  </a:lnTo>
                  <a:lnTo>
                    <a:pt x="45722" y="36799"/>
                  </a:lnTo>
                  <a:lnTo>
                    <a:pt x="45156" y="35855"/>
                  </a:lnTo>
                  <a:lnTo>
                    <a:pt x="44536" y="34938"/>
                  </a:lnTo>
                  <a:lnTo>
                    <a:pt x="43916" y="34022"/>
                  </a:lnTo>
                  <a:lnTo>
                    <a:pt x="43215" y="33159"/>
                  </a:lnTo>
                  <a:lnTo>
                    <a:pt x="42514" y="32323"/>
                  </a:lnTo>
                  <a:lnTo>
                    <a:pt x="41759" y="31515"/>
                  </a:lnTo>
                  <a:lnTo>
                    <a:pt x="40977" y="30760"/>
                  </a:lnTo>
                  <a:lnTo>
                    <a:pt x="40168" y="30005"/>
                  </a:lnTo>
                  <a:lnTo>
                    <a:pt x="40681" y="29223"/>
                  </a:lnTo>
                  <a:lnTo>
                    <a:pt x="41166" y="28441"/>
                  </a:lnTo>
                  <a:lnTo>
                    <a:pt x="41624" y="27633"/>
                  </a:lnTo>
                  <a:lnTo>
                    <a:pt x="42029" y="26824"/>
                  </a:lnTo>
                  <a:lnTo>
                    <a:pt x="42379" y="25988"/>
                  </a:lnTo>
                  <a:lnTo>
                    <a:pt x="42730" y="25126"/>
                  </a:lnTo>
                  <a:lnTo>
                    <a:pt x="42999" y="24290"/>
                  </a:lnTo>
                  <a:lnTo>
                    <a:pt x="43269" y="23400"/>
                  </a:lnTo>
                  <a:lnTo>
                    <a:pt x="43457" y="22537"/>
                  </a:lnTo>
                  <a:lnTo>
                    <a:pt x="43646" y="21648"/>
                  </a:lnTo>
                  <a:lnTo>
                    <a:pt x="43754" y="20758"/>
                  </a:lnTo>
                  <a:lnTo>
                    <a:pt x="43862" y="19869"/>
                  </a:lnTo>
                  <a:lnTo>
                    <a:pt x="43889" y="18979"/>
                  </a:lnTo>
                  <a:lnTo>
                    <a:pt x="43889" y="18062"/>
                  </a:lnTo>
                  <a:lnTo>
                    <a:pt x="43862" y="17146"/>
                  </a:lnTo>
                  <a:lnTo>
                    <a:pt x="43781" y="16256"/>
                  </a:lnTo>
                  <a:lnTo>
                    <a:pt x="43646" y="15340"/>
                  </a:lnTo>
                  <a:lnTo>
                    <a:pt x="43484" y="14450"/>
                  </a:lnTo>
                  <a:lnTo>
                    <a:pt x="43269" y="13587"/>
                  </a:lnTo>
                  <a:lnTo>
                    <a:pt x="43026" y="12751"/>
                  </a:lnTo>
                  <a:lnTo>
                    <a:pt x="42730" y="11916"/>
                  </a:lnTo>
                  <a:lnTo>
                    <a:pt x="42406" y="11107"/>
                  </a:lnTo>
                  <a:lnTo>
                    <a:pt x="42029" y="10298"/>
                  </a:lnTo>
                  <a:lnTo>
                    <a:pt x="41624" y="9543"/>
                  </a:lnTo>
                  <a:lnTo>
                    <a:pt x="41193" y="8789"/>
                  </a:lnTo>
                  <a:lnTo>
                    <a:pt x="40735" y="8061"/>
                  </a:lnTo>
                  <a:lnTo>
                    <a:pt x="40222" y="7360"/>
                  </a:lnTo>
                  <a:lnTo>
                    <a:pt x="39710" y="6686"/>
                  </a:lnTo>
                  <a:lnTo>
                    <a:pt x="39144" y="6039"/>
                  </a:lnTo>
                  <a:lnTo>
                    <a:pt x="38551" y="5419"/>
                  </a:lnTo>
                  <a:lnTo>
                    <a:pt x="37931" y="4826"/>
                  </a:lnTo>
                  <a:lnTo>
                    <a:pt x="37284" y="4259"/>
                  </a:lnTo>
                  <a:lnTo>
                    <a:pt x="36637" y="3747"/>
                  </a:lnTo>
                  <a:lnTo>
                    <a:pt x="35936" y="3235"/>
                  </a:lnTo>
                  <a:lnTo>
                    <a:pt x="35235" y="2777"/>
                  </a:lnTo>
                  <a:lnTo>
                    <a:pt x="34480" y="2345"/>
                  </a:lnTo>
                  <a:lnTo>
                    <a:pt x="33725" y="1941"/>
                  </a:lnTo>
                  <a:lnTo>
                    <a:pt x="32944" y="1564"/>
                  </a:lnTo>
                  <a:lnTo>
                    <a:pt x="32162" y="1240"/>
                  </a:lnTo>
                  <a:lnTo>
                    <a:pt x="31353" y="944"/>
                  </a:lnTo>
                  <a:lnTo>
                    <a:pt x="30517" y="701"/>
                  </a:lnTo>
                  <a:lnTo>
                    <a:pt x="29682" y="458"/>
                  </a:lnTo>
                  <a:lnTo>
                    <a:pt x="28819" y="297"/>
                  </a:lnTo>
                  <a:lnTo>
                    <a:pt x="27956" y="162"/>
                  </a:lnTo>
                  <a:lnTo>
                    <a:pt x="27067" y="54"/>
                  </a:lnTo>
                  <a:lnTo>
                    <a:pt x="261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1" name="Google Shape;1661;p25"/>
            <p:cNvSpPr/>
            <p:nvPr/>
          </p:nvSpPr>
          <p:spPr>
            <a:xfrm>
              <a:off x="1184550" y="333825"/>
              <a:ext cx="1029850" cy="1575075"/>
            </a:xfrm>
            <a:custGeom>
              <a:avLst/>
              <a:gdLst/>
              <a:ahLst/>
              <a:cxnLst/>
              <a:rect l="l" t="t" r="r" b="b"/>
              <a:pathLst>
                <a:path w="41194" h="63003" extrusionOk="0">
                  <a:moveTo>
                    <a:pt x="21729" y="6713"/>
                  </a:moveTo>
                  <a:lnTo>
                    <a:pt x="22187" y="6740"/>
                  </a:lnTo>
                  <a:lnTo>
                    <a:pt x="22672" y="6794"/>
                  </a:lnTo>
                  <a:lnTo>
                    <a:pt x="23023" y="6848"/>
                  </a:lnTo>
                  <a:lnTo>
                    <a:pt x="23400" y="6929"/>
                  </a:lnTo>
                  <a:lnTo>
                    <a:pt x="23751" y="7036"/>
                  </a:lnTo>
                  <a:lnTo>
                    <a:pt x="24128" y="7144"/>
                  </a:lnTo>
                  <a:lnTo>
                    <a:pt x="24640" y="7333"/>
                  </a:lnTo>
                  <a:lnTo>
                    <a:pt x="25126" y="7576"/>
                  </a:lnTo>
                  <a:lnTo>
                    <a:pt x="25611" y="7845"/>
                  </a:lnTo>
                  <a:lnTo>
                    <a:pt x="26096" y="8169"/>
                  </a:lnTo>
                  <a:lnTo>
                    <a:pt x="26581" y="8519"/>
                  </a:lnTo>
                  <a:lnTo>
                    <a:pt x="27013" y="8897"/>
                  </a:lnTo>
                  <a:lnTo>
                    <a:pt x="27444" y="9328"/>
                  </a:lnTo>
                  <a:lnTo>
                    <a:pt x="27822" y="9759"/>
                  </a:lnTo>
                  <a:lnTo>
                    <a:pt x="28172" y="10217"/>
                  </a:lnTo>
                  <a:lnTo>
                    <a:pt x="28496" y="10730"/>
                  </a:lnTo>
                  <a:lnTo>
                    <a:pt x="28765" y="11215"/>
                  </a:lnTo>
                  <a:lnTo>
                    <a:pt x="28954" y="11754"/>
                  </a:lnTo>
                  <a:lnTo>
                    <a:pt x="29116" y="12293"/>
                  </a:lnTo>
                  <a:lnTo>
                    <a:pt x="29223" y="12832"/>
                  </a:lnTo>
                  <a:lnTo>
                    <a:pt x="29250" y="13102"/>
                  </a:lnTo>
                  <a:lnTo>
                    <a:pt x="29250" y="13372"/>
                  </a:lnTo>
                  <a:lnTo>
                    <a:pt x="29250" y="13668"/>
                  </a:lnTo>
                  <a:lnTo>
                    <a:pt x="29223" y="13938"/>
                  </a:lnTo>
                  <a:lnTo>
                    <a:pt x="29196" y="14207"/>
                  </a:lnTo>
                  <a:lnTo>
                    <a:pt x="29143" y="14504"/>
                  </a:lnTo>
                  <a:lnTo>
                    <a:pt x="29062" y="14774"/>
                  </a:lnTo>
                  <a:lnTo>
                    <a:pt x="28954" y="15070"/>
                  </a:lnTo>
                  <a:lnTo>
                    <a:pt x="28846" y="15340"/>
                  </a:lnTo>
                  <a:lnTo>
                    <a:pt x="28711" y="15609"/>
                  </a:lnTo>
                  <a:lnTo>
                    <a:pt x="28549" y="15879"/>
                  </a:lnTo>
                  <a:lnTo>
                    <a:pt x="28361" y="16175"/>
                  </a:lnTo>
                  <a:lnTo>
                    <a:pt x="28145" y="16472"/>
                  </a:lnTo>
                  <a:lnTo>
                    <a:pt x="27875" y="16795"/>
                  </a:lnTo>
                  <a:lnTo>
                    <a:pt x="27633" y="17092"/>
                  </a:lnTo>
                  <a:lnTo>
                    <a:pt x="27336" y="17389"/>
                  </a:lnTo>
                  <a:lnTo>
                    <a:pt x="27067" y="17658"/>
                  </a:lnTo>
                  <a:lnTo>
                    <a:pt x="26743" y="17928"/>
                  </a:lnTo>
                  <a:lnTo>
                    <a:pt x="26447" y="18197"/>
                  </a:lnTo>
                  <a:lnTo>
                    <a:pt x="26123" y="18440"/>
                  </a:lnTo>
                  <a:lnTo>
                    <a:pt x="25665" y="18763"/>
                  </a:lnTo>
                  <a:lnTo>
                    <a:pt x="25180" y="19060"/>
                  </a:lnTo>
                  <a:lnTo>
                    <a:pt x="24694" y="19330"/>
                  </a:lnTo>
                  <a:lnTo>
                    <a:pt x="24209" y="19572"/>
                  </a:lnTo>
                  <a:lnTo>
                    <a:pt x="23697" y="19788"/>
                  </a:lnTo>
                  <a:lnTo>
                    <a:pt x="23185" y="19950"/>
                  </a:lnTo>
                  <a:lnTo>
                    <a:pt x="22646" y="20111"/>
                  </a:lnTo>
                  <a:lnTo>
                    <a:pt x="22133" y="20219"/>
                  </a:lnTo>
                  <a:lnTo>
                    <a:pt x="21567" y="20300"/>
                  </a:lnTo>
                  <a:lnTo>
                    <a:pt x="21001" y="20327"/>
                  </a:lnTo>
                  <a:lnTo>
                    <a:pt x="20435" y="20327"/>
                  </a:lnTo>
                  <a:lnTo>
                    <a:pt x="19869" y="20273"/>
                  </a:lnTo>
                  <a:lnTo>
                    <a:pt x="19330" y="20192"/>
                  </a:lnTo>
                  <a:lnTo>
                    <a:pt x="18763" y="20030"/>
                  </a:lnTo>
                  <a:lnTo>
                    <a:pt x="18224" y="19815"/>
                  </a:lnTo>
                  <a:lnTo>
                    <a:pt x="17712" y="19572"/>
                  </a:lnTo>
                  <a:lnTo>
                    <a:pt x="17200" y="19249"/>
                  </a:lnTo>
                  <a:lnTo>
                    <a:pt x="16715" y="18898"/>
                  </a:lnTo>
                  <a:lnTo>
                    <a:pt x="16283" y="18521"/>
                  </a:lnTo>
                  <a:lnTo>
                    <a:pt x="15906" y="18116"/>
                  </a:lnTo>
                  <a:lnTo>
                    <a:pt x="15555" y="17685"/>
                  </a:lnTo>
                  <a:lnTo>
                    <a:pt x="15259" y="17254"/>
                  </a:lnTo>
                  <a:lnTo>
                    <a:pt x="15016" y="16822"/>
                  </a:lnTo>
                  <a:lnTo>
                    <a:pt x="14774" y="16337"/>
                  </a:lnTo>
                  <a:lnTo>
                    <a:pt x="14585" y="15852"/>
                  </a:lnTo>
                  <a:lnTo>
                    <a:pt x="14423" y="15367"/>
                  </a:lnTo>
                  <a:lnTo>
                    <a:pt x="14315" y="14854"/>
                  </a:lnTo>
                  <a:lnTo>
                    <a:pt x="14234" y="14342"/>
                  </a:lnTo>
                  <a:lnTo>
                    <a:pt x="14181" y="13803"/>
                  </a:lnTo>
                  <a:lnTo>
                    <a:pt x="14181" y="13291"/>
                  </a:lnTo>
                  <a:lnTo>
                    <a:pt x="14207" y="12752"/>
                  </a:lnTo>
                  <a:lnTo>
                    <a:pt x="14288" y="12239"/>
                  </a:lnTo>
                  <a:lnTo>
                    <a:pt x="14396" y="11700"/>
                  </a:lnTo>
                  <a:lnTo>
                    <a:pt x="14531" y="11188"/>
                  </a:lnTo>
                  <a:lnTo>
                    <a:pt x="14720" y="10676"/>
                  </a:lnTo>
                  <a:lnTo>
                    <a:pt x="14935" y="10164"/>
                  </a:lnTo>
                  <a:lnTo>
                    <a:pt x="15394" y="9678"/>
                  </a:lnTo>
                  <a:lnTo>
                    <a:pt x="15852" y="9247"/>
                  </a:lnTo>
                  <a:lnTo>
                    <a:pt x="16229" y="8923"/>
                  </a:lnTo>
                  <a:lnTo>
                    <a:pt x="16607" y="8600"/>
                  </a:lnTo>
                  <a:lnTo>
                    <a:pt x="16984" y="8330"/>
                  </a:lnTo>
                  <a:lnTo>
                    <a:pt x="17362" y="8061"/>
                  </a:lnTo>
                  <a:lnTo>
                    <a:pt x="17766" y="7818"/>
                  </a:lnTo>
                  <a:lnTo>
                    <a:pt x="18170" y="7602"/>
                  </a:lnTo>
                  <a:lnTo>
                    <a:pt x="18602" y="7387"/>
                  </a:lnTo>
                  <a:lnTo>
                    <a:pt x="19006" y="7225"/>
                  </a:lnTo>
                  <a:lnTo>
                    <a:pt x="19464" y="7063"/>
                  </a:lnTo>
                  <a:lnTo>
                    <a:pt x="19896" y="6929"/>
                  </a:lnTo>
                  <a:lnTo>
                    <a:pt x="20327" y="6848"/>
                  </a:lnTo>
                  <a:lnTo>
                    <a:pt x="20785" y="6767"/>
                  </a:lnTo>
                  <a:lnTo>
                    <a:pt x="21244" y="6740"/>
                  </a:lnTo>
                  <a:lnTo>
                    <a:pt x="21729" y="6713"/>
                  </a:lnTo>
                  <a:close/>
                  <a:moveTo>
                    <a:pt x="18871" y="34319"/>
                  </a:moveTo>
                  <a:lnTo>
                    <a:pt x="19357" y="34372"/>
                  </a:lnTo>
                  <a:lnTo>
                    <a:pt x="19869" y="34426"/>
                  </a:lnTo>
                  <a:lnTo>
                    <a:pt x="20381" y="34507"/>
                  </a:lnTo>
                  <a:lnTo>
                    <a:pt x="20812" y="34588"/>
                  </a:lnTo>
                  <a:lnTo>
                    <a:pt x="21217" y="34696"/>
                  </a:lnTo>
                  <a:lnTo>
                    <a:pt x="21648" y="34804"/>
                  </a:lnTo>
                  <a:lnTo>
                    <a:pt x="22052" y="34939"/>
                  </a:lnTo>
                  <a:lnTo>
                    <a:pt x="22726" y="35208"/>
                  </a:lnTo>
                  <a:lnTo>
                    <a:pt x="23400" y="35505"/>
                  </a:lnTo>
                  <a:lnTo>
                    <a:pt x="24020" y="35855"/>
                  </a:lnTo>
                  <a:lnTo>
                    <a:pt x="24640" y="36260"/>
                  </a:lnTo>
                  <a:lnTo>
                    <a:pt x="25234" y="36664"/>
                  </a:lnTo>
                  <a:lnTo>
                    <a:pt x="25773" y="37122"/>
                  </a:lnTo>
                  <a:lnTo>
                    <a:pt x="26312" y="37608"/>
                  </a:lnTo>
                  <a:lnTo>
                    <a:pt x="26797" y="38120"/>
                  </a:lnTo>
                  <a:lnTo>
                    <a:pt x="27094" y="38470"/>
                  </a:lnTo>
                  <a:lnTo>
                    <a:pt x="27390" y="38821"/>
                  </a:lnTo>
                  <a:lnTo>
                    <a:pt x="27660" y="39171"/>
                  </a:lnTo>
                  <a:lnTo>
                    <a:pt x="27902" y="39549"/>
                  </a:lnTo>
                  <a:lnTo>
                    <a:pt x="28145" y="39926"/>
                  </a:lnTo>
                  <a:lnTo>
                    <a:pt x="28388" y="40303"/>
                  </a:lnTo>
                  <a:lnTo>
                    <a:pt x="28603" y="40681"/>
                  </a:lnTo>
                  <a:lnTo>
                    <a:pt x="28792" y="41085"/>
                  </a:lnTo>
                  <a:lnTo>
                    <a:pt x="28981" y="41490"/>
                  </a:lnTo>
                  <a:lnTo>
                    <a:pt x="29143" y="41894"/>
                  </a:lnTo>
                  <a:lnTo>
                    <a:pt x="29277" y="42298"/>
                  </a:lnTo>
                  <a:lnTo>
                    <a:pt x="29412" y="42703"/>
                  </a:lnTo>
                  <a:lnTo>
                    <a:pt x="29520" y="43134"/>
                  </a:lnTo>
                  <a:lnTo>
                    <a:pt x="29601" y="43565"/>
                  </a:lnTo>
                  <a:lnTo>
                    <a:pt x="29682" y="43997"/>
                  </a:lnTo>
                  <a:lnTo>
                    <a:pt x="29736" y="44401"/>
                  </a:lnTo>
                  <a:lnTo>
                    <a:pt x="29763" y="44832"/>
                  </a:lnTo>
                  <a:lnTo>
                    <a:pt x="29763" y="45264"/>
                  </a:lnTo>
                  <a:lnTo>
                    <a:pt x="29763" y="45695"/>
                  </a:lnTo>
                  <a:lnTo>
                    <a:pt x="29736" y="46126"/>
                  </a:lnTo>
                  <a:lnTo>
                    <a:pt x="29682" y="46558"/>
                  </a:lnTo>
                  <a:lnTo>
                    <a:pt x="29601" y="46989"/>
                  </a:lnTo>
                  <a:lnTo>
                    <a:pt x="29520" y="47420"/>
                  </a:lnTo>
                  <a:lnTo>
                    <a:pt x="29385" y="47852"/>
                  </a:lnTo>
                  <a:lnTo>
                    <a:pt x="29250" y="48256"/>
                  </a:lnTo>
                  <a:lnTo>
                    <a:pt x="29089" y="48688"/>
                  </a:lnTo>
                  <a:lnTo>
                    <a:pt x="28900" y="49092"/>
                  </a:lnTo>
                  <a:lnTo>
                    <a:pt x="28684" y="49496"/>
                  </a:lnTo>
                  <a:lnTo>
                    <a:pt x="28442" y="49901"/>
                  </a:lnTo>
                  <a:lnTo>
                    <a:pt x="28172" y="50305"/>
                  </a:lnTo>
                  <a:lnTo>
                    <a:pt x="27875" y="50682"/>
                  </a:lnTo>
                  <a:lnTo>
                    <a:pt x="27579" y="51087"/>
                  </a:lnTo>
                  <a:lnTo>
                    <a:pt x="27202" y="51464"/>
                  </a:lnTo>
                  <a:lnTo>
                    <a:pt x="26770" y="51896"/>
                  </a:lnTo>
                  <a:lnTo>
                    <a:pt x="26312" y="52273"/>
                  </a:lnTo>
                  <a:lnTo>
                    <a:pt x="25827" y="52624"/>
                  </a:lnTo>
                  <a:lnTo>
                    <a:pt x="25314" y="52920"/>
                  </a:lnTo>
                  <a:lnTo>
                    <a:pt x="24775" y="53190"/>
                  </a:lnTo>
                  <a:lnTo>
                    <a:pt x="24236" y="53432"/>
                  </a:lnTo>
                  <a:lnTo>
                    <a:pt x="23670" y="53648"/>
                  </a:lnTo>
                  <a:lnTo>
                    <a:pt x="23104" y="53810"/>
                  </a:lnTo>
                  <a:lnTo>
                    <a:pt x="22430" y="53971"/>
                  </a:lnTo>
                  <a:lnTo>
                    <a:pt x="21756" y="54106"/>
                  </a:lnTo>
                  <a:lnTo>
                    <a:pt x="21055" y="54187"/>
                  </a:lnTo>
                  <a:lnTo>
                    <a:pt x="20354" y="54241"/>
                  </a:lnTo>
                  <a:lnTo>
                    <a:pt x="19653" y="54268"/>
                  </a:lnTo>
                  <a:lnTo>
                    <a:pt x="18952" y="54268"/>
                  </a:lnTo>
                  <a:lnTo>
                    <a:pt x="18278" y="54214"/>
                  </a:lnTo>
                  <a:lnTo>
                    <a:pt x="17577" y="54160"/>
                  </a:lnTo>
                  <a:lnTo>
                    <a:pt x="16876" y="54079"/>
                  </a:lnTo>
                  <a:lnTo>
                    <a:pt x="16148" y="53945"/>
                  </a:lnTo>
                  <a:lnTo>
                    <a:pt x="15690" y="53864"/>
                  </a:lnTo>
                  <a:lnTo>
                    <a:pt x="15232" y="53729"/>
                  </a:lnTo>
                  <a:lnTo>
                    <a:pt x="14801" y="53594"/>
                  </a:lnTo>
                  <a:lnTo>
                    <a:pt x="14369" y="53459"/>
                  </a:lnTo>
                  <a:lnTo>
                    <a:pt x="13965" y="53297"/>
                  </a:lnTo>
                  <a:lnTo>
                    <a:pt x="13560" y="53109"/>
                  </a:lnTo>
                  <a:lnTo>
                    <a:pt x="13183" y="52893"/>
                  </a:lnTo>
                  <a:lnTo>
                    <a:pt x="12806" y="52677"/>
                  </a:lnTo>
                  <a:lnTo>
                    <a:pt x="12428" y="52462"/>
                  </a:lnTo>
                  <a:lnTo>
                    <a:pt x="12051" y="52192"/>
                  </a:lnTo>
                  <a:lnTo>
                    <a:pt x="11700" y="51923"/>
                  </a:lnTo>
                  <a:lnTo>
                    <a:pt x="11377" y="51626"/>
                  </a:lnTo>
                  <a:lnTo>
                    <a:pt x="11053" y="51330"/>
                  </a:lnTo>
                  <a:lnTo>
                    <a:pt x="10757" y="51006"/>
                  </a:lnTo>
                  <a:lnTo>
                    <a:pt x="10487" y="50656"/>
                  </a:lnTo>
                  <a:lnTo>
                    <a:pt x="10218" y="50305"/>
                  </a:lnTo>
                  <a:lnTo>
                    <a:pt x="9975" y="49928"/>
                  </a:lnTo>
                  <a:lnTo>
                    <a:pt x="9732" y="49523"/>
                  </a:lnTo>
                  <a:lnTo>
                    <a:pt x="9544" y="49119"/>
                  </a:lnTo>
                  <a:lnTo>
                    <a:pt x="9355" y="48688"/>
                  </a:lnTo>
                  <a:lnTo>
                    <a:pt x="9166" y="48256"/>
                  </a:lnTo>
                  <a:lnTo>
                    <a:pt x="9031" y="47798"/>
                  </a:lnTo>
                  <a:lnTo>
                    <a:pt x="8897" y="47340"/>
                  </a:lnTo>
                  <a:lnTo>
                    <a:pt x="8762" y="46854"/>
                  </a:lnTo>
                  <a:lnTo>
                    <a:pt x="8681" y="46261"/>
                  </a:lnTo>
                  <a:lnTo>
                    <a:pt x="8600" y="45668"/>
                  </a:lnTo>
                  <a:lnTo>
                    <a:pt x="8546" y="45075"/>
                  </a:lnTo>
                  <a:lnTo>
                    <a:pt x="8519" y="44482"/>
                  </a:lnTo>
                  <a:lnTo>
                    <a:pt x="8546" y="43889"/>
                  </a:lnTo>
                  <a:lnTo>
                    <a:pt x="8573" y="43296"/>
                  </a:lnTo>
                  <a:lnTo>
                    <a:pt x="8654" y="42703"/>
                  </a:lnTo>
                  <a:lnTo>
                    <a:pt x="8762" y="42110"/>
                  </a:lnTo>
                  <a:lnTo>
                    <a:pt x="8870" y="41517"/>
                  </a:lnTo>
                  <a:lnTo>
                    <a:pt x="9031" y="40950"/>
                  </a:lnTo>
                  <a:lnTo>
                    <a:pt x="9193" y="40357"/>
                  </a:lnTo>
                  <a:lnTo>
                    <a:pt x="9382" y="39791"/>
                  </a:lnTo>
                  <a:lnTo>
                    <a:pt x="9625" y="39225"/>
                  </a:lnTo>
                  <a:lnTo>
                    <a:pt x="9867" y="38686"/>
                  </a:lnTo>
                  <a:lnTo>
                    <a:pt x="10137" y="38147"/>
                  </a:lnTo>
                  <a:lnTo>
                    <a:pt x="10433" y="37608"/>
                  </a:lnTo>
                  <a:lnTo>
                    <a:pt x="10757" y="37284"/>
                  </a:lnTo>
                  <a:lnTo>
                    <a:pt x="11134" y="36987"/>
                  </a:lnTo>
                  <a:lnTo>
                    <a:pt x="11512" y="36664"/>
                  </a:lnTo>
                  <a:lnTo>
                    <a:pt x="11889" y="36394"/>
                  </a:lnTo>
                  <a:lnTo>
                    <a:pt x="12401" y="36044"/>
                  </a:lnTo>
                  <a:lnTo>
                    <a:pt x="12940" y="35720"/>
                  </a:lnTo>
                  <a:lnTo>
                    <a:pt x="13480" y="35451"/>
                  </a:lnTo>
                  <a:lnTo>
                    <a:pt x="14046" y="35181"/>
                  </a:lnTo>
                  <a:lnTo>
                    <a:pt x="14612" y="34966"/>
                  </a:lnTo>
                  <a:lnTo>
                    <a:pt x="15205" y="34777"/>
                  </a:lnTo>
                  <a:lnTo>
                    <a:pt x="15825" y="34615"/>
                  </a:lnTo>
                  <a:lnTo>
                    <a:pt x="16445" y="34480"/>
                  </a:lnTo>
                  <a:lnTo>
                    <a:pt x="16903" y="34426"/>
                  </a:lnTo>
                  <a:lnTo>
                    <a:pt x="17389" y="34372"/>
                  </a:lnTo>
                  <a:lnTo>
                    <a:pt x="17874" y="34319"/>
                  </a:lnTo>
                  <a:close/>
                  <a:moveTo>
                    <a:pt x="21405" y="0"/>
                  </a:moveTo>
                  <a:lnTo>
                    <a:pt x="20785" y="27"/>
                  </a:lnTo>
                  <a:lnTo>
                    <a:pt x="20138" y="81"/>
                  </a:lnTo>
                  <a:lnTo>
                    <a:pt x="19518" y="162"/>
                  </a:lnTo>
                  <a:lnTo>
                    <a:pt x="18898" y="270"/>
                  </a:lnTo>
                  <a:lnTo>
                    <a:pt x="18305" y="378"/>
                  </a:lnTo>
                  <a:lnTo>
                    <a:pt x="17685" y="539"/>
                  </a:lnTo>
                  <a:lnTo>
                    <a:pt x="17092" y="701"/>
                  </a:lnTo>
                  <a:lnTo>
                    <a:pt x="16526" y="917"/>
                  </a:lnTo>
                  <a:lnTo>
                    <a:pt x="15960" y="1132"/>
                  </a:lnTo>
                  <a:lnTo>
                    <a:pt x="15097" y="1483"/>
                  </a:lnTo>
                  <a:lnTo>
                    <a:pt x="14288" y="1914"/>
                  </a:lnTo>
                  <a:lnTo>
                    <a:pt x="13480" y="2373"/>
                  </a:lnTo>
                  <a:lnTo>
                    <a:pt x="12725" y="2885"/>
                  </a:lnTo>
                  <a:lnTo>
                    <a:pt x="12078" y="3370"/>
                  </a:lnTo>
                  <a:lnTo>
                    <a:pt x="11458" y="3882"/>
                  </a:lnTo>
                  <a:lnTo>
                    <a:pt x="10865" y="4421"/>
                  </a:lnTo>
                  <a:lnTo>
                    <a:pt x="10298" y="5014"/>
                  </a:lnTo>
                  <a:lnTo>
                    <a:pt x="9759" y="5608"/>
                  </a:lnTo>
                  <a:lnTo>
                    <a:pt x="9274" y="6255"/>
                  </a:lnTo>
                  <a:lnTo>
                    <a:pt x="8816" y="6902"/>
                  </a:lnTo>
                  <a:lnTo>
                    <a:pt x="8384" y="7602"/>
                  </a:lnTo>
                  <a:lnTo>
                    <a:pt x="7980" y="8303"/>
                  </a:lnTo>
                  <a:lnTo>
                    <a:pt x="7603" y="9031"/>
                  </a:lnTo>
                  <a:lnTo>
                    <a:pt x="7279" y="9786"/>
                  </a:lnTo>
                  <a:lnTo>
                    <a:pt x="7010" y="10568"/>
                  </a:lnTo>
                  <a:lnTo>
                    <a:pt x="6767" y="11377"/>
                  </a:lnTo>
                  <a:lnTo>
                    <a:pt x="6551" y="12185"/>
                  </a:lnTo>
                  <a:lnTo>
                    <a:pt x="6389" y="13021"/>
                  </a:lnTo>
                  <a:lnTo>
                    <a:pt x="6282" y="13857"/>
                  </a:lnTo>
                  <a:lnTo>
                    <a:pt x="6228" y="14774"/>
                  </a:lnTo>
                  <a:lnTo>
                    <a:pt x="6201" y="15690"/>
                  </a:lnTo>
                  <a:lnTo>
                    <a:pt x="6255" y="16580"/>
                  </a:lnTo>
                  <a:lnTo>
                    <a:pt x="6336" y="17442"/>
                  </a:lnTo>
                  <a:lnTo>
                    <a:pt x="6470" y="18332"/>
                  </a:lnTo>
                  <a:lnTo>
                    <a:pt x="6686" y="19168"/>
                  </a:lnTo>
                  <a:lnTo>
                    <a:pt x="6929" y="20003"/>
                  </a:lnTo>
                  <a:lnTo>
                    <a:pt x="7198" y="20812"/>
                  </a:lnTo>
                  <a:lnTo>
                    <a:pt x="7549" y="21621"/>
                  </a:lnTo>
                  <a:lnTo>
                    <a:pt x="7926" y="22376"/>
                  </a:lnTo>
                  <a:lnTo>
                    <a:pt x="8330" y="23131"/>
                  </a:lnTo>
                  <a:lnTo>
                    <a:pt x="8816" y="23859"/>
                  </a:lnTo>
                  <a:lnTo>
                    <a:pt x="9301" y="24560"/>
                  </a:lnTo>
                  <a:lnTo>
                    <a:pt x="9840" y="25233"/>
                  </a:lnTo>
                  <a:lnTo>
                    <a:pt x="10433" y="25880"/>
                  </a:lnTo>
                  <a:lnTo>
                    <a:pt x="11026" y="26501"/>
                  </a:lnTo>
                  <a:lnTo>
                    <a:pt x="10352" y="26851"/>
                  </a:lnTo>
                  <a:lnTo>
                    <a:pt x="9678" y="27255"/>
                  </a:lnTo>
                  <a:lnTo>
                    <a:pt x="9031" y="27687"/>
                  </a:lnTo>
                  <a:lnTo>
                    <a:pt x="8411" y="28145"/>
                  </a:lnTo>
                  <a:lnTo>
                    <a:pt x="7791" y="28603"/>
                  </a:lnTo>
                  <a:lnTo>
                    <a:pt x="7198" y="29116"/>
                  </a:lnTo>
                  <a:lnTo>
                    <a:pt x="6632" y="29628"/>
                  </a:lnTo>
                  <a:lnTo>
                    <a:pt x="6066" y="30194"/>
                  </a:lnTo>
                  <a:lnTo>
                    <a:pt x="5392" y="30922"/>
                  </a:lnTo>
                  <a:lnTo>
                    <a:pt x="4745" y="31677"/>
                  </a:lnTo>
                  <a:lnTo>
                    <a:pt x="4152" y="32485"/>
                  </a:lnTo>
                  <a:lnTo>
                    <a:pt x="3586" y="33348"/>
                  </a:lnTo>
                  <a:lnTo>
                    <a:pt x="3074" y="34238"/>
                  </a:lnTo>
                  <a:lnTo>
                    <a:pt x="2588" y="35154"/>
                  </a:lnTo>
                  <a:lnTo>
                    <a:pt x="2157" y="36125"/>
                  </a:lnTo>
                  <a:lnTo>
                    <a:pt x="1753" y="37122"/>
                  </a:lnTo>
                  <a:lnTo>
                    <a:pt x="1726" y="37284"/>
                  </a:lnTo>
                  <a:lnTo>
                    <a:pt x="1483" y="37931"/>
                  </a:lnTo>
                  <a:lnTo>
                    <a:pt x="1294" y="38605"/>
                  </a:lnTo>
                  <a:lnTo>
                    <a:pt x="1079" y="39144"/>
                  </a:lnTo>
                  <a:lnTo>
                    <a:pt x="890" y="39683"/>
                  </a:lnTo>
                  <a:lnTo>
                    <a:pt x="728" y="40249"/>
                  </a:lnTo>
                  <a:lnTo>
                    <a:pt x="566" y="40789"/>
                  </a:lnTo>
                  <a:lnTo>
                    <a:pt x="432" y="41355"/>
                  </a:lnTo>
                  <a:lnTo>
                    <a:pt x="324" y="41921"/>
                  </a:lnTo>
                  <a:lnTo>
                    <a:pt x="216" y="42487"/>
                  </a:lnTo>
                  <a:lnTo>
                    <a:pt x="135" y="43053"/>
                  </a:lnTo>
                  <a:lnTo>
                    <a:pt x="81" y="43619"/>
                  </a:lnTo>
                  <a:lnTo>
                    <a:pt x="27" y="44185"/>
                  </a:lnTo>
                  <a:lnTo>
                    <a:pt x="27" y="44752"/>
                  </a:lnTo>
                  <a:lnTo>
                    <a:pt x="0" y="45318"/>
                  </a:lnTo>
                  <a:lnTo>
                    <a:pt x="27" y="45884"/>
                  </a:lnTo>
                  <a:lnTo>
                    <a:pt x="54" y="46450"/>
                  </a:lnTo>
                  <a:lnTo>
                    <a:pt x="135" y="47043"/>
                  </a:lnTo>
                  <a:lnTo>
                    <a:pt x="189" y="47609"/>
                  </a:lnTo>
                  <a:lnTo>
                    <a:pt x="324" y="48229"/>
                  </a:lnTo>
                  <a:lnTo>
                    <a:pt x="459" y="48849"/>
                  </a:lnTo>
                  <a:lnTo>
                    <a:pt x="620" y="49469"/>
                  </a:lnTo>
                  <a:lnTo>
                    <a:pt x="809" y="50062"/>
                  </a:lnTo>
                  <a:lnTo>
                    <a:pt x="971" y="50709"/>
                  </a:lnTo>
                  <a:lnTo>
                    <a:pt x="1133" y="51330"/>
                  </a:lnTo>
                  <a:lnTo>
                    <a:pt x="1348" y="51950"/>
                  </a:lnTo>
                  <a:lnTo>
                    <a:pt x="1591" y="52570"/>
                  </a:lnTo>
                  <a:lnTo>
                    <a:pt x="1833" y="53163"/>
                  </a:lnTo>
                  <a:lnTo>
                    <a:pt x="2130" y="53756"/>
                  </a:lnTo>
                  <a:lnTo>
                    <a:pt x="2427" y="54322"/>
                  </a:lnTo>
                  <a:lnTo>
                    <a:pt x="2777" y="54888"/>
                  </a:lnTo>
                  <a:lnTo>
                    <a:pt x="3047" y="55319"/>
                  </a:lnTo>
                  <a:lnTo>
                    <a:pt x="3370" y="55751"/>
                  </a:lnTo>
                  <a:lnTo>
                    <a:pt x="3828" y="56344"/>
                  </a:lnTo>
                  <a:lnTo>
                    <a:pt x="4341" y="56910"/>
                  </a:lnTo>
                  <a:lnTo>
                    <a:pt x="4853" y="57449"/>
                  </a:lnTo>
                  <a:lnTo>
                    <a:pt x="5419" y="57961"/>
                  </a:lnTo>
                  <a:lnTo>
                    <a:pt x="5985" y="58447"/>
                  </a:lnTo>
                  <a:lnTo>
                    <a:pt x="6578" y="58905"/>
                  </a:lnTo>
                  <a:lnTo>
                    <a:pt x="7198" y="59336"/>
                  </a:lnTo>
                  <a:lnTo>
                    <a:pt x="7818" y="59741"/>
                  </a:lnTo>
                  <a:lnTo>
                    <a:pt x="8519" y="60145"/>
                  </a:lnTo>
                  <a:lnTo>
                    <a:pt x="9220" y="60495"/>
                  </a:lnTo>
                  <a:lnTo>
                    <a:pt x="9921" y="60846"/>
                  </a:lnTo>
                  <a:lnTo>
                    <a:pt x="10649" y="61142"/>
                  </a:lnTo>
                  <a:lnTo>
                    <a:pt x="11377" y="61412"/>
                  </a:lnTo>
                  <a:lnTo>
                    <a:pt x="12132" y="61655"/>
                  </a:lnTo>
                  <a:lnTo>
                    <a:pt x="12913" y="61870"/>
                  </a:lnTo>
                  <a:lnTo>
                    <a:pt x="13668" y="62059"/>
                  </a:lnTo>
                  <a:lnTo>
                    <a:pt x="14423" y="62221"/>
                  </a:lnTo>
                  <a:lnTo>
                    <a:pt x="15205" y="62329"/>
                  </a:lnTo>
                  <a:lnTo>
                    <a:pt x="15960" y="62490"/>
                  </a:lnTo>
                  <a:lnTo>
                    <a:pt x="16742" y="62652"/>
                  </a:lnTo>
                  <a:lnTo>
                    <a:pt x="17523" y="62760"/>
                  </a:lnTo>
                  <a:lnTo>
                    <a:pt x="18305" y="62868"/>
                  </a:lnTo>
                  <a:lnTo>
                    <a:pt x="19033" y="62922"/>
                  </a:lnTo>
                  <a:lnTo>
                    <a:pt x="19734" y="62976"/>
                  </a:lnTo>
                  <a:lnTo>
                    <a:pt x="20435" y="63003"/>
                  </a:lnTo>
                  <a:lnTo>
                    <a:pt x="21837" y="63003"/>
                  </a:lnTo>
                  <a:lnTo>
                    <a:pt x="22565" y="62949"/>
                  </a:lnTo>
                  <a:lnTo>
                    <a:pt x="23266" y="62895"/>
                  </a:lnTo>
                  <a:lnTo>
                    <a:pt x="23966" y="62814"/>
                  </a:lnTo>
                  <a:lnTo>
                    <a:pt x="25099" y="62652"/>
                  </a:lnTo>
                  <a:lnTo>
                    <a:pt x="26231" y="62436"/>
                  </a:lnTo>
                  <a:lnTo>
                    <a:pt x="27336" y="62140"/>
                  </a:lnTo>
                  <a:lnTo>
                    <a:pt x="27875" y="61978"/>
                  </a:lnTo>
                  <a:lnTo>
                    <a:pt x="28415" y="61789"/>
                  </a:lnTo>
                  <a:lnTo>
                    <a:pt x="28954" y="61601"/>
                  </a:lnTo>
                  <a:lnTo>
                    <a:pt x="29493" y="61385"/>
                  </a:lnTo>
                  <a:lnTo>
                    <a:pt x="30032" y="61142"/>
                  </a:lnTo>
                  <a:lnTo>
                    <a:pt x="30544" y="60900"/>
                  </a:lnTo>
                  <a:lnTo>
                    <a:pt x="31057" y="60630"/>
                  </a:lnTo>
                  <a:lnTo>
                    <a:pt x="31542" y="60361"/>
                  </a:lnTo>
                  <a:lnTo>
                    <a:pt x="32027" y="60064"/>
                  </a:lnTo>
                  <a:lnTo>
                    <a:pt x="32512" y="59741"/>
                  </a:lnTo>
                  <a:lnTo>
                    <a:pt x="33132" y="59282"/>
                  </a:lnTo>
                  <a:lnTo>
                    <a:pt x="33752" y="58770"/>
                  </a:lnTo>
                  <a:lnTo>
                    <a:pt x="34319" y="58258"/>
                  </a:lnTo>
                  <a:lnTo>
                    <a:pt x="34885" y="57719"/>
                  </a:lnTo>
                  <a:lnTo>
                    <a:pt x="35424" y="57153"/>
                  </a:lnTo>
                  <a:lnTo>
                    <a:pt x="35909" y="56586"/>
                  </a:lnTo>
                  <a:lnTo>
                    <a:pt x="36394" y="55966"/>
                  </a:lnTo>
                  <a:lnTo>
                    <a:pt x="36826" y="55346"/>
                  </a:lnTo>
                  <a:lnTo>
                    <a:pt x="37257" y="54699"/>
                  </a:lnTo>
                  <a:lnTo>
                    <a:pt x="37661" y="54052"/>
                  </a:lnTo>
                  <a:lnTo>
                    <a:pt x="37958" y="53675"/>
                  </a:lnTo>
                  <a:lnTo>
                    <a:pt x="38416" y="53082"/>
                  </a:lnTo>
                  <a:lnTo>
                    <a:pt x="38848" y="52462"/>
                  </a:lnTo>
                  <a:lnTo>
                    <a:pt x="39225" y="51842"/>
                  </a:lnTo>
                  <a:lnTo>
                    <a:pt x="39576" y="51195"/>
                  </a:lnTo>
                  <a:lnTo>
                    <a:pt x="39899" y="50548"/>
                  </a:lnTo>
                  <a:lnTo>
                    <a:pt x="40169" y="49901"/>
                  </a:lnTo>
                  <a:lnTo>
                    <a:pt x="40411" y="49227"/>
                  </a:lnTo>
                  <a:lnTo>
                    <a:pt x="40627" y="48553"/>
                  </a:lnTo>
                  <a:lnTo>
                    <a:pt x="40789" y="47879"/>
                  </a:lnTo>
                  <a:lnTo>
                    <a:pt x="40950" y="47178"/>
                  </a:lnTo>
                  <a:lnTo>
                    <a:pt x="41058" y="46477"/>
                  </a:lnTo>
                  <a:lnTo>
                    <a:pt x="41112" y="45776"/>
                  </a:lnTo>
                  <a:lnTo>
                    <a:pt x="41166" y="45075"/>
                  </a:lnTo>
                  <a:lnTo>
                    <a:pt x="41193" y="44374"/>
                  </a:lnTo>
                  <a:lnTo>
                    <a:pt x="41166" y="43646"/>
                  </a:lnTo>
                  <a:lnTo>
                    <a:pt x="41112" y="42945"/>
                  </a:lnTo>
                  <a:lnTo>
                    <a:pt x="41058" y="42244"/>
                  </a:lnTo>
                  <a:lnTo>
                    <a:pt x="40950" y="41517"/>
                  </a:lnTo>
                  <a:lnTo>
                    <a:pt x="40816" y="40816"/>
                  </a:lnTo>
                  <a:lnTo>
                    <a:pt x="40654" y="40115"/>
                  </a:lnTo>
                  <a:lnTo>
                    <a:pt x="40465" y="39414"/>
                  </a:lnTo>
                  <a:lnTo>
                    <a:pt x="40249" y="38713"/>
                  </a:lnTo>
                  <a:lnTo>
                    <a:pt x="40007" y="38012"/>
                  </a:lnTo>
                  <a:lnTo>
                    <a:pt x="39737" y="37338"/>
                  </a:lnTo>
                  <a:lnTo>
                    <a:pt x="39468" y="36664"/>
                  </a:lnTo>
                  <a:lnTo>
                    <a:pt x="39144" y="35990"/>
                  </a:lnTo>
                  <a:lnTo>
                    <a:pt x="38794" y="35316"/>
                  </a:lnTo>
                  <a:lnTo>
                    <a:pt x="38443" y="34669"/>
                  </a:lnTo>
                  <a:lnTo>
                    <a:pt x="38066" y="34022"/>
                  </a:lnTo>
                  <a:lnTo>
                    <a:pt x="37661" y="33402"/>
                  </a:lnTo>
                  <a:lnTo>
                    <a:pt x="37230" y="32782"/>
                  </a:lnTo>
                  <a:lnTo>
                    <a:pt x="36772" y="32189"/>
                  </a:lnTo>
                  <a:lnTo>
                    <a:pt x="36287" y="31569"/>
                  </a:lnTo>
                  <a:lnTo>
                    <a:pt x="35747" y="30976"/>
                  </a:lnTo>
                  <a:lnTo>
                    <a:pt x="35208" y="30383"/>
                  </a:lnTo>
                  <a:lnTo>
                    <a:pt x="34642" y="29816"/>
                  </a:lnTo>
                  <a:lnTo>
                    <a:pt x="34076" y="29277"/>
                  </a:lnTo>
                  <a:lnTo>
                    <a:pt x="33456" y="28765"/>
                  </a:lnTo>
                  <a:lnTo>
                    <a:pt x="32836" y="28280"/>
                  </a:lnTo>
                  <a:lnTo>
                    <a:pt x="32189" y="27795"/>
                  </a:lnTo>
                  <a:lnTo>
                    <a:pt x="31677" y="27444"/>
                  </a:lnTo>
                  <a:lnTo>
                    <a:pt x="31111" y="27094"/>
                  </a:lnTo>
                  <a:lnTo>
                    <a:pt x="30706" y="26851"/>
                  </a:lnTo>
                  <a:lnTo>
                    <a:pt x="31488" y="26069"/>
                  </a:lnTo>
                  <a:lnTo>
                    <a:pt x="31865" y="25665"/>
                  </a:lnTo>
                  <a:lnTo>
                    <a:pt x="32216" y="25233"/>
                  </a:lnTo>
                  <a:lnTo>
                    <a:pt x="32674" y="24667"/>
                  </a:lnTo>
                  <a:lnTo>
                    <a:pt x="33105" y="24101"/>
                  </a:lnTo>
                  <a:lnTo>
                    <a:pt x="33510" y="23508"/>
                  </a:lnTo>
                  <a:lnTo>
                    <a:pt x="33887" y="22915"/>
                  </a:lnTo>
                  <a:lnTo>
                    <a:pt x="34265" y="22268"/>
                  </a:lnTo>
                  <a:lnTo>
                    <a:pt x="34588" y="21648"/>
                  </a:lnTo>
                  <a:lnTo>
                    <a:pt x="34885" y="21001"/>
                  </a:lnTo>
                  <a:lnTo>
                    <a:pt x="35154" y="20327"/>
                  </a:lnTo>
                  <a:lnTo>
                    <a:pt x="35424" y="19653"/>
                  </a:lnTo>
                  <a:lnTo>
                    <a:pt x="35640" y="18979"/>
                  </a:lnTo>
                  <a:lnTo>
                    <a:pt x="35801" y="18278"/>
                  </a:lnTo>
                  <a:lnTo>
                    <a:pt x="35963" y="17577"/>
                  </a:lnTo>
                  <a:lnTo>
                    <a:pt x="36098" y="16849"/>
                  </a:lnTo>
                  <a:lnTo>
                    <a:pt x="36179" y="16121"/>
                  </a:lnTo>
                  <a:lnTo>
                    <a:pt x="36233" y="15394"/>
                  </a:lnTo>
                  <a:lnTo>
                    <a:pt x="36233" y="14666"/>
                  </a:lnTo>
                  <a:lnTo>
                    <a:pt x="36233" y="14207"/>
                  </a:lnTo>
                  <a:lnTo>
                    <a:pt x="36206" y="13533"/>
                  </a:lnTo>
                  <a:lnTo>
                    <a:pt x="36152" y="12859"/>
                  </a:lnTo>
                  <a:lnTo>
                    <a:pt x="36071" y="12320"/>
                  </a:lnTo>
                  <a:lnTo>
                    <a:pt x="35963" y="11808"/>
                  </a:lnTo>
                  <a:lnTo>
                    <a:pt x="35855" y="11296"/>
                  </a:lnTo>
                  <a:lnTo>
                    <a:pt x="35747" y="10784"/>
                  </a:lnTo>
                  <a:lnTo>
                    <a:pt x="35586" y="10271"/>
                  </a:lnTo>
                  <a:lnTo>
                    <a:pt x="35424" y="9786"/>
                  </a:lnTo>
                  <a:lnTo>
                    <a:pt x="35262" y="9301"/>
                  </a:lnTo>
                  <a:lnTo>
                    <a:pt x="35073" y="8816"/>
                  </a:lnTo>
                  <a:lnTo>
                    <a:pt x="34858" y="8357"/>
                  </a:lnTo>
                  <a:lnTo>
                    <a:pt x="34615" y="7899"/>
                  </a:lnTo>
                  <a:lnTo>
                    <a:pt x="34399" y="7441"/>
                  </a:lnTo>
                  <a:lnTo>
                    <a:pt x="34130" y="7009"/>
                  </a:lnTo>
                  <a:lnTo>
                    <a:pt x="33860" y="6578"/>
                  </a:lnTo>
                  <a:lnTo>
                    <a:pt x="33564" y="6147"/>
                  </a:lnTo>
                  <a:lnTo>
                    <a:pt x="33267" y="5742"/>
                  </a:lnTo>
                  <a:lnTo>
                    <a:pt x="32971" y="5338"/>
                  </a:lnTo>
                  <a:lnTo>
                    <a:pt x="32620" y="4961"/>
                  </a:lnTo>
                  <a:lnTo>
                    <a:pt x="32270" y="4556"/>
                  </a:lnTo>
                  <a:lnTo>
                    <a:pt x="31919" y="4179"/>
                  </a:lnTo>
                  <a:lnTo>
                    <a:pt x="31542" y="3828"/>
                  </a:lnTo>
                  <a:lnTo>
                    <a:pt x="31137" y="3478"/>
                  </a:lnTo>
                  <a:lnTo>
                    <a:pt x="30733" y="3154"/>
                  </a:lnTo>
                  <a:lnTo>
                    <a:pt x="30329" y="2831"/>
                  </a:lnTo>
                  <a:lnTo>
                    <a:pt x="29897" y="2534"/>
                  </a:lnTo>
                  <a:lnTo>
                    <a:pt x="29466" y="2238"/>
                  </a:lnTo>
                  <a:lnTo>
                    <a:pt x="29008" y="1968"/>
                  </a:lnTo>
                  <a:lnTo>
                    <a:pt x="28549" y="1725"/>
                  </a:lnTo>
                  <a:lnTo>
                    <a:pt x="28091" y="1483"/>
                  </a:lnTo>
                  <a:lnTo>
                    <a:pt x="27606" y="1240"/>
                  </a:lnTo>
                  <a:lnTo>
                    <a:pt x="27121" y="1052"/>
                  </a:lnTo>
                  <a:lnTo>
                    <a:pt x="26635" y="863"/>
                  </a:lnTo>
                  <a:lnTo>
                    <a:pt x="26123" y="701"/>
                  </a:lnTo>
                  <a:lnTo>
                    <a:pt x="25449" y="485"/>
                  </a:lnTo>
                  <a:lnTo>
                    <a:pt x="24721" y="324"/>
                  </a:lnTo>
                  <a:lnTo>
                    <a:pt x="23993" y="189"/>
                  </a:lnTo>
                  <a:lnTo>
                    <a:pt x="23266" y="81"/>
                  </a:lnTo>
                  <a:lnTo>
                    <a:pt x="22646" y="27"/>
                  </a:lnTo>
                  <a:lnTo>
                    <a:pt x="220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2" name="Google Shape;1662;p25"/>
            <p:cNvSpPr/>
            <p:nvPr/>
          </p:nvSpPr>
          <p:spPr>
            <a:xfrm>
              <a:off x="1227675" y="1088650"/>
              <a:ext cx="152350" cy="738700"/>
            </a:xfrm>
            <a:custGeom>
              <a:avLst/>
              <a:gdLst/>
              <a:ahLst/>
              <a:cxnLst/>
              <a:rect l="l" t="t" r="r" b="b"/>
              <a:pathLst>
                <a:path w="6094" h="29548" extrusionOk="0">
                  <a:moveTo>
                    <a:pt x="4341" y="1"/>
                  </a:moveTo>
                  <a:lnTo>
                    <a:pt x="3667" y="729"/>
                  </a:lnTo>
                  <a:lnTo>
                    <a:pt x="3020" y="1484"/>
                  </a:lnTo>
                  <a:lnTo>
                    <a:pt x="2427" y="2292"/>
                  </a:lnTo>
                  <a:lnTo>
                    <a:pt x="1861" y="3155"/>
                  </a:lnTo>
                  <a:lnTo>
                    <a:pt x="1349" y="4045"/>
                  </a:lnTo>
                  <a:lnTo>
                    <a:pt x="863" y="4961"/>
                  </a:lnTo>
                  <a:lnTo>
                    <a:pt x="432" y="5932"/>
                  </a:lnTo>
                  <a:lnTo>
                    <a:pt x="28" y="6929"/>
                  </a:lnTo>
                  <a:lnTo>
                    <a:pt x="1" y="7091"/>
                  </a:lnTo>
                  <a:lnTo>
                    <a:pt x="55" y="9275"/>
                  </a:lnTo>
                  <a:lnTo>
                    <a:pt x="162" y="11485"/>
                  </a:lnTo>
                  <a:lnTo>
                    <a:pt x="405" y="15907"/>
                  </a:lnTo>
                  <a:lnTo>
                    <a:pt x="702" y="20301"/>
                  </a:lnTo>
                  <a:lnTo>
                    <a:pt x="1052" y="24695"/>
                  </a:lnTo>
                  <a:lnTo>
                    <a:pt x="1322" y="25126"/>
                  </a:lnTo>
                  <a:lnTo>
                    <a:pt x="1645" y="25558"/>
                  </a:lnTo>
                  <a:lnTo>
                    <a:pt x="2103" y="26151"/>
                  </a:lnTo>
                  <a:lnTo>
                    <a:pt x="2616" y="26717"/>
                  </a:lnTo>
                  <a:lnTo>
                    <a:pt x="3128" y="27256"/>
                  </a:lnTo>
                  <a:lnTo>
                    <a:pt x="3694" y="27768"/>
                  </a:lnTo>
                  <a:lnTo>
                    <a:pt x="4260" y="28254"/>
                  </a:lnTo>
                  <a:lnTo>
                    <a:pt x="4853" y="28712"/>
                  </a:lnTo>
                  <a:lnTo>
                    <a:pt x="5473" y="29143"/>
                  </a:lnTo>
                  <a:lnTo>
                    <a:pt x="6093" y="29548"/>
                  </a:lnTo>
                  <a:lnTo>
                    <a:pt x="5824" y="26205"/>
                  </a:lnTo>
                  <a:lnTo>
                    <a:pt x="5554" y="22862"/>
                  </a:lnTo>
                  <a:lnTo>
                    <a:pt x="5311" y="19492"/>
                  </a:lnTo>
                  <a:lnTo>
                    <a:pt x="5096" y="16149"/>
                  </a:lnTo>
                  <a:lnTo>
                    <a:pt x="4907" y="12779"/>
                  </a:lnTo>
                  <a:lnTo>
                    <a:pt x="4745" y="9409"/>
                  </a:lnTo>
                  <a:lnTo>
                    <a:pt x="4584" y="6067"/>
                  </a:lnTo>
                  <a:lnTo>
                    <a:pt x="4449" y="2697"/>
                  </a:lnTo>
                  <a:lnTo>
                    <a:pt x="4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3" name="Google Shape;1663;p25"/>
            <p:cNvSpPr/>
            <p:nvPr/>
          </p:nvSpPr>
          <p:spPr>
            <a:xfrm>
              <a:off x="1479075" y="362125"/>
              <a:ext cx="116625" cy="881575"/>
            </a:xfrm>
            <a:custGeom>
              <a:avLst/>
              <a:gdLst/>
              <a:ahLst/>
              <a:cxnLst/>
              <a:rect l="l" t="t" r="r" b="b"/>
              <a:pathLst>
                <a:path w="4665" h="35263" extrusionOk="0">
                  <a:moveTo>
                    <a:pt x="4179" y="0"/>
                  </a:moveTo>
                  <a:lnTo>
                    <a:pt x="3316" y="351"/>
                  </a:lnTo>
                  <a:lnTo>
                    <a:pt x="2507" y="782"/>
                  </a:lnTo>
                  <a:lnTo>
                    <a:pt x="1699" y="1241"/>
                  </a:lnTo>
                  <a:lnTo>
                    <a:pt x="944" y="1753"/>
                  </a:lnTo>
                  <a:lnTo>
                    <a:pt x="836" y="3128"/>
                  </a:lnTo>
                  <a:lnTo>
                    <a:pt x="755" y="4529"/>
                  </a:lnTo>
                  <a:lnTo>
                    <a:pt x="620" y="7306"/>
                  </a:lnTo>
                  <a:lnTo>
                    <a:pt x="512" y="10056"/>
                  </a:lnTo>
                  <a:lnTo>
                    <a:pt x="405" y="12752"/>
                  </a:lnTo>
                  <a:lnTo>
                    <a:pt x="297" y="15151"/>
                  </a:lnTo>
                  <a:lnTo>
                    <a:pt x="189" y="17524"/>
                  </a:lnTo>
                  <a:lnTo>
                    <a:pt x="108" y="19896"/>
                  </a:lnTo>
                  <a:lnTo>
                    <a:pt x="54" y="22268"/>
                  </a:lnTo>
                  <a:lnTo>
                    <a:pt x="0" y="24641"/>
                  </a:lnTo>
                  <a:lnTo>
                    <a:pt x="0" y="27013"/>
                  </a:lnTo>
                  <a:lnTo>
                    <a:pt x="0" y="29385"/>
                  </a:lnTo>
                  <a:lnTo>
                    <a:pt x="27" y="31758"/>
                  </a:lnTo>
                  <a:lnTo>
                    <a:pt x="108" y="35262"/>
                  </a:lnTo>
                  <a:lnTo>
                    <a:pt x="620" y="34912"/>
                  </a:lnTo>
                  <a:lnTo>
                    <a:pt x="1159" y="34588"/>
                  </a:lnTo>
                  <a:lnTo>
                    <a:pt x="1699" y="34319"/>
                  </a:lnTo>
                  <a:lnTo>
                    <a:pt x="2265" y="34049"/>
                  </a:lnTo>
                  <a:lnTo>
                    <a:pt x="2831" y="33834"/>
                  </a:lnTo>
                  <a:lnTo>
                    <a:pt x="3424" y="33645"/>
                  </a:lnTo>
                  <a:lnTo>
                    <a:pt x="4044" y="33483"/>
                  </a:lnTo>
                  <a:lnTo>
                    <a:pt x="4664" y="33348"/>
                  </a:lnTo>
                  <a:lnTo>
                    <a:pt x="4583" y="31758"/>
                  </a:lnTo>
                  <a:lnTo>
                    <a:pt x="4341" y="24371"/>
                  </a:lnTo>
                  <a:lnTo>
                    <a:pt x="4206" y="20678"/>
                  </a:lnTo>
                  <a:lnTo>
                    <a:pt x="4125" y="16984"/>
                  </a:lnTo>
                  <a:lnTo>
                    <a:pt x="3774" y="16553"/>
                  </a:lnTo>
                  <a:lnTo>
                    <a:pt x="3478" y="16122"/>
                  </a:lnTo>
                  <a:lnTo>
                    <a:pt x="3235" y="15690"/>
                  </a:lnTo>
                  <a:lnTo>
                    <a:pt x="2993" y="15205"/>
                  </a:lnTo>
                  <a:lnTo>
                    <a:pt x="2804" y="14720"/>
                  </a:lnTo>
                  <a:lnTo>
                    <a:pt x="2642" y="14235"/>
                  </a:lnTo>
                  <a:lnTo>
                    <a:pt x="2534" y="13722"/>
                  </a:lnTo>
                  <a:lnTo>
                    <a:pt x="2453" y="13210"/>
                  </a:lnTo>
                  <a:lnTo>
                    <a:pt x="2400" y="12671"/>
                  </a:lnTo>
                  <a:lnTo>
                    <a:pt x="2400" y="12159"/>
                  </a:lnTo>
                  <a:lnTo>
                    <a:pt x="2426" y="11620"/>
                  </a:lnTo>
                  <a:lnTo>
                    <a:pt x="2507" y="11107"/>
                  </a:lnTo>
                  <a:lnTo>
                    <a:pt x="2615" y="10568"/>
                  </a:lnTo>
                  <a:lnTo>
                    <a:pt x="2750" y="10056"/>
                  </a:lnTo>
                  <a:lnTo>
                    <a:pt x="2939" y="9544"/>
                  </a:lnTo>
                  <a:lnTo>
                    <a:pt x="3154" y="9032"/>
                  </a:lnTo>
                  <a:lnTo>
                    <a:pt x="3613" y="8546"/>
                  </a:lnTo>
                  <a:lnTo>
                    <a:pt x="4071" y="8115"/>
                  </a:lnTo>
                  <a:lnTo>
                    <a:pt x="4179" y="4044"/>
                  </a:lnTo>
                  <a:lnTo>
                    <a:pt x="4179" y="2022"/>
                  </a:lnTo>
                  <a:lnTo>
                    <a:pt x="41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4" name="Google Shape;1664;p25"/>
            <p:cNvSpPr/>
            <p:nvPr/>
          </p:nvSpPr>
          <p:spPr>
            <a:xfrm>
              <a:off x="1504675" y="1650750"/>
              <a:ext cx="137525" cy="254775"/>
            </a:xfrm>
            <a:custGeom>
              <a:avLst/>
              <a:gdLst/>
              <a:ahLst/>
              <a:cxnLst/>
              <a:rect l="l" t="t" r="r" b="b"/>
              <a:pathLst>
                <a:path w="5501" h="10191" extrusionOk="0">
                  <a:moveTo>
                    <a:pt x="1" y="0"/>
                  </a:moveTo>
                  <a:lnTo>
                    <a:pt x="189" y="2346"/>
                  </a:lnTo>
                  <a:lnTo>
                    <a:pt x="405" y="4691"/>
                  </a:lnTo>
                  <a:lnTo>
                    <a:pt x="621" y="7037"/>
                  </a:lnTo>
                  <a:lnTo>
                    <a:pt x="863" y="9382"/>
                  </a:lnTo>
                  <a:lnTo>
                    <a:pt x="1618" y="9544"/>
                  </a:lnTo>
                  <a:lnTo>
                    <a:pt x="2400" y="9652"/>
                  </a:lnTo>
                  <a:lnTo>
                    <a:pt x="3155" y="9813"/>
                  </a:lnTo>
                  <a:lnTo>
                    <a:pt x="3937" y="9975"/>
                  </a:lnTo>
                  <a:lnTo>
                    <a:pt x="4718" y="10083"/>
                  </a:lnTo>
                  <a:lnTo>
                    <a:pt x="5500" y="10191"/>
                  </a:lnTo>
                  <a:lnTo>
                    <a:pt x="5123" y="5850"/>
                  </a:lnTo>
                  <a:lnTo>
                    <a:pt x="4772" y="1483"/>
                  </a:lnTo>
                  <a:lnTo>
                    <a:pt x="4071" y="1402"/>
                  </a:lnTo>
                  <a:lnTo>
                    <a:pt x="3343" y="1268"/>
                  </a:lnTo>
                  <a:lnTo>
                    <a:pt x="2885" y="1187"/>
                  </a:lnTo>
                  <a:lnTo>
                    <a:pt x="2427" y="1052"/>
                  </a:lnTo>
                  <a:lnTo>
                    <a:pt x="1996" y="917"/>
                  </a:lnTo>
                  <a:lnTo>
                    <a:pt x="1564" y="782"/>
                  </a:lnTo>
                  <a:lnTo>
                    <a:pt x="1160" y="620"/>
                  </a:lnTo>
                  <a:lnTo>
                    <a:pt x="755" y="432"/>
                  </a:lnTo>
                  <a:lnTo>
                    <a:pt x="378" y="2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5" name="Google Shape;1665;p25"/>
            <p:cNvSpPr/>
            <p:nvPr/>
          </p:nvSpPr>
          <p:spPr>
            <a:xfrm>
              <a:off x="1751350" y="335850"/>
              <a:ext cx="87650" cy="202200"/>
            </a:xfrm>
            <a:custGeom>
              <a:avLst/>
              <a:gdLst/>
              <a:ahLst/>
              <a:cxnLst/>
              <a:rect l="l" t="t" r="r" b="b"/>
              <a:pathLst>
                <a:path w="3506" h="8088" extrusionOk="0">
                  <a:moveTo>
                    <a:pt x="594" y="0"/>
                  </a:moveTo>
                  <a:lnTo>
                    <a:pt x="378" y="1671"/>
                  </a:lnTo>
                  <a:lnTo>
                    <a:pt x="216" y="3343"/>
                  </a:lnTo>
                  <a:lnTo>
                    <a:pt x="108" y="5014"/>
                  </a:lnTo>
                  <a:lnTo>
                    <a:pt x="0" y="6713"/>
                  </a:lnTo>
                  <a:lnTo>
                    <a:pt x="351" y="6767"/>
                  </a:lnTo>
                  <a:lnTo>
                    <a:pt x="728" y="6848"/>
                  </a:lnTo>
                  <a:lnTo>
                    <a:pt x="1079" y="6955"/>
                  </a:lnTo>
                  <a:lnTo>
                    <a:pt x="1456" y="7063"/>
                  </a:lnTo>
                  <a:lnTo>
                    <a:pt x="1968" y="7252"/>
                  </a:lnTo>
                  <a:lnTo>
                    <a:pt x="2454" y="7495"/>
                  </a:lnTo>
                  <a:lnTo>
                    <a:pt x="2939" y="7764"/>
                  </a:lnTo>
                  <a:lnTo>
                    <a:pt x="3424" y="8088"/>
                  </a:lnTo>
                  <a:lnTo>
                    <a:pt x="3478" y="6201"/>
                  </a:lnTo>
                  <a:lnTo>
                    <a:pt x="3505" y="4340"/>
                  </a:lnTo>
                  <a:lnTo>
                    <a:pt x="3505" y="2480"/>
                  </a:lnTo>
                  <a:lnTo>
                    <a:pt x="3451" y="620"/>
                  </a:lnTo>
                  <a:lnTo>
                    <a:pt x="2777" y="404"/>
                  </a:lnTo>
                  <a:lnTo>
                    <a:pt x="2049" y="243"/>
                  </a:lnTo>
                  <a:lnTo>
                    <a:pt x="1321" y="108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6" name="Google Shape;1666;p25"/>
            <p:cNvSpPr/>
            <p:nvPr/>
          </p:nvSpPr>
          <p:spPr>
            <a:xfrm>
              <a:off x="1733825" y="794800"/>
              <a:ext cx="120675" cy="492025"/>
            </a:xfrm>
            <a:custGeom>
              <a:avLst/>
              <a:gdLst/>
              <a:ahLst/>
              <a:cxnLst/>
              <a:rect l="l" t="t" r="r" b="b"/>
              <a:pathLst>
                <a:path w="4827" h="19681" extrusionOk="0">
                  <a:moveTo>
                    <a:pt x="4152" y="1"/>
                  </a:moveTo>
                  <a:lnTo>
                    <a:pt x="3694" y="324"/>
                  </a:lnTo>
                  <a:lnTo>
                    <a:pt x="3209" y="621"/>
                  </a:lnTo>
                  <a:lnTo>
                    <a:pt x="2723" y="891"/>
                  </a:lnTo>
                  <a:lnTo>
                    <a:pt x="2238" y="1133"/>
                  </a:lnTo>
                  <a:lnTo>
                    <a:pt x="1726" y="1349"/>
                  </a:lnTo>
                  <a:lnTo>
                    <a:pt x="1214" y="1511"/>
                  </a:lnTo>
                  <a:lnTo>
                    <a:pt x="675" y="1672"/>
                  </a:lnTo>
                  <a:lnTo>
                    <a:pt x="162" y="1780"/>
                  </a:lnTo>
                  <a:lnTo>
                    <a:pt x="54" y="4934"/>
                  </a:lnTo>
                  <a:lnTo>
                    <a:pt x="28" y="8115"/>
                  </a:lnTo>
                  <a:lnTo>
                    <a:pt x="1" y="11297"/>
                  </a:lnTo>
                  <a:lnTo>
                    <a:pt x="54" y="14451"/>
                  </a:lnTo>
                  <a:lnTo>
                    <a:pt x="81" y="16500"/>
                  </a:lnTo>
                  <a:lnTo>
                    <a:pt x="755" y="16769"/>
                  </a:lnTo>
                  <a:lnTo>
                    <a:pt x="1429" y="17066"/>
                  </a:lnTo>
                  <a:lnTo>
                    <a:pt x="2049" y="17416"/>
                  </a:lnTo>
                  <a:lnTo>
                    <a:pt x="2669" y="17821"/>
                  </a:lnTo>
                  <a:lnTo>
                    <a:pt x="3263" y="18225"/>
                  </a:lnTo>
                  <a:lnTo>
                    <a:pt x="3802" y="18683"/>
                  </a:lnTo>
                  <a:lnTo>
                    <a:pt x="4341" y="19169"/>
                  </a:lnTo>
                  <a:lnTo>
                    <a:pt x="4826" y="19681"/>
                  </a:lnTo>
                  <a:lnTo>
                    <a:pt x="4610" y="14451"/>
                  </a:lnTo>
                  <a:lnTo>
                    <a:pt x="4341" y="7226"/>
                  </a:lnTo>
                  <a:lnTo>
                    <a:pt x="4233" y="3613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7" name="Google Shape;1667;p25"/>
            <p:cNvSpPr/>
            <p:nvPr/>
          </p:nvSpPr>
          <p:spPr>
            <a:xfrm>
              <a:off x="1762125" y="1610975"/>
              <a:ext cx="132800" cy="293200"/>
            </a:xfrm>
            <a:custGeom>
              <a:avLst/>
              <a:gdLst/>
              <a:ahLst/>
              <a:cxnLst/>
              <a:rect l="l" t="t" r="r" b="b"/>
              <a:pathLst>
                <a:path w="5312" h="11728" extrusionOk="0">
                  <a:moveTo>
                    <a:pt x="4476" y="1"/>
                  </a:moveTo>
                  <a:lnTo>
                    <a:pt x="4099" y="378"/>
                  </a:lnTo>
                  <a:lnTo>
                    <a:pt x="3667" y="810"/>
                  </a:lnTo>
                  <a:lnTo>
                    <a:pt x="3209" y="1187"/>
                  </a:lnTo>
                  <a:lnTo>
                    <a:pt x="2724" y="1538"/>
                  </a:lnTo>
                  <a:lnTo>
                    <a:pt x="2211" y="1834"/>
                  </a:lnTo>
                  <a:lnTo>
                    <a:pt x="1672" y="2104"/>
                  </a:lnTo>
                  <a:lnTo>
                    <a:pt x="1133" y="2346"/>
                  </a:lnTo>
                  <a:lnTo>
                    <a:pt x="567" y="2562"/>
                  </a:lnTo>
                  <a:lnTo>
                    <a:pt x="1" y="2724"/>
                  </a:lnTo>
                  <a:lnTo>
                    <a:pt x="190" y="4988"/>
                  </a:lnTo>
                  <a:lnTo>
                    <a:pt x="405" y="7226"/>
                  </a:lnTo>
                  <a:lnTo>
                    <a:pt x="863" y="11728"/>
                  </a:lnTo>
                  <a:lnTo>
                    <a:pt x="1996" y="11566"/>
                  </a:lnTo>
                  <a:lnTo>
                    <a:pt x="3128" y="11350"/>
                  </a:lnTo>
                  <a:lnTo>
                    <a:pt x="4233" y="11054"/>
                  </a:lnTo>
                  <a:lnTo>
                    <a:pt x="4772" y="10892"/>
                  </a:lnTo>
                  <a:lnTo>
                    <a:pt x="5312" y="10703"/>
                  </a:lnTo>
                  <a:lnTo>
                    <a:pt x="4853" y="5339"/>
                  </a:lnTo>
                  <a:lnTo>
                    <a:pt x="4665" y="2670"/>
                  </a:lnTo>
                  <a:lnTo>
                    <a:pt x="44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8" name="Google Shape;1668;p25"/>
            <p:cNvSpPr/>
            <p:nvPr/>
          </p:nvSpPr>
          <p:spPr>
            <a:xfrm>
              <a:off x="1989925" y="467250"/>
              <a:ext cx="100450" cy="497425"/>
            </a:xfrm>
            <a:custGeom>
              <a:avLst/>
              <a:gdLst/>
              <a:ahLst/>
              <a:cxnLst/>
              <a:rect l="l" t="t" r="r" b="b"/>
              <a:pathLst>
                <a:path w="4018" h="19897" extrusionOk="0">
                  <a:moveTo>
                    <a:pt x="756" y="1"/>
                  </a:moveTo>
                  <a:lnTo>
                    <a:pt x="648" y="2185"/>
                  </a:lnTo>
                  <a:lnTo>
                    <a:pt x="567" y="4341"/>
                  </a:lnTo>
                  <a:lnTo>
                    <a:pt x="486" y="6471"/>
                  </a:lnTo>
                  <a:lnTo>
                    <a:pt x="378" y="8547"/>
                  </a:lnTo>
                  <a:lnTo>
                    <a:pt x="243" y="11404"/>
                  </a:lnTo>
                  <a:lnTo>
                    <a:pt x="136" y="14235"/>
                  </a:lnTo>
                  <a:lnTo>
                    <a:pt x="55" y="17066"/>
                  </a:lnTo>
                  <a:lnTo>
                    <a:pt x="1" y="19896"/>
                  </a:lnTo>
                  <a:lnTo>
                    <a:pt x="459" y="19330"/>
                  </a:lnTo>
                  <a:lnTo>
                    <a:pt x="890" y="18764"/>
                  </a:lnTo>
                  <a:lnTo>
                    <a:pt x="1295" y="18171"/>
                  </a:lnTo>
                  <a:lnTo>
                    <a:pt x="1672" y="17578"/>
                  </a:lnTo>
                  <a:lnTo>
                    <a:pt x="2050" y="16931"/>
                  </a:lnTo>
                  <a:lnTo>
                    <a:pt x="2373" y="16311"/>
                  </a:lnTo>
                  <a:lnTo>
                    <a:pt x="2670" y="15664"/>
                  </a:lnTo>
                  <a:lnTo>
                    <a:pt x="2939" y="14990"/>
                  </a:lnTo>
                  <a:lnTo>
                    <a:pt x="3209" y="14316"/>
                  </a:lnTo>
                  <a:lnTo>
                    <a:pt x="3425" y="13642"/>
                  </a:lnTo>
                  <a:lnTo>
                    <a:pt x="3586" y="12941"/>
                  </a:lnTo>
                  <a:lnTo>
                    <a:pt x="3748" y="12240"/>
                  </a:lnTo>
                  <a:lnTo>
                    <a:pt x="3883" y="11512"/>
                  </a:lnTo>
                  <a:lnTo>
                    <a:pt x="3964" y="10784"/>
                  </a:lnTo>
                  <a:lnTo>
                    <a:pt x="4018" y="10057"/>
                  </a:lnTo>
                  <a:lnTo>
                    <a:pt x="4018" y="9329"/>
                  </a:lnTo>
                  <a:lnTo>
                    <a:pt x="4018" y="8870"/>
                  </a:lnTo>
                  <a:lnTo>
                    <a:pt x="3991" y="8196"/>
                  </a:lnTo>
                  <a:lnTo>
                    <a:pt x="3937" y="7522"/>
                  </a:lnTo>
                  <a:lnTo>
                    <a:pt x="3856" y="6983"/>
                  </a:lnTo>
                  <a:lnTo>
                    <a:pt x="3748" y="6471"/>
                  </a:lnTo>
                  <a:lnTo>
                    <a:pt x="3640" y="5959"/>
                  </a:lnTo>
                  <a:lnTo>
                    <a:pt x="3532" y="5447"/>
                  </a:lnTo>
                  <a:lnTo>
                    <a:pt x="3371" y="4934"/>
                  </a:lnTo>
                  <a:lnTo>
                    <a:pt x="3209" y="4449"/>
                  </a:lnTo>
                  <a:lnTo>
                    <a:pt x="3047" y="3964"/>
                  </a:lnTo>
                  <a:lnTo>
                    <a:pt x="2858" y="3479"/>
                  </a:lnTo>
                  <a:lnTo>
                    <a:pt x="2643" y="3020"/>
                  </a:lnTo>
                  <a:lnTo>
                    <a:pt x="2400" y="2562"/>
                  </a:lnTo>
                  <a:lnTo>
                    <a:pt x="2184" y="2104"/>
                  </a:lnTo>
                  <a:lnTo>
                    <a:pt x="1915" y="1672"/>
                  </a:lnTo>
                  <a:lnTo>
                    <a:pt x="1645" y="1241"/>
                  </a:lnTo>
                  <a:lnTo>
                    <a:pt x="1349" y="810"/>
                  </a:lnTo>
                  <a:lnTo>
                    <a:pt x="1052" y="405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9" name="Google Shape;1669;p25"/>
            <p:cNvSpPr/>
            <p:nvPr/>
          </p:nvSpPr>
          <p:spPr>
            <a:xfrm>
              <a:off x="1989250" y="1028675"/>
              <a:ext cx="144250" cy="774425"/>
            </a:xfrm>
            <a:custGeom>
              <a:avLst/>
              <a:gdLst/>
              <a:ahLst/>
              <a:cxnLst/>
              <a:rect l="l" t="t" r="r" b="b"/>
              <a:pathLst>
                <a:path w="5770" h="30977" extrusionOk="0">
                  <a:moveTo>
                    <a:pt x="1" y="1"/>
                  </a:moveTo>
                  <a:lnTo>
                    <a:pt x="1" y="2562"/>
                  </a:lnTo>
                  <a:lnTo>
                    <a:pt x="28" y="5096"/>
                  </a:lnTo>
                  <a:lnTo>
                    <a:pt x="109" y="8358"/>
                  </a:lnTo>
                  <a:lnTo>
                    <a:pt x="217" y="11593"/>
                  </a:lnTo>
                  <a:lnTo>
                    <a:pt x="378" y="14828"/>
                  </a:lnTo>
                  <a:lnTo>
                    <a:pt x="540" y="18063"/>
                  </a:lnTo>
                  <a:lnTo>
                    <a:pt x="756" y="21298"/>
                  </a:lnTo>
                  <a:lnTo>
                    <a:pt x="998" y="24533"/>
                  </a:lnTo>
                  <a:lnTo>
                    <a:pt x="1268" y="27768"/>
                  </a:lnTo>
                  <a:lnTo>
                    <a:pt x="1564" y="30976"/>
                  </a:lnTo>
                  <a:lnTo>
                    <a:pt x="2131" y="30464"/>
                  </a:lnTo>
                  <a:lnTo>
                    <a:pt x="2697" y="29925"/>
                  </a:lnTo>
                  <a:lnTo>
                    <a:pt x="3236" y="29359"/>
                  </a:lnTo>
                  <a:lnTo>
                    <a:pt x="3721" y="28792"/>
                  </a:lnTo>
                  <a:lnTo>
                    <a:pt x="4206" y="28172"/>
                  </a:lnTo>
                  <a:lnTo>
                    <a:pt x="4638" y="27552"/>
                  </a:lnTo>
                  <a:lnTo>
                    <a:pt x="5069" y="26905"/>
                  </a:lnTo>
                  <a:lnTo>
                    <a:pt x="5473" y="26258"/>
                  </a:lnTo>
                  <a:lnTo>
                    <a:pt x="5770" y="25881"/>
                  </a:lnTo>
                  <a:lnTo>
                    <a:pt x="5420" y="20678"/>
                  </a:lnTo>
                  <a:lnTo>
                    <a:pt x="5096" y="15502"/>
                  </a:lnTo>
                  <a:lnTo>
                    <a:pt x="4826" y="10299"/>
                  </a:lnTo>
                  <a:lnTo>
                    <a:pt x="4611" y="5096"/>
                  </a:lnTo>
                  <a:lnTo>
                    <a:pt x="4584" y="4395"/>
                  </a:lnTo>
                  <a:lnTo>
                    <a:pt x="4099" y="3775"/>
                  </a:lnTo>
                  <a:lnTo>
                    <a:pt x="3559" y="3182"/>
                  </a:lnTo>
                  <a:lnTo>
                    <a:pt x="3020" y="2589"/>
                  </a:lnTo>
                  <a:lnTo>
                    <a:pt x="2454" y="2022"/>
                  </a:lnTo>
                  <a:lnTo>
                    <a:pt x="1888" y="1483"/>
                  </a:lnTo>
                  <a:lnTo>
                    <a:pt x="1268" y="971"/>
                  </a:lnTo>
                  <a:lnTo>
                    <a:pt x="648" y="4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70" name="Google Shape;1670;p25"/>
          <p:cNvSpPr/>
          <p:nvPr/>
        </p:nvSpPr>
        <p:spPr>
          <a:xfrm>
            <a:off x="11236251" y="1634249"/>
            <a:ext cx="872679" cy="906196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71" name="Google Shape;1671;p25"/>
          <p:cNvGrpSpPr/>
          <p:nvPr/>
        </p:nvGrpSpPr>
        <p:grpSpPr>
          <a:xfrm rot="5400000">
            <a:off x="-2119263" y="1727798"/>
            <a:ext cx="5135269" cy="1684175"/>
            <a:chOff x="238125" y="548775"/>
            <a:chExt cx="2842400" cy="932200"/>
          </a:xfrm>
        </p:grpSpPr>
        <p:sp>
          <p:nvSpPr>
            <p:cNvPr id="1672" name="Google Shape;1672;p2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3" name="Google Shape;1673;p2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74" name="Google Shape;1674;p25"/>
          <p:cNvGrpSpPr/>
          <p:nvPr/>
        </p:nvGrpSpPr>
        <p:grpSpPr>
          <a:xfrm rot="-590908">
            <a:off x="220788" y="4520249"/>
            <a:ext cx="711840" cy="826080"/>
            <a:chOff x="2038000" y="238125"/>
            <a:chExt cx="673425" cy="781500"/>
          </a:xfrm>
        </p:grpSpPr>
        <p:sp>
          <p:nvSpPr>
            <p:cNvPr id="1675" name="Google Shape;1675;p25"/>
            <p:cNvSpPr/>
            <p:nvPr/>
          </p:nvSpPr>
          <p:spPr>
            <a:xfrm>
              <a:off x="2038000" y="238125"/>
              <a:ext cx="673425" cy="781500"/>
            </a:xfrm>
            <a:custGeom>
              <a:avLst/>
              <a:gdLst/>
              <a:ahLst/>
              <a:cxnLst/>
              <a:rect l="l" t="t" r="r" b="b"/>
              <a:pathLst>
                <a:path w="26937" h="31260" extrusionOk="0">
                  <a:moveTo>
                    <a:pt x="5773" y="0"/>
                  </a:moveTo>
                  <a:lnTo>
                    <a:pt x="5512" y="48"/>
                  </a:lnTo>
                  <a:lnTo>
                    <a:pt x="5250" y="119"/>
                  </a:lnTo>
                  <a:lnTo>
                    <a:pt x="5013" y="190"/>
                  </a:lnTo>
                  <a:lnTo>
                    <a:pt x="4775" y="309"/>
                  </a:lnTo>
                  <a:lnTo>
                    <a:pt x="4562" y="451"/>
                  </a:lnTo>
                  <a:lnTo>
                    <a:pt x="4372" y="594"/>
                  </a:lnTo>
                  <a:lnTo>
                    <a:pt x="4181" y="760"/>
                  </a:lnTo>
                  <a:lnTo>
                    <a:pt x="3991" y="950"/>
                  </a:lnTo>
                  <a:lnTo>
                    <a:pt x="3849" y="1164"/>
                  </a:lnTo>
                  <a:lnTo>
                    <a:pt x="3706" y="1378"/>
                  </a:lnTo>
                  <a:lnTo>
                    <a:pt x="3611" y="1615"/>
                  </a:lnTo>
                  <a:lnTo>
                    <a:pt x="3516" y="1853"/>
                  </a:lnTo>
                  <a:lnTo>
                    <a:pt x="3445" y="2090"/>
                  </a:lnTo>
                  <a:lnTo>
                    <a:pt x="3398" y="2352"/>
                  </a:lnTo>
                  <a:lnTo>
                    <a:pt x="3374" y="2637"/>
                  </a:lnTo>
                  <a:lnTo>
                    <a:pt x="3398" y="2969"/>
                  </a:lnTo>
                  <a:lnTo>
                    <a:pt x="3469" y="3302"/>
                  </a:lnTo>
                  <a:lnTo>
                    <a:pt x="3184" y="3397"/>
                  </a:lnTo>
                  <a:lnTo>
                    <a:pt x="2780" y="3563"/>
                  </a:lnTo>
                  <a:lnTo>
                    <a:pt x="2376" y="3777"/>
                  </a:lnTo>
                  <a:lnTo>
                    <a:pt x="1996" y="4014"/>
                  </a:lnTo>
                  <a:lnTo>
                    <a:pt x="1640" y="4276"/>
                  </a:lnTo>
                  <a:lnTo>
                    <a:pt x="1331" y="4584"/>
                  </a:lnTo>
                  <a:lnTo>
                    <a:pt x="1046" y="4917"/>
                  </a:lnTo>
                  <a:lnTo>
                    <a:pt x="785" y="5273"/>
                  </a:lnTo>
                  <a:lnTo>
                    <a:pt x="571" y="5653"/>
                  </a:lnTo>
                  <a:lnTo>
                    <a:pt x="381" y="6057"/>
                  </a:lnTo>
                  <a:lnTo>
                    <a:pt x="238" y="6485"/>
                  </a:lnTo>
                  <a:lnTo>
                    <a:pt x="120" y="6912"/>
                  </a:lnTo>
                  <a:lnTo>
                    <a:pt x="48" y="7363"/>
                  </a:lnTo>
                  <a:lnTo>
                    <a:pt x="1" y="7839"/>
                  </a:lnTo>
                  <a:lnTo>
                    <a:pt x="1" y="8314"/>
                  </a:lnTo>
                  <a:lnTo>
                    <a:pt x="48" y="8789"/>
                  </a:lnTo>
                  <a:lnTo>
                    <a:pt x="143" y="9264"/>
                  </a:lnTo>
                  <a:lnTo>
                    <a:pt x="262" y="9668"/>
                  </a:lnTo>
                  <a:lnTo>
                    <a:pt x="381" y="10048"/>
                  </a:lnTo>
                  <a:lnTo>
                    <a:pt x="547" y="10428"/>
                  </a:lnTo>
                  <a:lnTo>
                    <a:pt x="737" y="10760"/>
                  </a:lnTo>
                  <a:lnTo>
                    <a:pt x="927" y="11116"/>
                  </a:lnTo>
                  <a:lnTo>
                    <a:pt x="1141" y="11425"/>
                  </a:lnTo>
                  <a:lnTo>
                    <a:pt x="1379" y="11734"/>
                  </a:lnTo>
                  <a:lnTo>
                    <a:pt x="1616" y="12043"/>
                  </a:lnTo>
                  <a:lnTo>
                    <a:pt x="1877" y="12304"/>
                  </a:lnTo>
                  <a:lnTo>
                    <a:pt x="2139" y="12589"/>
                  </a:lnTo>
                  <a:lnTo>
                    <a:pt x="2685" y="13088"/>
                  </a:lnTo>
                  <a:lnTo>
                    <a:pt x="3255" y="13539"/>
                  </a:lnTo>
                  <a:lnTo>
                    <a:pt x="3778" y="13943"/>
                  </a:lnTo>
                  <a:lnTo>
                    <a:pt x="4514" y="14442"/>
                  </a:lnTo>
                  <a:lnTo>
                    <a:pt x="5298" y="14893"/>
                  </a:lnTo>
                  <a:lnTo>
                    <a:pt x="6082" y="15321"/>
                  </a:lnTo>
                  <a:lnTo>
                    <a:pt x="6889" y="15725"/>
                  </a:lnTo>
                  <a:lnTo>
                    <a:pt x="7293" y="16223"/>
                  </a:lnTo>
                  <a:lnTo>
                    <a:pt x="7721" y="16675"/>
                  </a:lnTo>
                  <a:lnTo>
                    <a:pt x="8172" y="17102"/>
                  </a:lnTo>
                  <a:lnTo>
                    <a:pt x="8647" y="17482"/>
                  </a:lnTo>
                  <a:lnTo>
                    <a:pt x="9146" y="17839"/>
                  </a:lnTo>
                  <a:lnTo>
                    <a:pt x="9668" y="18171"/>
                  </a:lnTo>
                  <a:lnTo>
                    <a:pt x="10191" y="18432"/>
                  </a:lnTo>
                  <a:lnTo>
                    <a:pt x="10737" y="18670"/>
                  </a:lnTo>
                  <a:lnTo>
                    <a:pt x="10571" y="22304"/>
                  </a:lnTo>
                  <a:lnTo>
                    <a:pt x="10096" y="22423"/>
                  </a:lnTo>
                  <a:lnTo>
                    <a:pt x="9645" y="22613"/>
                  </a:lnTo>
                  <a:lnTo>
                    <a:pt x="9217" y="22827"/>
                  </a:lnTo>
                  <a:lnTo>
                    <a:pt x="8813" y="23112"/>
                  </a:lnTo>
                  <a:lnTo>
                    <a:pt x="8433" y="23421"/>
                  </a:lnTo>
                  <a:lnTo>
                    <a:pt x="8101" y="23753"/>
                  </a:lnTo>
                  <a:lnTo>
                    <a:pt x="7792" y="24133"/>
                  </a:lnTo>
                  <a:lnTo>
                    <a:pt x="7531" y="24537"/>
                  </a:lnTo>
                  <a:lnTo>
                    <a:pt x="7151" y="24537"/>
                  </a:lnTo>
                  <a:lnTo>
                    <a:pt x="6842" y="24561"/>
                  </a:lnTo>
                  <a:lnTo>
                    <a:pt x="6533" y="24608"/>
                  </a:lnTo>
                  <a:lnTo>
                    <a:pt x="6224" y="24679"/>
                  </a:lnTo>
                  <a:lnTo>
                    <a:pt x="5939" y="24775"/>
                  </a:lnTo>
                  <a:lnTo>
                    <a:pt x="5678" y="24917"/>
                  </a:lnTo>
                  <a:lnTo>
                    <a:pt x="5417" y="25060"/>
                  </a:lnTo>
                  <a:lnTo>
                    <a:pt x="5179" y="25250"/>
                  </a:lnTo>
                  <a:lnTo>
                    <a:pt x="4942" y="25440"/>
                  </a:lnTo>
                  <a:lnTo>
                    <a:pt x="4752" y="25677"/>
                  </a:lnTo>
                  <a:lnTo>
                    <a:pt x="4562" y="25915"/>
                  </a:lnTo>
                  <a:lnTo>
                    <a:pt x="4419" y="26176"/>
                  </a:lnTo>
                  <a:lnTo>
                    <a:pt x="4276" y="26437"/>
                  </a:lnTo>
                  <a:lnTo>
                    <a:pt x="4158" y="26722"/>
                  </a:lnTo>
                  <a:lnTo>
                    <a:pt x="4086" y="27031"/>
                  </a:lnTo>
                  <a:lnTo>
                    <a:pt x="4039" y="27340"/>
                  </a:lnTo>
                  <a:lnTo>
                    <a:pt x="4015" y="27649"/>
                  </a:lnTo>
                  <a:lnTo>
                    <a:pt x="4015" y="27696"/>
                  </a:lnTo>
                  <a:lnTo>
                    <a:pt x="4181" y="31093"/>
                  </a:lnTo>
                  <a:lnTo>
                    <a:pt x="23374" y="31259"/>
                  </a:lnTo>
                  <a:lnTo>
                    <a:pt x="23374" y="31259"/>
                  </a:lnTo>
                  <a:lnTo>
                    <a:pt x="23184" y="27744"/>
                  </a:lnTo>
                  <a:lnTo>
                    <a:pt x="23184" y="27435"/>
                  </a:lnTo>
                  <a:lnTo>
                    <a:pt x="23136" y="27126"/>
                  </a:lnTo>
                  <a:lnTo>
                    <a:pt x="23041" y="26841"/>
                  </a:lnTo>
                  <a:lnTo>
                    <a:pt x="22946" y="26556"/>
                  </a:lnTo>
                  <a:lnTo>
                    <a:pt x="22804" y="26271"/>
                  </a:lnTo>
                  <a:lnTo>
                    <a:pt x="22661" y="26033"/>
                  </a:lnTo>
                  <a:lnTo>
                    <a:pt x="22471" y="25796"/>
                  </a:lnTo>
                  <a:lnTo>
                    <a:pt x="22281" y="25558"/>
                  </a:lnTo>
                  <a:lnTo>
                    <a:pt x="22068" y="25368"/>
                  </a:lnTo>
                  <a:lnTo>
                    <a:pt x="21830" y="25178"/>
                  </a:lnTo>
                  <a:lnTo>
                    <a:pt x="21569" y="25036"/>
                  </a:lnTo>
                  <a:lnTo>
                    <a:pt x="21284" y="24893"/>
                  </a:lnTo>
                  <a:lnTo>
                    <a:pt x="20999" y="24798"/>
                  </a:lnTo>
                  <a:lnTo>
                    <a:pt x="20714" y="24703"/>
                  </a:lnTo>
                  <a:lnTo>
                    <a:pt x="20405" y="24656"/>
                  </a:lnTo>
                  <a:lnTo>
                    <a:pt x="20096" y="24656"/>
                  </a:lnTo>
                  <a:lnTo>
                    <a:pt x="19740" y="24632"/>
                  </a:lnTo>
                  <a:lnTo>
                    <a:pt x="19478" y="24228"/>
                  </a:lnTo>
                  <a:lnTo>
                    <a:pt x="19193" y="23848"/>
                  </a:lnTo>
                  <a:lnTo>
                    <a:pt x="18861" y="23492"/>
                  </a:lnTo>
                  <a:lnTo>
                    <a:pt x="18481" y="23183"/>
                  </a:lnTo>
                  <a:lnTo>
                    <a:pt x="18101" y="22898"/>
                  </a:lnTo>
                  <a:lnTo>
                    <a:pt x="17673" y="22684"/>
                  </a:lnTo>
                  <a:lnTo>
                    <a:pt x="17222" y="22494"/>
                  </a:lnTo>
                  <a:lnTo>
                    <a:pt x="16747" y="22352"/>
                  </a:lnTo>
                  <a:lnTo>
                    <a:pt x="16628" y="18717"/>
                  </a:lnTo>
                  <a:lnTo>
                    <a:pt x="17103" y="18527"/>
                  </a:lnTo>
                  <a:lnTo>
                    <a:pt x="17602" y="18290"/>
                  </a:lnTo>
                  <a:lnTo>
                    <a:pt x="18053" y="18029"/>
                  </a:lnTo>
                  <a:lnTo>
                    <a:pt x="18505" y="17744"/>
                  </a:lnTo>
                  <a:lnTo>
                    <a:pt x="18956" y="17411"/>
                  </a:lnTo>
                  <a:lnTo>
                    <a:pt x="19383" y="17055"/>
                  </a:lnTo>
                  <a:lnTo>
                    <a:pt x="19787" y="16675"/>
                  </a:lnTo>
                  <a:lnTo>
                    <a:pt x="20167" y="16271"/>
                  </a:lnTo>
                  <a:lnTo>
                    <a:pt x="20452" y="15915"/>
                  </a:lnTo>
                  <a:lnTo>
                    <a:pt x="20737" y="15558"/>
                  </a:lnTo>
                  <a:lnTo>
                    <a:pt x="21379" y="15321"/>
                  </a:lnTo>
                  <a:lnTo>
                    <a:pt x="22020" y="15059"/>
                  </a:lnTo>
                  <a:lnTo>
                    <a:pt x="22614" y="14751"/>
                  </a:lnTo>
                  <a:lnTo>
                    <a:pt x="23184" y="14394"/>
                  </a:lnTo>
                  <a:lnTo>
                    <a:pt x="23706" y="14014"/>
                  </a:lnTo>
                  <a:lnTo>
                    <a:pt x="24205" y="13587"/>
                  </a:lnTo>
                  <a:lnTo>
                    <a:pt x="24680" y="13135"/>
                  </a:lnTo>
                  <a:lnTo>
                    <a:pt x="25108" y="12660"/>
                  </a:lnTo>
                  <a:lnTo>
                    <a:pt x="25488" y="12138"/>
                  </a:lnTo>
                  <a:lnTo>
                    <a:pt x="25820" y="11615"/>
                  </a:lnTo>
                  <a:lnTo>
                    <a:pt x="26129" y="11045"/>
                  </a:lnTo>
                  <a:lnTo>
                    <a:pt x="26391" y="10475"/>
                  </a:lnTo>
                  <a:lnTo>
                    <a:pt x="26604" y="9881"/>
                  </a:lnTo>
                  <a:lnTo>
                    <a:pt x="26771" y="9264"/>
                  </a:lnTo>
                  <a:lnTo>
                    <a:pt x="26866" y="8622"/>
                  </a:lnTo>
                  <a:lnTo>
                    <a:pt x="26937" y="7981"/>
                  </a:lnTo>
                  <a:lnTo>
                    <a:pt x="26937" y="7482"/>
                  </a:lnTo>
                  <a:lnTo>
                    <a:pt x="26889" y="7007"/>
                  </a:lnTo>
                  <a:lnTo>
                    <a:pt x="26794" y="6532"/>
                  </a:lnTo>
                  <a:lnTo>
                    <a:pt x="26676" y="6081"/>
                  </a:lnTo>
                  <a:lnTo>
                    <a:pt x="26486" y="5629"/>
                  </a:lnTo>
                  <a:lnTo>
                    <a:pt x="26272" y="5226"/>
                  </a:lnTo>
                  <a:lnTo>
                    <a:pt x="26011" y="4846"/>
                  </a:lnTo>
                  <a:lnTo>
                    <a:pt x="25725" y="4513"/>
                  </a:lnTo>
                  <a:lnTo>
                    <a:pt x="25559" y="4347"/>
                  </a:lnTo>
                  <a:lnTo>
                    <a:pt x="25369" y="4181"/>
                  </a:lnTo>
                  <a:lnTo>
                    <a:pt x="24989" y="3896"/>
                  </a:lnTo>
                  <a:lnTo>
                    <a:pt x="24585" y="3682"/>
                  </a:lnTo>
                  <a:lnTo>
                    <a:pt x="24158" y="3492"/>
                  </a:lnTo>
                  <a:lnTo>
                    <a:pt x="24229" y="3159"/>
                  </a:lnTo>
                  <a:lnTo>
                    <a:pt x="24253" y="2803"/>
                  </a:lnTo>
                  <a:lnTo>
                    <a:pt x="24229" y="2542"/>
                  </a:lnTo>
                  <a:lnTo>
                    <a:pt x="24205" y="2257"/>
                  </a:lnTo>
                  <a:lnTo>
                    <a:pt x="24134" y="2019"/>
                  </a:lnTo>
                  <a:lnTo>
                    <a:pt x="24039" y="1758"/>
                  </a:lnTo>
                  <a:lnTo>
                    <a:pt x="23944" y="1544"/>
                  </a:lnTo>
                  <a:lnTo>
                    <a:pt x="23801" y="1306"/>
                  </a:lnTo>
                  <a:lnTo>
                    <a:pt x="23659" y="1116"/>
                  </a:lnTo>
                  <a:lnTo>
                    <a:pt x="23493" y="926"/>
                  </a:lnTo>
                  <a:lnTo>
                    <a:pt x="23303" y="736"/>
                  </a:lnTo>
                  <a:lnTo>
                    <a:pt x="23089" y="594"/>
                  </a:lnTo>
                  <a:lnTo>
                    <a:pt x="22875" y="451"/>
                  </a:lnTo>
                  <a:lnTo>
                    <a:pt x="22638" y="333"/>
                  </a:lnTo>
                  <a:lnTo>
                    <a:pt x="22400" y="238"/>
                  </a:lnTo>
                  <a:lnTo>
                    <a:pt x="22139" y="190"/>
                  </a:lnTo>
                  <a:lnTo>
                    <a:pt x="21877" y="143"/>
                  </a:lnTo>
                  <a:lnTo>
                    <a:pt x="21616" y="119"/>
                  </a:lnTo>
                  <a:lnTo>
                    <a:pt x="60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6" name="Google Shape;1676;p25"/>
            <p:cNvSpPr/>
            <p:nvPr/>
          </p:nvSpPr>
          <p:spPr>
            <a:xfrm>
              <a:off x="2336700" y="571850"/>
              <a:ext cx="83175" cy="329000"/>
            </a:xfrm>
            <a:custGeom>
              <a:avLst/>
              <a:gdLst/>
              <a:ahLst/>
              <a:cxnLst/>
              <a:rect l="l" t="t" r="r" b="b"/>
              <a:pathLst>
                <a:path w="3327" h="13160" extrusionOk="0">
                  <a:moveTo>
                    <a:pt x="690" y="0"/>
                  </a:moveTo>
                  <a:lnTo>
                    <a:pt x="428" y="5107"/>
                  </a:lnTo>
                  <a:lnTo>
                    <a:pt x="167" y="9905"/>
                  </a:lnTo>
                  <a:lnTo>
                    <a:pt x="24" y="12993"/>
                  </a:lnTo>
                  <a:lnTo>
                    <a:pt x="1" y="13136"/>
                  </a:lnTo>
                  <a:lnTo>
                    <a:pt x="3326" y="13159"/>
                  </a:lnTo>
                  <a:lnTo>
                    <a:pt x="3326" y="13017"/>
                  </a:lnTo>
                  <a:lnTo>
                    <a:pt x="3231" y="9929"/>
                  </a:lnTo>
                  <a:lnTo>
                    <a:pt x="3065" y="5131"/>
                  </a:lnTo>
                  <a:lnTo>
                    <a:pt x="2875" y="24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7" name="Google Shape;1677;p25"/>
            <p:cNvSpPr/>
            <p:nvPr/>
          </p:nvSpPr>
          <p:spPr>
            <a:xfrm>
              <a:off x="2337300" y="819475"/>
              <a:ext cx="82575" cy="77800"/>
            </a:xfrm>
            <a:custGeom>
              <a:avLst/>
              <a:gdLst/>
              <a:ahLst/>
              <a:cxnLst/>
              <a:rect l="l" t="t" r="r" b="b"/>
              <a:pathLst>
                <a:path w="3303" h="3112" extrusionOk="0">
                  <a:moveTo>
                    <a:pt x="143" y="0"/>
                  </a:moveTo>
                  <a:lnTo>
                    <a:pt x="0" y="3088"/>
                  </a:lnTo>
                  <a:lnTo>
                    <a:pt x="3302" y="3112"/>
                  </a:lnTo>
                  <a:lnTo>
                    <a:pt x="3207" y="2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8" name="Google Shape;1678;p25"/>
            <p:cNvSpPr/>
            <p:nvPr/>
          </p:nvSpPr>
          <p:spPr>
            <a:xfrm>
              <a:off x="2250600" y="833125"/>
              <a:ext cx="255375" cy="78425"/>
            </a:xfrm>
            <a:custGeom>
              <a:avLst/>
              <a:gdLst/>
              <a:ahLst/>
              <a:cxnLst/>
              <a:rect l="l" t="t" r="r" b="b"/>
              <a:pathLst>
                <a:path w="10215" h="3137" extrusionOk="0">
                  <a:moveTo>
                    <a:pt x="2803" y="1"/>
                  </a:moveTo>
                  <a:lnTo>
                    <a:pt x="2495" y="48"/>
                  </a:lnTo>
                  <a:lnTo>
                    <a:pt x="2210" y="119"/>
                  </a:lnTo>
                  <a:lnTo>
                    <a:pt x="1925" y="214"/>
                  </a:lnTo>
                  <a:lnTo>
                    <a:pt x="1639" y="357"/>
                  </a:lnTo>
                  <a:lnTo>
                    <a:pt x="1402" y="499"/>
                  </a:lnTo>
                  <a:lnTo>
                    <a:pt x="1141" y="689"/>
                  </a:lnTo>
                  <a:lnTo>
                    <a:pt x="927" y="879"/>
                  </a:lnTo>
                  <a:lnTo>
                    <a:pt x="737" y="1093"/>
                  </a:lnTo>
                  <a:lnTo>
                    <a:pt x="547" y="1331"/>
                  </a:lnTo>
                  <a:lnTo>
                    <a:pt x="404" y="1592"/>
                  </a:lnTo>
                  <a:lnTo>
                    <a:pt x="262" y="1853"/>
                  </a:lnTo>
                  <a:lnTo>
                    <a:pt x="167" y="2138"/>
                  </a:lnTo>
                  <a:lnTo>
                    <a:pt x="72" y="2423"/>
                  </a:lnTo>
                  <a:lnTo>
                    <a:pt x="24" y="2732"/>
                  </a:lnTo>
                  <a:lnTo>
                    <a:pt x="1" y="3041"/>
                  </a:lnTo>
                  <a:lnTo>
                    <a:pt x="10214" y="3136"/>
                  </a:lnTo>
                  <a:lnTo>
                    <a:pt x="10191" y="2827"/>
                  </a:lnTo>
                  <a:lnTo>
                    <a:pt x="10167" y="2518"/>
                  </a:lnTo>
                  <a:lnTo>
                    <a:pt x="10072" y="2210"/>
                  </a:lnTo>
                  <a:lnTo>
                    <a:pt x="9977" y="1925"/>
                  </a:lnTo>
                  <a:lnTo>
                    <a:pt x="9858" y="1663"/>
                  </a:lnTo>
                  <a:lnTo>
                    <a:pt x="9692" y="1402"/>
                  </a:lnTo>
                  <a:lnTo>
                    <a:pt x="9526" y="1165"/>
                  </a:lnTo>
                  <a:lnTo>
                    <a:pt x="9335" y="951"/>
                  </a:lnTo>
                  <a:lnTo>
                    <a:pt x="9122" y="737"/>
                  </a:lnTo>
                  <a:lnTo>
                    <a:pt x="8884" y="571"/>
                  </a:lnTo>
                  <a:lnTo>
                    <a:pt x="8623" y="404"/>
                  </a:lnTo>
                  <a:lnTo>
                    <a:pt x="8362" y="286"/>
                  </a:lnTo>
                  <a:lnTo>
                    <a:pt x="8077" y="167"/>
                  </a:lnTo>
                  <a:lnTo>
                    <a:pt x="7768" y="96"/>
                  </a:lnTo>
                  <a:lnTo>
                    <a:pt x="7459" y="48"/>
                  </a:lnTo>
                  <a:lnTo>
                    <a:pt x="7150" y="2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9" name="Google Shape;1679;p25"/>
            <p:cNvSpPr/>
            <p:nvPr/>
          </p:nvSpPr>
          <p:spPr>
            <a:xfrm>
              <a:off x="2347400" y="571850"/>
              <a:ext cx="65925" cy="131250"/>
            </a:xfrm>
            <a:custGeom>
              <a:avLst/>
              <a:gdLst/>
              <a:ahLst/>
              <a:cxnLst/>
              <a:rect l="l" t="t" r="r" b="b"/>
              <a:pathLst>
                <a:path w="2637" h="5250" extrusionOk="0">
                  <a:moveTo>
                    <a:pt x="262" y="0"/>
                  </a:moveTo>
                  <a:lnTo>
                    <a:pt x="0" y="5107"/>
                  </a:lnTo>
                  <a:lnTo>
                    <a:pt x="309" y="5178"/>
                  </a:lnTo>
                  <a:lnTo>
                    <a:pt x="642" y="5202"/>
                  </a:lnTo>
                  <a:lnTo>
                    <a:pt x="974" y="5250"/>
                  </a:lnTo>
                  <a:lnTo>
                    <a:pt x="1639" y="5250"/>
                  </a:lnTo>
                  <a:lnTo>
                    <a:pt x="1972" y="5226"/>
                  </a:lnTo>
                  <a:lnTo>
                    <a:pt x="2304" y="5178"/>
                  </a:lnTo>
                  <a:lnTo>
                    <a:pt x="2637" y="5131"/>
                  </a:lnTo>
                  <a:lnTo>
                    <a:pt x="2447" y="24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0" name="Google Shape;1680;p25"/>
            <p:cNvSpPr/>
            <p:nvPr/>
          </p:nvSpPr>
          <p:spPr>
            <a:xfrm>
              <a:off x="2078400" y="298675"/>
              <a:ext cx="592650" cy="380675"/>
            </a:xfrm>
            <a:custGeom>
              <a:avLst/>
              <a:gdLst/>
              <a:ahLst/>
              <a:cxnLst/>
              <a:rect l="l" t="t" r="r" b="b"/>
              <a:pathLst>
                <a:path w="23706" h="15227" extrusionOk="0">
                  <a:moveTo>
                    <a:pt x="3302" y="4585"/>
                  </a:moveTo>
                  <a:lnTo>
                    <a:pt x="3444" y="4609"/>
                  </a:lnTo>
                  <a:lnTo>
                    <a:pt x="3587" y="4656"/>
                  </a:lnTo>
                  <a:lnTo>
                    <a:pt x="3896" y="4751"/>
                  </a:lnTo>
                  <a:lnTo>
                    <a:pt x="4181" y="4918"/>
                  </a:lnTo>
                  <a:lnTo>
                    <a:pt x="4466" y="5084"/>
                  </a:lnTo>
                  <a:lnTo>
                    <a:pt x="4727" y="5274"/>
                  </a:lnTo>
                  <a:lnTo>
                    <a:pt x="4727" y="6652"/>
                  </a:lnTo>
                  <a:lnTo>
                    <a:pt x="4727" y="7174"/>
                  </a:lnTo>
                  <a:lnTo>
                    <a:pt x="4775" y="7697"/>
                  </a:lnTo>
                  <a:lnTo>
                    <a:pt x="4846" y="8196"/>
                  </a:lnTo>
                  <a:lnTo>
                    <a:pt x="4917" y="8694"/>
                  </a:lnTo>
                  <a:lnTo>
                    <a:pt x="4418" y="8362"/>
                  </a:lnTo>
                  <a:lnTo>
                    <a:pt x="3943" y="7982"/>
                  </a:lnTo>
                  <a:lnTo>
                    <a:pt x="3492" y="7602"/>
                  </a:lnTo>
                  <a:lnTo>
                    <a:pt x="3088" y="7174"/>
                  </a:lnTo>
                  <a:lnTo>
                    <a:pt x="2898" y="6960"/>
                  </a:lnTo>
                  <a:lnTo>
                    <a:pt x="2684" y="6699"/>
                  </a:lnTo>
                  <a:lnTo>
                    <a:pt x="2518" y="6414"/>
                  </a:lnTo>
                  <a:lnTo>
                    <a:pt x="2375" y="6105"/>
                  </a:lnTo>
                  <a:lnTo>
                    <a:pt x="2328" y="5939"/>
                  </a:lnTo>
                  <a:lnTo>
                    <a:pt x="2280" y="5773"/>
                  </a:lnTo>
                  <a:lnTo>
                    <a:pt x="2257" y="5630"/>
                  </a:lnTo>
                  <a:lnTo>
                    <a:pt x="2257" y="5464"/>
                  </a:lnTo>
                  <a:lnTo>
                    <a:pt x="2280" y="5298"/>
                  </a:lnTo>
                  <a:lnTo>
                    <a:pt x="2328" y="5155"/>
                  </a:lnTo>
                  <a:lnTo>
                    <a:pt x="2399" y="5013"/>
                  </a:lnTo>
                  <a:lnTo>
                    <a:pt x="2494" y="4894"/>
                  </a:lnTo>
                  <a:lnTo>
                    <a:pt x="2613" y="4775"/>
                  </a:lnTo>
                  <a:lnTo>
                    <a:pt x="2732" y="4680"/>
                  </a:lnTo>
                  <a:lnTo>
                    <a:pt x="2874" y="4633"/>
                  </a:lnTo>
                  <a:lnTo>
                    <a:pt x="2993" y="4585"/>
                  </a:lnTo>
                  <a:close/>
                  <a:moveTo>
                    <a:pt x="21022" y="4704"/>
                  </a:moveTo>
                  <a:lnTo>
                    <a:pt x="21140" y="4728"/>
                  </a:lnTo>
                  <a:lnTo>
                    <a:pt x="21259" y="4775"/>
                  </a:lnTo>
                  <a:lnTo>
                    <a:pt x="21330" y="4870"/>
                  </a:lnTo>
                  <a:lnTo>
                    <a:pt x="21402" y="4965"/>
                  </a:lnTo>
                  <a:lnTo>
                    <a:pt x="21425" y="5084"/>
                  </a:lnTo>
                  <a:lnTo>
                    <a:pt x="21449" y="5227"/>
                  </a:lnTo>
                  <a:lnTo>
                    <a:pt x="21449" y="5393"/>
                  </a:lnTo>
                  <a:lnTo>
                    <a:pt x="21425" y="5725"/>
                  </a:lnTo>
                  <a:lnTo>
                    <a:pt x="21330" y="6058"/>
                  </a:lnTo>
                  <a:lnTo>
                    <a:pt x="21235" y="6390"/>
                  </a:lnTo>
                  <a:lnTo>
                    <a:pt x="21045" y="6865"/>
                  </a:lnTo>
                  <a:lnTo>
                    <a:pt x="20879" y="7174"/>
                  </a:lnTo>
                  <a:lnTo>
                    <a:pt x="20713" y="7436"/>
                  </a:lnTo>
                  <a:lnTo>
                    <a:pt x="20523" y="7721"/>
                  </a:lnTo>
                  <a:lnTo>
                    <a:pt x="20309" y="7958"/>
                  </a:lnTo>
                  <a:lnTo>
                    <a:pt x="20095" y="8196"/>
                  </a:lnTo>
                  <a:lnTo>
                    <a:pt x="19858" y="8409"/>
                  </a:lnTo>
                  <a:lnTo>
                    <a:pt x="19596" y="8623"/>
                  </a:lnTo>
                  <a:lnTo>
                    <a:pt x="19335" y="8789"/>
                  </a:lnTo>
                  <a:lnTo>
                    <a:pt x="19430" y="8314"/>
                  </a:lnTo>
                  <a:lnTo>
                    <a:pt x="19501" y="7816"/>
                  </a:lnTo>
                  <a:lnTo>
                    <a:pt x="19549" y="7293"/>
                  </a:lnTo>
                  <a:lnTo>
                    <a:pt x="19573" y="6770"/>
                  </a:lnTo>
                  <a:lnTo>
                    <a:pt x="19573" y="6010"/>
                  </a:lnTo>
                  <a:lnTo>
                    <a:pt x="19691" y="5797"/>
                  </a:lnTo>
                  <a:lnTo>
                    <a:pt x="19858" y="5559"/>
                  </a:lnTo>
                  <a:lnTo>
                    <a:pt x="20024" y="5322"/>
                  </a:lnTo>
                  <a:lnTo>
                    <a:pt x="20238" y="5108"/>
                  </a:lnTo>
                  <a:lnTo>
                    <a:pt x="20452" y="4918"/>
                  </a:lnTo>
                  <a:lnTo>
                    <a:pt x="20570" y="4846"/>
                  </a:lnTo>
                  <a:lnTo>
                    <a:pt x="20689" y="4775"/>
                  </a:lnTo>
                  <a:lnTo>
                    <a:pt x="20784" y="4728"/>
                  </a:lnTo>
                  <a:lnTo>
                    <a:pt x="20903" y="4704"/>
                  </a:lnTo>
                  <a:close/>
                  <a:moveTo>
                    <a:pt x="4775" y="1"/>
                  </a:moveTo>
                  <a:lnTo>
                    <a:pt x="4751" y="2661"/>
                  </a:lnTo>
                  <a:lnTo>
                    <a:pt x="4442" y="2542"/>
                  </a:lnTo>
                  <a:lnTo>
                    <a:pt x="4109" y="2447"/>
                  </a:lnTo>
                  <a:lnTo>
                    <a:pt x="3801" y="2376"/>
                  </a:lnTo>
                  <a:lnTo>
                    <a:pt x="3468" y="2329"/>
                  </a:lnTo>
                  <a:lnTo>
                    <a:pt x="3112" y="2305"/>
                  </a:lnTo>
                  <a:lnTo>
                    <a:pt x="2779" y="2329"/>
                  </a:lnTo>
                  <a:lnTo>
                    <a:pt x="2447" y="2400"/>
                  </a:lnTo>
                  <a:lnTo>
                    <a:pt x="2090" y="2495"/>
                  </a:lnTo>
                  <a:lnTo>
                    <a:pt x="1782" y="2614"/>
                  </a:lnTo>
                  <a:lnTo>
                    <a:pt x="1520" y="2756"/>
                  </a:lnTo>
                  <a:lnTo>
                    <a:pt x="1259" y="2922"/>
                  </a:lnTo>
                  <a:lnTo>
                    <a:pt x="1022" y="3112"/>
                  </a:lnTo>
                  <a:lnTo>
                    <a:pt x="808" y="3326"/>
                  </a:lnTo>
                  <a:lnTo>
                    <a:pt x="618" y="3564"/>
                  </a:lnTo>
                  <a:lnTo>
                    <a:pt x="475" y="3825"/>
                  </a:lnTo>
                  <a:lnTo>
                    <a:pt x="333" y="4086"/>
                  </a:lnTo>
                  <a:lnTo>
                    <a:pt x="214" y="4348"/>
                  </a:lnTo>
                  <a:lnTo>
                    <a:pt x="119" y="4633"/>
                  </a:lnTo>
                  <a:lnTo>
                    <a:pt x="48" y="4941"/>
                  </a:lnTo>
                  <a:lnTo>
                    <a:pt x="24" y="5250"/>
                  </a:lnTo>
                  <a:lnTo>
                    <a:pt x="0" y="5559"/>
                  </a:lnTo>
                  <a:lnTo>
                    <a:pt x="0" y="5868"/>
                  </a:lnTo>
                  <a:lnTo>
                    <a:pt x="24" y="6177"/>
                  </a:lnTo>
                  <a:lnTo>
                    <a:pt x="95" y="6462"/>
                  </a:lnTo>
                  <a:lnTo>
                    <a:pt x="166" y="6770"/>
                  </a:lnTo>
                  <a:lnTo>
                    <a:pt x="285" y="7055"/>
                  </a:lnTo>
                  <a:lnTo>
                    <a:pt x="404" y="7341"/>
                  </a:lnTo>
                  <a:lnTo>
                    <a:pt x="546" y="7602"/>
                  </a:lnTo>
                  <a:lnTo>
                    <a:pt x="689" y="7863"/>
                  </a:lnTo>
                  <a:lnTo>
                    <a:pt x="879" y="8124"/>
                  </a:lnTo>
                  <a:lnTo>
                    <a:pt x="1045" y="8362"/>
                  </a:lnTo>
                  <a:lnTo>
                    <a:pt x="1259" y="8599"/>
                  </a:lnTo>
                  <a:lnTo>
                    <a:pt x="1687" y="9051"/>
                  </a:lnTo>
                  <a:lnTo>
                    <a:pt x="2138" y="9455"/>
                  </a:lnTo>
                  <a:lnTo>
                    <a:pt x="2613" y="9835"/>
                  </a:lnTo>
                  <a:lnTo>
                    <a:pt x="3112" y="10215"/>
                  </a:lnTo>
                  <a:lnTo>
                    <a:pt x="3872" y="10713"/>
                  </a:lnTo>
                  <a:lnTo>
                    <a:pt x="4680" y="11189"/>
                  </a:lnTo>
                  <a:lnTo>
                    <a:pt x="5487" y="11616"/>
                  </a:lnTo>
                  <a:lnTo>
                    <a:pt x="6318" y="11996"/>
                  </a:lnTo>
                  <a:lnTo>
                    <a:pt x="6580" y="12352"/>
                  </a:lnTo>
                  <a:lnTo>
                    <a:pt x="6865" y="12709"/>
                  </a:lnTo>
                  <a:lnTo>
                    <a:pt x="7150" y="13018"/>
                  </a:lnTo>
                  <a:lnTo>
                    <a:pt x="7459" y="13326"/>
                  </a:lnTo>
                  <a:lnTo>
                    <a:pt x="7791" y="13611"/>
                  </a:lnTo>
                  <a:lnTo>
                    <a:pt x="8124" y="13873"/>
                  </a:lnTo>
                  <a:lnTo>
                    <a:pt x="8456" y="14110"/>
                  </a:lnTo>
                  <a:lnTo>
                    <a:pt x="8836" y="14348"/>
                  </a:lnTo>
                  <a:lnTo>
                    <a:pt x="9193" y="14538"/>
                  </a:lnTo>
                  <a:lnTo>
                    <a:pt x="9573" y="14704"/>
                  </a:lnTo>
                  <a:lnTo>
                    <a:pt x="9976" y="14870"/>
                  </a:lnTo>
                  <a:lnTo>
                    <a:pt x="10380" y="14989"/>
                  </a:lnTo>
                  <a:lnTo>
                    <a:pt x="10784" y="15084"/>
                  </a:lnTo>
                  <a:lnTo>
                    <a:pt x="11212" y="15155"/>
                  </a:lnTo>
                  <a:lnTo>
                    <a:pt x="11639" y="15203"/>
                  </a:lnTo>
                  <a:lnTo>
                    <a:pt x="12067" y="15227"/>
                  </a:lnTo>
                  <a:lnTo>
                    <a:pt x="12447" y="15227"/>
                  </a:lnTo>
                  <a:lnTo>
                    <a:pt x="12827" y="15179"/>
                  </a:lnTo>
                  <a:lnTo>
                    <a:pt x="13207" y="15132"/>
                  </a:lnTo>
                  <a:lnTo>
                    <a:pt x="13563" y="15060"/>
                  </a:lnTo>
                  <a:lnTo>
                    <a:pt x="13943" y="14965"/>
                  </a:lnTo>
                  <a:lnTo>
                    <a:pt x="14276" y="14870"/>
                  </a:lnTo>
                  <a:lnTo>
                    <a:pt x="14632" y="14728"/>
                  </a:lnTo>
                  <a:lnTo>
                    <a:pt x="14965" y="14585"/>
                  </a:lnTo>
                  <a:lnTo>
                    <a:pt x="15297" y="14419"/>
                  </a:lnTo>
                  <a:lnTo>
                    <a:pt x="15630" y="14229"/>
                  </a:lnTo>
                  <a:lnTo>
                    <a:pt x="15938" y="14015"/>
                  </a:lnTo>
                  <a:lnTo>
                    <a:pt x="16247" y="13801"/>
                  </a:lnTo>
                  <a:lnTo>
                    <a:pt x="16532" y="13564"/>
                  </a:lnTo>
                  <a:lnTo>
                    <a:pt x="16817" y="13326"/>
                  </a:lnTo>
                  <a:lnTo>
                    <a:pt x="17079" y="13065"/>
                  </a:lnTo>
                  <a:lnTo>
                    <a:pt x="17340" y="12780"/>
                  </a:lnTo>
                  <a:lnTo>
                    <a:pt x="17744" y="12281"/>
                  </a:lnTo>
                  <a:lnTo>
                    <a:pt x="18124" y="11735"/>
                  </a:lnTo>
                  <a:lnTo>
                    <a:pt x="18670" y="11592"/>
                  </a:lnTo>
                  <a:lnTo>
                    <a:pt x="19216" y="11402"/>
                  </a:lnTo>
                  <a:lnTo>
                    <a:pt x="19715" y="11165"/>
                  </a:lnTo>
                  <a:lnTo>
                    <a:pt x="20214" y="10903"/>
                  </a:lnTo>
                  <a:lnTo>
                    <a:pt x="20713" y="10618"/>
                  </a:lnTo>
                  <a:lnTo>
                    <a:pt x="21164" y="10286"/>
                  </a:lnTo>
                  <a:lnTo>
                    <a:pt x="21568" y="9930"/>
                  </a:lnTo>
                  <a:lnTo>
                    <a:pt x="21972" y="9550"/>
                  </a:lnTo>
                  <a:lnTo>
                    <a:pt x="22328" y="9122"/>
                  </a:lnTo>
                  <a:lnTo>
                    <a:pt x="22661" y="8671"/>
                  </a:lnTo>
                  <a:lnTo>
                    <a:pt x="22946" y="8219"/>
                  </a:lnTo>
                  <a:lnTo>
                    <a:pt x="23183" y="7721"/>
                  </a:lnTo>
                  <a:lnTo>
                    <a:pt x="23397" y="7174"/>
                  </a:lnTo>
                  <a:lnTo>
                    <a:pt x="23539" y="6628"/>
                  </a:lnTo>
                  <a:lnTo>
                    <a:pt x="23658" y="6058"/>
                  </a:lnTo>
                  <a:lnTo>
                    <a:pt x="23706" y="5464"/>
                  </a:lnTo>
                  <a:lnTo>
                    <a:pt x="23706" y="5179"/>
                  </a:lnTo>
                  <a:lnTo>
                    <a:pt x="23682" y="4870"/>
                  </a:lnTo>
                  <a:lnTo>
                    <a:pt x="23658" y="4609"/>
                  </a:lnTo>
                  <a:lnTo>
                    <a:pt x="23587" y="4324"/>
                  </a:lnTo>
                  <a:lnTo>
                    <a:pt x="23492" y="4063"/>
                  </a:lnTo>
                  <a:lnTo>
                    <a:pt x="23373" y="3801"/>
                  </a:lnTo>
                  <a:lnTo>
                    <a:pt x="23254" y="3564"/>
                  </a:lnTo>
                  <a:lnTo>
                    <a:pt x="23088" y="3350"/>
                  </a:lnTo>
                  <a:lnTo>
                    <a:pt x="22922" y="3160"/>
                  </a:lnTo>
                  <a:lnTo>
                    <a:pt x="22708" y="2970"/>
                  </a:lnTo>
                  <a:lnTo>
                    <a:pt x="22494" y="2827"/>
                  </a:lnTo>
                  <a:lnTo>
                    <a:pt x="22257" y="2685"/>
                  </a:lnTo>
                  <a:lnTo>
                    <a:pt x="21995" y="2590"/>
                  </a:lnTo>
                  <a:lnTo>
                    <a:pt x="21734" y="2495"/>
                  </a:lnTo>
                  <a:lnTo>
                    <a:pt x="21425" y="2447"/>
                  </a:lnTo>
                  <a:lnTo>
                    <a:pt x="21117" y="2424"/>
                  </a:lnTo>
                  <a:lnTo>
                    <a:pt x="20713" y="2447"/>
                  </a:lnTo>
                  <a:lnTo>
                    <a:pt x="20333" y="2542"/>
                  </a:lnTo>
                  <a:lnTo>
                    <a:pt x="19953" y="2661"/>
                  </a:lnTo>
                  <a:lnTo>
                    <a:pt x="19596" y="2804"/>
                  </a:lnTo>
                  <a:lnTo>
                    <a:pt x="19620" y="120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1" name="Google Shape;1681;p25"/>
            <p:cNvSpPr/>
            <p:nvPr/>
          </p:nvSpPr>
          <p:spPr>
            <a:xfrm>
              <a:off x="2197150" y="298675"/>
              <a:ext cx="371775" cy="52300"/>
            </a:xfrm>
            <a:custGeom>
              <a:avLst/>
              <a:gdLst/>
              <a:ahLst/>
              <a:cxnLst/>
              <a:rect l="l" t="t" r="r" b="b"/>
              <a:pathLst>
                <a:path w="14871" h="2092" extrusionOk="0">
                  <a:moveTo>
                    <a:pt x="25" y="1"/>
                  </a:moveTo>
                  <a:lnTo>
                    <a:pt x="1" y="1972"/>
                  </a:lnTo>
                  <a:lnTo>
                    <a:pt x="14846" y="2091"/>
                  </a:lnTo>
                  <a:lnTo>
                    <a:pt x="14870" y="12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2" name="Google Shape;1682;p25"/>
            <p:cNvSpPr/>
            <p:nvPr/>
          </p:nvSpPr>
          <p:spPr>
            <a:xfrm>
              <a:off x="2162725" y="277900"/>
              <a:ext cx="441225" cy="55850"/>
            </a:xfrm>
            <a:custGeom>
              <a:avLst/>
              <a:gdLst/>
              <a:ahLst/>
              <a:cxnLst/>
              <a:rect l="l" t="t" r="r" b="b"/>
              <a:pathLst>
                <a:path w="17649" h="2234" extrusionOk="0">
                  <a:moveTo>
                    <a:pt x="1069" y="0"/>
                  </a:moveTo>
                  <a:lnTo>
                    <a:pt x="855" y="24"/>
                  </a:lnTo>
                  <a:lnTo>
                    <a:pt x="641" y="95"/>
                  </a:lnTo>
                  <a:lnTo>
                    <a:pt x="475" y="190"/>
                  </a:lnTo>
                  <a:lnTo>
                    <a:pt x="309" y="309"/>
                  </a:lnTo>
                  <a:lnTo>
                    <a:pt x="190" y="476"/>
                  </a:lnTo>
                  <a:lnTo>
                    <a:pt x="95" y="642"/>
                  </a:lnTo>
                  <a:lnTo>
                    <a:pt x="24" y="832"/>
                  </a:lnTo>
                  <a:lnTo>
                    <a:pt x="0" y="1046"/>
                  </a:lnTo>
                  <a:lnTo>
                    <a:pt x="24" y="1259"/>
                  </a:lnTo>
                  <a:lnTo>
                    <a:pt x="71" y="1473"/>
                  </a:lnTo>
                  <a:lnTo>
                    <a:pt x="166" y="1639"/>
                  </a:lnTo>
                  <a:lnTo>
                    <a:pt x="309" y="1806"/>
                  </a:lnTo>
                  <a:lnTo>
                    <a:pt x="451" y="1924"/>
                  </a:lnTo>
                  <a:lnTo>
                    <a:pt x="641" y="2019"/>
                  </a:lnTo>
                  <a:lnTo>
                    <a:pt x="831" y="2091"/>
                  </a:lnTo>
                  <a:lnTo>
                    <a:pt x="1045" y="2114"/>
                  </a:lnTo>
                  <a:lnTo>
                    <a:pt x="16580" y="2233"/>
                  </a:lnTo>
                  <a:lnTo>
                    <a:pt x="16793" y="2233"/>
                  </a:lnTo>
                  <a:lnTo>
                    <a:pt x="17007" y="2162"/>
                  </a:lnTo>
                  <a:lnTo>
                    <a:pt x="17174" y="2067"/>
                  </a:lnTo>
                  <a:lnTo>
                    <a:pt x="17340" y="1948"/>
                  </a:lnTo>
                  <a:lnTo>
                    <a:pt x="17459" y="1782"/>
                  </a:lnTo>
                  <a:lnTo>
                    <a:pt x="17577" y="1616"/>
                  </a:lnTo>
                  <a:lnTo>
                    <a:pt x="17625" y="1402"/>
                  </a:lnTo>
                  <a:lnTo>
                    <a:pt x="17649" y="1188"/>
                  </a:lnTo>
                  <a:lnTo>
                    <a:pt x="17625" y="974"/>
                  </a:lnTo>
                  <a:lnTo>
                    <a:pt x="17577" y="784"/>
                  </a:lnTo>
                  <a:lnTo>
                    <a:pt x="17482" y="618"/>
                  </a:lnTo>
                  <a:lnTo>
                    <a:pt x="17340" y="452"/>
                  </a:lnTo>
                  <a:lnTo>
                    <a:pt x="17197" y="309"/>
                  </a:lnTo>
                  <a:lnTo>
                    <a:pt x="17007" y="214"/>
                  </a:lnTo>
                  <a:lnTo>
                    <a:pt x="16817" y="167"/>
                  </a:lnTo>
                  <a:lnTo>
                    <a:pt x="16603" y="143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3" name="Google Shape;1683;p25"/>
            <p:cNvSpPr/>
            <p:nvPr/>
          </p:nvSpPr>
          <p:spPr>
            <a:xfrm>
              <a:off x="2178750" y="891925"/>
              <a:ext cx="401450" cy="87300"/>
            </a:xfrm>
            <a:custGeom>
              <a:avLst/>
              <a:gdLst/>
              <a:ahLst/>
              <a:cxnLst/>
              <a:rect l="l" t="t" r="r" b="b"/>
              <a:pathLst>
                <a:path w="16058" h="3492" extrusionOk="0">
                  <a:moveTo>
                    <a:pt x="1378" y="0"/>
                  </a:moveTo>
                  <a:lnTo>
                    <a:pt x="1236" y="24"/>
                  </a:lnTo>
                  <a:lnTo>
                    <a:pt x="1093" y="48"/>
                  </a:lnTo>
                  <a:lnTo>
                    <a:pt x="951" y="119"/>
                  </a:lnTo>
                  <a:lnTo>
                    <a:pt x="808" y="166"/>
                  </a:lnTo>
                  <a:lnTo>
                    <a:pt x="689" y="238"/>
                  </a:lnTo>
                  <a:lnTo>
                    <a:pt x="452" y="428"/>
                  </a:lnTo>
                  <a:lnTo>
                    <a:pt x="262" y="665"/>
                  </a:lnTo>
                  <a:lnTo>
                    <a:pt x="190" y="784"/>
                  </a:lnTo>
                  <a:lnTo>
                    <a:pt x="119" y="903"/>
                  </a:lnTo>
                  <a:lnTo>
                    <a:pt x="72" y="1045"/>
                  </a:lnTo>
                  <a:lnTo>
                    <a:pt x="24" y="1212"/>
                  </a:lnTo>
                  <a:lnTo>
                    <a:pt x="0" y="1354"/>
                  </a:lnTo>
                  <a:lnTo>
                    <a:pt x="0" y="1497"/>
                  </a:lnTo>
                  <a:lnTo>
                    <a:pt x="95" y="3349"/>
                  </a:lnTo>
                  <a:lnTo>
                    <a:pt x="16057" y="3492"/>
                  </a:lnTo>
                  <a:lnTo>
                    <a:pt x="16057" y="3492"/>
                  </a:lnTo>
                  <a:lnTo>
                    <a:pt x="15962" y="1639"/>
                  </a:lnTo>
                  <a:lnTo>
                    <a:pt x="15962" y="1473"/>
                  </a:lnTo>
                  <a:lnTo>
                    <a:pt x="15939" y="1330"/>
                  </a:lnTo>
                  <a:lnTo>
                    <a:pt x="15891" y="1188"/>
                  </a:lnTo>
                  <a:lnTo>
                    <a:pt x="15844" y="1045"/>
                  </a:lnTo>
                  <a:lnTo>
                    <a:pt x="15772" y="903"/>
                  </a:lnTo>
                  <a:lnTo>
                    <a:pt x="15701" y="784"/>
                  </a:lnTo>
                  <a:lnTo>
                    <a:pt x="15511" y="547"/>
                  </a:lnTo>
                  <a:lnTo>
                    <a:pt x="15297" y="356"/>
                  </a:lnTo>
                  <a:lnTo>
                    <a:pt x="15179" y="285"/>
                  </a:lnTo>
                  <a:lnTo>
                    <a:pt x="15036" y="214"/>
                  </a:lnTo>
                  <a:lnTo>
                    <a:pt x="14894" y="166"/>
                  </a:lnTo>
                  <a:lnTo>
                    <a:pt x="14751" y="143"/>
                  </a:lnTo>
                  <a:lnTo>
                    <a:pt x="14609" y="119"/>
                  </a:lnTo>
                  <a:lnTo>
                    <a:pt x="14442" y="95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84" name="Google Shape;1684;p25"/>
          <p:cNvGrpSpPr/>
          <p:nvPr/>
        </p:nvGrpSpPr>
        <p:grpSpPr>
          <a:xfrm rot="-669090">
            <a:off x="233682" y="5594486"/>
            <a:ext cx="725285" cy="880449"/>
            <a:chOff x="3703100" y="2534450"/>
            <a:chExt cx="543975" cy="660350"/>
          </a:xfrm>
        </p:grpSpPr>
        <p:sp>
          <p:nvSpPr>
            <p:cNvPr id="1685" name="Google Shape;1685;p25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6" name="Google Shape;1686;p25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7" name="Google Shape;1687;p25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8" name="Google Shape;1688;p25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9" name="Google Shape;1689;p25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0" name="Google Shape;1690;p25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1" name="Google Shape;1691;p25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2" name="Google Shape;1692;p25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3" name="Google Shape;1693;p25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4" name="Google Shape;1694;p25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5" name="Google Shape;1695;p25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6" name="Google Shape;1696;p25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7" name="Google Shape;1697;p25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8" name="Google Shape;1698;p25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9" name="Google Shape;1699;p25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0" name="Google Shape;1700;p25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1" name="Google Shape;1701;p25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2" name="Google Shape;1702;p25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" name="Google Shape;1703;p25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" name="Google Shape;1704;p25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5" name="Google Shape;1705;p25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" name="Google Shape;1706;p25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" name="Google Shape;1707;p25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8" name="Google Shape;1708;p25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" name="Google Shape;1709;p25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" name="Google Shape;1710;p25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" name="Google Shape;1711;p25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2" name="Google Shape;1712;p25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07540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" name="Google Shape;1904;p31"/>
          <p:cNvGrpSpPr/>
          <p:nvPr/>
        </p:nvGrpSpPr>
        <p:grpSpPr>
          <a:xfrm flipH="1">
            <a:off x="108332" y="5173786"/>
            <a:ext cx="5135269" cy="1684175"/>
            <a:chOff x="238125" y="548775"/>
            <a:chExt cx="2842400" cy="932200"/>
          </a:xfrm>
        </p:grpSpPr>
        <p:sp>
          <p:nvSpPr>
            <p:cNvPr id="1905" name="Google Shape;1905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6" name="Google Shape;1906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907" name="Google Shape;1907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8" name="Google Shape;1908;p31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09" name="Google Shape;1909;p31"/>
          <p:cNvGrpSpPr/>
          <p:nvPr/>
        </p:nvGrpSpPr>
        <p:grpSpPr>
          <a:xfrm rot="-948958">
            <a:off x="369676" y="2319888"/>
            <a:ext cx="428419" cy="790419"/>
            <a:chOff x="1400150" y="238125"/>
            <a:chExt cx="388525" cy="716900"/>
          </a:xfrm>
        </p:grpSpPr>
        <p:sp>
          <p:nvSpPr>
            <p:cNvPr id="1910" name="Google Shape;1910;p31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1" name="Google Shape;1911;p31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2" name="Google Shape;1912;p31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31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31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31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16" name="Google Shape;1916;p31"/>
          <p:cNvGrpSpPr/>
          <p:nvPr/>
        </p:nvGrpSpPr>
        <p:grpSpPr>
          <a:xfrm>
            <a:off x="369517" y="5173801"/>
            <a:ext cx="959667" cy="1052300"/>
            <a:chOff x="641925" y="383000"/>
            <a:chExt cx="719750" cy="789225"/>
          </a:xfrm>
        </p:grpSpPr>
        <p:sp>
          <p:nvSpPr>
            <p:cNvPr id="1917" name="Google Shape;1917;p31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31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31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31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31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31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31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31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31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31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7" name="Google Shape;1927;p31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8" name="Google Shape;1928;p31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9" name="Google Shape;1929;p31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31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31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2" name="Google Shape;1932;p31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33" name="Google Shape;1933;p31"/>
          <p:cNvGrpSpPr/>
          <p:nvPr/>
        </p:nvGrpSpPr>
        <p:grpSpPr>
          <a:xfrm>
            <a:off x="5730185" y="258467"/>
            <a:ext cx="731633" cy="798133"/>
            <a:chOff x="5261300" y="4859875"/>
            <a:chExt cx="548725" cy="598600"/>
          </a:xfrm>
        </p:grpSpPr>
        <p:sp>
          <p:nvSpPr>
            <p:cNvPr id="1934" name="Google Shape;1934;p31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31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31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31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31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9" name="Google Shape;1939;p31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0" name="Google Shape;1940;p31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31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2" name="Google Shape;1942;p31"/>
          <p:cNvGrpSpPr/>
          <p:nvPr/>
        </p:nvGrpSpPr>
        <p:grpSpPr>
          <a:xfrm>
            <a:off x="10872785" y="4548751"/>
            <a:ext cx="1064167" cy="1459267"/>
            <a:chOff x="532675" y="3247050"/>
            <a:chExt cx="798125" cy="1094450"/>
          </a:xfrm>
        </p:grpSpPr>
        <p:sp>
          <p:nvSpPr>
            <p:cNvPr id="1943" name="Google Shape;1943;p31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4" name="Google Shape;1944;p31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5" name="Google Shape;1945;p31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6" name="Google Shape;1946;p31"/>
          <p:cNvGrpSpPr/>
          <p:nvPr/>
        </p:nvGrpSpPr>
        <p:grpSpPr>
          <a:xfrm rot="10800000" flipH="1">
            <a:off x="8987138" y="14998"/>
            <a:ext cx="5135269" cy="1684175"/>
            <a:chOff x="238125" y="548775"/>
            <a:chExt cx="2842400" cy="932200"/>
          </a:xfrm>
        </p:grpSpPr>
        <p:sp>
          <p:nvSpPr>
            <p:cNvPr id="1947" name="Google Shape;1947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9" name="Google Shape;1949;p31"/>
          <p:cNvGrpSpPr/>
          <p:nvPr/>
        </p:nvGrpSpPr>
        <p:grpSpPr>
          <a:xfrm rot="-420730">
            <a:off x="153141" y="3366508"/>
            <a:ext cx="585795" cy="769945"/>
            <a:chOff x="1391550" y="1144975"/>
            <a:chExt cx="545075" cy="716425"/>
          </a:xfrm>
        </p:grpSpPr>
        <p:sp>
          <p:nvSpPr>
            <p:cNvPr id="1950" name="Google Shape;1950;p31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31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31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31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31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31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31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31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31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31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31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31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2" name="Google Shape;1962;p31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3" name="Google Shape;1963;p31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64" name="Google Shape;1964;p31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1965" name="Google Shape;1965;p31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6" name="Google Shape;1966;p31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7" name="Google Shape;1967;p31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8" name="Google Shape;1968;p31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9" name="Google Shape;1969;p31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0" name="Google Shape;1970;p31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1" name="Google Shape;1971;p31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2" name="Google Shape;1972;p31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3" name="Google Shape;1973;p31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4" name="Google Shape;1974;p31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5" name="Google Shape;1975;p31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31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77" name="Google Shape;1977;p31"/>
          <p:cNvGrpSpPr/>
          <p:nvPr/>
        </p:nvGrpSpPr>
        <p:grpSpPr>
          <a:xfrm>
            <a:off x="11416285" y="1818052"/>
            <a:ext cx="597033" cy="596233"/>
            <a:chOff x="5760700" y="2457850"/>
            <a:chExt cx="447775" cy="447175"/>
          </a:xfrm>
        </p:grpSpPr>
        <p:sp>
          <p:nvSpPr>
            <p:cNvPr id="1978" name="Google Shape;1978;p31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9" name="Google Shape;1979;p31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0" name="Google Shape;1980;p31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1" name="Google Shape;1981;p31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2" name="Google Shape;1982;p31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83" name="Google Shape;1983;p31"/>
          <p:cNvGrpSpPr/>
          <p:nvPr/>
        </p:nvGrpSpPr>
        <p:grpSpPr>
          <a:xfrm>
            <a:off x="10986034" y="2945100"/>
            <a:ext cx="837700" cy="1072867"/>
            <a:chOff x="6283875" y="2014850"/>
            <a:chExt cx="628275" cy="804650"/>
          </a:xfrm>
        </p:grpSpPr>
        <p:sp>
          <p:nvSpPr>
            <p:cNvPr id="1984" name="Google Shape;1984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extrusionOk="0">
                  <a:moveTo>
                    <a:pt x="16817" y="0"/>
                  </a:move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5" name="Google Shape;1985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fill="none" extrusionOk="0">
                  <a:moveTo>
                    <a:pt x="3919" y="17530"/>
                  </a:moveTo>
                  <a:lnTo>
                    <a:pt x="3919" y="17530"/>
                  </a:lnTo>
                  <a:lnTo>
                    <a:pt x="4228" y="17316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lnTo>
                    <a:pt x="17031" y="0"/>
                  </a:lnTo>
                  <a:lnTo>
                    <a:pt x="16817" y="0"/>
                  </a:ln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6" name="Google Shape;1986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extrusionOk="0">
                  <a:moveTo>
                    <a:pt x="11378" y="0"/>
                  </a:move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7" name="Google Shape;1987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fill="none" extrusionOk="0">
                  <a:moveTo>
                    <a:pt x="11521" y="0"/>
                  </a:moveTo>
                  <a:lnTo>
                    <a:pt x="11521" y="0"/>
                  </a:lnTo>
                  <a:lnTo>
                    <a:pt x="11378" y="0"/>
                  </a:ln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8" name="Google Shape;1988;p31"/>
            <p:cNvSpPr/>
            <p:nvPr/>
          </p:nvSpPr>
          <p:spPr>
            <a:xfrm>
              <a:off x="6379475" y="2296325"/>
              <a:ext cx="76025" cy="74250"/>
            </a:xfrm>
            <a:custGeom>
              <a:avLst/>
              <a:gdLst/>
              <a:ahLst/>
              <a:cxnLst/>
              <a:rect l="l" t="t" r="r" b="b"/>
              <a:pathLst>
                <a:path w="3041" h="2970" extrusionOk="0">
                  <a:moveTo>
                    <a:pt x="1711" y="0"/>
                  </a:moveTo>
                  <a:lnTo>
                    <a:pt x="0" y="2019"/>
                  </a:lnTo>
                  <a:lnTo>
                    <a:pt x="855" y="2969"/>
                  </a:lnTo>
                  <a:lnTo>
                    <a:pt x="3041" y="1473"/>
                  </a:lnTo>
                  <a:lnTo>
                    <a:pt x="1711" y="0"/>
                  </a:lnTo>
                  <a:close/>
                </a:path>
              </a:pathLst>
            </a:custGeom>
            <a:solidFill>
              <a:srgbClr val="B7C5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9" name="Google Shape;1989;p31"/>
            <p:cNvSpPr/>
            <p:nvPr/>
          </p:nvSpPr>
          <p:spPr>
            <a:xfrm>
              <a:off x="6312975" y="2340850"/>
              <a:ext cx="96800" cy="121175"/>
            </a:xfrm>
            <a:custGeom>
              <a:avLst/>
              <a:gdLst/>
              <a:ahLst/>
              <a:cxnLst/>
              <a:rect l="l" t="t" r="r" b="b"/>
              <a:pathLst>
                <a:path w="3872" h="4847" extrusionOk="0">
                  <a:moveTo>
                    <a:pt x="2185" y="1"/>
                  </a:moveTo>
                  <a:lnTo>
                    <a:pt x="1948" y="25"/>
                  </a:lnTo>
                  <a:lnTo>
                    <a:pt x="1734" y="48"/>
                  </a:lnTo>
                  <a:lnTo>
                    <a:pt x="1449" y="120"/>
                  </a:lnTo>
                  <a:lnTo>
                    <a:pt x="1164" y="238"/>
                  </a:lnTo>
                  <a:lnTo>
                    <a:pt x="926" y="405"/>
                  </a:lnTo>
                  <a:lnTo>
                    <a:pt x="713" y="595"/>
                  </a:lnTo>
                  <a:lnTo>
                    <a:pt x="523" y="808"/>
                  </a:lnTo>
                  <a:lnTo>
                    <a:pt x="356" y="1046"/>
                  </a:lnTo>
                  <a:lnTo>
                    <a:pt x="214" y="1283"/>
                  </a:lnTo>
                  <a:lnTo>
                    <a:pt x="119" y="1568"/>
                  </a:lnTo>
                  <a:lnTo>
                    <a:pt x="48" y="1759"/>
                  </a:lnTo>
                  <a:lnTo>
                    <a:pt x="24" y="1972"/>
                  </a:lnTo>
                  <a:lnTo>
                    <a:pt x="0" y="2186"/>
                  </a:lnTo>
                  <a:lnTo>
                    <a:pt x="0" y="2376"/>
                  </a:lnTo>
                  <a:lnTo>
                    <a:pt x="0" y="2590"/>
                  </a:lnTo>
                  <a:lnTo>
                    <a:pt x="24" y="2804"/>
                  </a:lnTo>
                  <a:lnTo>
                    <a:pt x="95" y="3231"/>
                  </a:lnTo>
                  <a:lnTo>
                    <a:pt x="238" y="3659"/>
                  </a:lnTo>
                  <a:lnTo>
                    <a:pt x="428" y="4063"/>
                  </a:lnTo>
                  <a:lnTo>
                    <a:pt x="689" y="4419"/>
                  </a:lnTo>
                  <a:lnTo>
                    <a:pt x="808" y="4609"/>
                  </a:lnTo>
                  <a:lnTo>
                    <a:pt x="974" y="4775"/>
                  </a:lnTo>
                  <a:lnTo>
                    <a:pt x="1045" y="4846"/>
                  </a:lnTo>
                  <a:lnTo>
                    <a:pt x="1116" y="4633"/>
                  </a:lnTo>
                  <a:lnTo>
                    <a:pt x="1211" y="4443"/>
                  </a:lnTo>
                  <a:lnTo>
                    <a:pt x="1330" y="4276"/>
                  </a:lnTo>
                  <a:lnTo>
                    <a:pt x="1449" y="4110"/>
                  </a:lnTo>
                  <a:lnTo>
                    <a:pt x="1615" y="3944"/>
                  </a:lnTo>
                  <a:lnTo>
                    <a:pt x="1782" y="3801"/>
                  </a:lnTo>
                  <a:lnTo>
                    <a:pt x="2114" y="3540"/>
                  </a:lnTo>
                  <a:lnTo>
                    <a:pt x="2827" y="3065"/>
                  </a:lnTo>
                  <a:lnTo>
                    <a:pt x="3183" y="2804"/>
                  </a:lnTo>
                  <a:lnTo>
                    <a:pt x="3325" y="2661"/>
                  </a:lnTo>
                  <a:lnTo>
                    <a:pt x="3468" y="2495"/>
                  </a:lnTo>
                  <a:lnTo>
                    <a:pt x="3587" y="2352"/>
                  </a:lnTo>
                  <a:lnTo>
                    <a:pt x="3682" y="2210"/>
                  </a:lnTo>
                  <a:lnTo>
                    <a:pt x="3753" y="2067"/>
                  </a:lnTo>
                  <a:lnTo>
                    <a:pt x="3801" y="1925"/>
                  </a:lnTo>
                  <a:lnTo>
                    <a:pt x="3848" y="1782"/>
                  </a:lnTo>
                  <a:lnTo>
                    <a:pt x="3872" y="1616"/>
                  </a:lnTo>
                  <a:lnTo>
                    <a:pt x="3872" y="1473"/>
                  </a:lnTo>
                  <a:lnTo>
                    <a:pt x="3872" y="1355"/>
                  </a:lnTo>
                  <a:lnTo>
                    <a:pt x="3848" y="1212"/>
                  </a:lnTo>
                  <a:lnTo>
                    <a:pt x="3801" y="1070"/>
                  </a:lnTo>
                  <a:lnTo>
                    <a:pt x="3682" y="832"/>
                  </a:lnTo>
                  <a:lnTo>
                    <a:pt x="3515" y="595"/>
                  </a:lnTo>
                  <a:lnTo>
                    <a:pt x="3302" y="405"/>
                  </a:lnTo>
                  <a:lnTo>
                    <a:pt x="3159" y="286"/>
                  </a:lnTo>
                  <a:lnTo>
                    <a:pt x="2993" y="191"/>
                  </a:lnTo>
                  <a:lnTo>
                    <a:pt x="2803" y="120"/>
                  </a:lnTo>
                  <a:lnTo>
                    <a:pt x="2589" y="72"/>
                  </a:lnTo>
                  <a:lnTo>
                    <a:pt x="2399" y="25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rgbClr val="CB4F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0" name="Google Shape;1990;p31"/>
            <p:cNvSpPr/>
            <p:nvPr/>
          </p:nvSpPr>
          <p:spPr>
            <a:xfrm>
              <a:off x="6336725" y="2350950"/>
              <a:ext cx="73050" cy="111075"/>
            </a:xfrm>
            <a:custGeom>
              <a:avLst/>
              <a:gdLst/>
              <a:ahLst/>
              <a:cxnLst/>
              <a:rect l="l" t="t" r="r" b="b"/>
              <a:pathLst>
                <a:path w="2922" h="4443" extrusionOk="0">
                  <a:moveTo>
                    <a:pt x="2352" y="1"/>
                  </a:moveTo>
                  <a:lnTo>
                    <a:pt x="2067" y="96"/>
                  </a:lnTo>
                  <a:lnTo>
                    <a:pt x="1782" y="191"/>
                  </a:lnTo>
                  <a:lnTo>
                    <a:pt x="1520" y="333"/>
                  </a:lnTo>
                  <a:lnTo>
                    <a:pt x="1259" y="499"/>
                  </a:lnTo>
                  <a:lnTo>
                    <a:pt x="1045" y="689"/>
                  </a:lnTo>
                  <a:lnTo>
                    <a:pt x="832" y="903"/>
                  </a:lnTo>
                  <a:lnTo>
                    <a:pt x="665" y="1164"/>
                  </a:lnTo>
                  <a:lnTo>
                    <a:pt x="523" y="1426"/>
                  </a:lnTo>
                  <a:lnTo>
                    <a:pt x="1212" y="1141"/>
                  </a:lnTo>
                  <a:lnTo>
                    <a:pt x="1022" y="1402"/>
                  </a:lnTo>
                  <a:lnTo>
                    <a:pt x="855" y="1687"/>
                  </a:lnTo>
                  <a:lnTo>
                    <a:pt x="689" y="1972"/>
                  </a:lnTo>
                  <a:lnTo>
                    <a:pt x="546" y="2257"/>
                  </a:lnTo>
                  <a:lnTo>
                    <a:pt x="404" y="2566"/>
                  </a:lnTo>
                  <a:lnTo>
                    <a:pt x="285" y="2875"/>
                  </a:lnTo>
                  <a:lnTo>
                    <a:pt x="190" y="3184"/>
                  </a:lnTo>
                  <a:lnTo>
                    <a:pt x="95" y="3516"/>
                  </a:lnTo>
                  <a:lnTo>
                    <a:pt x="48" y="3730"/>
                  </a:lnTo>
                  <a:lnTo>
                    <a:pt x="24" y="3944"/>
                  </a:lnTo>
                  <a:lnTo>
                    <a:pt x="0" y="4157"/>
                  </a:lnTo>
                  <a:lnTo>
                    <a:pt x="24" y="4371"/>
                  </a:lnTo>
                  <a:lnTo>
                    <a:pt x="95" y="4442"/>
                  </a:lnTo>
                  <a:lnTo>
                    <a:pt x="166" y="4229"/>
                  </a:lnTo>
                  <a:lnTo>
                    <a:pt x="261" y="4039"/>
                  </a:lnTo>
                  <a:lnTo>
                    <a:pt x="380" y="3872"/>
                  </a:lnTo>
                  <a:lnTo>
                    <a:pt x="499" y="3706"/>
                  </a:lnTo>
                  <a:lnTo>
                    <a:pt x="665" y="3540"/>
                  </a:lnTo>
                  <a:lnTo>
                    <a:pt x="832" y="3397"/>
                  </a:lnTo>
                  <a:lnTo>
                    <a:pt x="1164" y="3136"/>
                  </a:lnTo>
                  <a:lnTo>
                    <a:pt x="1877" y="2661"/>
                  </a:lnTo>
                  <a:lnTo>
                    <a:pt x="2233" y="2400"/>
                  </a:lnTo>
                  <a:lnTo>
                    <a:pt x="2375" y="2257"/>
                  </a:lnTo>
                  <a:lnTo>
                    <a:pt x="2518" y="2091"/>
                  </a:lnTo>
                  <a:lnTo>
                    <a:pt x="2637" y="1948"/>
                  </a:lnTo>
                  <a:lnTo>
                    <a:pt x="2732" y="1806"/>
                  </a:lnTo>
                  <a:lnTo>
                    <a:pt x="2803" y="1663"/>
                  </a:lnTo>
                  <a:lnTo>
                    <a:pt x="2851" y="1521"/>
                  </a:lnTo>
                  <a:lnTo>
                    <a:pt x="2898" y="1378"/>
                  </a:lnTo>
                  <a:lnTo>
                    <a:pt x="2922" y="1212"/>
                  </a:lnTo>
                  <a:lnTo>
                    <a:pt x="2922" y="1069"/>
                  </a:lnTo>
                  <a:lnTo>
                    <a:pt x="2922" y="951"/>
                  </a:lnTo>
                  <a:lnTo>
                    <a:pt x="2898" y="808"/>
                  </a:lnTo>
                  <a:lnTo>
                    <a:pt x="2851" y="666"/>
                  </a:lnTo>
                  <a:lnTo>
                    <a:pt x="2732" y="428"/>
                  </a:lnTo>
                  <a:lnTo>
                    <a:pt x="2565" y="191"/>
                  </a:lnTo>
                  <a:lnTo>
                    <a:pt x="2352" y="1"/>
                  </a:lnTo>
                  <a:close/>
                </a:path>
              </a:pathLst>
            </a:custGeom>
            <a:solidFill>
              <a:srgbClr val="AE4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1" name="Google Shape;1991;p31"/>
            <p:cNvSpPr/>
            <p:nvPr/>
          </p:nvSpPr>
          <p:spPr>
            <a:xfrm>
              <a:off x="6379475" y="2317100"/>
              <a:ext cx="532675" cy="502400"/>
            </a:xfrm>
            <a:custGeom>
              <a:avLst/>
              <a:gdLst/>
              <a:ahLst/>
              <a:cxnLst/>
              <a:rect l="l" t="t" r="r" b="b"/>
              <a:pathLst>
                <a:path w="21307" h="20096" extrusionOk="0">
                  <a:moveTo>
                    <a:pt x="11497" y="1"/>
                  </a:moveTo>
                  <a:lnTo>
                    <a:pt x="10903" y="48"/>
                  </a:lnTo>
                  <a:lnTo>
                    <a:pt x="10309" y="143"/>
                  </a:lnTo>
                  <a:lnTo>
                    <a:pt x="9739" y="262"/>
                  </a:lnTo>
                  <a:lnTo>
                    <a:pt x="9169" y="428"/>
                  </a:lnTo>
                  <a:lnTo>
                    <a:pt x="8647" y="618"/>
                  </a:lnTo>
                  <a:lnTo>
                    <a:pt x="8148" y="832"/>
                  </a:lnTo>
                  <a:lnTo>
                    <a:pt x="7673" y="1070"/>
                  </a:lnTo>
                  <a:lnTo>
                    <a:pt x="7245" y="1331"/>
                  </a:lnTo>
                  <a:lnTo>
                    <a:pt x="6865" y="1640"/>
                  </a:lnTo>
                  <a:lnTo>
                    <a:pt x="6532" y="1948"/>
                  </a:lnTo>
                  <a:lnTo>
                    <a:pt x="6200" y="2281"/>
                  </a:lnTo>
                  <a:lnTo>
                    <a:pt x="5915" y="2637"/>
                  </a:lnTo>
                  <a:lnTo>
                    <a:pt x="5630" y="3017"/>
                  </a:lnTo>
                  <a:lnTo>
                    <a:pt x="5392" y="3421"/>
                  </a:lnTo>
                  <a:lnTo>
                    <a:pt x="5179" y="3825"/>
                  </a:lnTo>
                  <a:lnTo>
                    <a:pt x="4965" y="4229"/>
                  </a:lnTo>
                  <a:lnTo>
                    <a:pt x="4799" y="4656"/>
                  </a:lnTo>
                  <a:lnTo>
                    <a:pt x="4632" y="5084"/>
                  </a:lnTo>
                  <a:lnTo>
                    <a:pt x="4490" y="5511"/>
                  </a:lnTo>
                  <a:lnTo>
                    <a:pt x="4252" y="6343"/>
                  </a:lnTo>
                  <a:lnTo>
                    <a:pt x="4038" y="7174"/>
                  </a:lnTo>
                  <a:lnTo>
                    <a:pt x="4015" y="7317"/>
                  </a:lnTo>
                  <a:lnTo>
                    <a:pt x="3920" y="7697"/>
                  </a:lnTo>
                  <a:lnTo>
                    <a:pt x="3825" y="8077"/>
                  </a:lnTo>
                  <a:lnTo>
                    <a:pt x="3706" y="8433"/>
                  </a:lnTo>
                  <a:lnTo>
                    <a:pt x="3540" y="8742"/>
                  </a:lnTo>
                  <a:lnTo>
                    <a:pt x="3421" y="8932"/>
                  </a:lnTo>
                  <a:lnTo>
                    <a:pt x="3255" y="9074"/>
                  </a:lnTo>
                  <a:lnTo>
                    <a:pt x="3088" y="9169"/>
                  </a:lnTo>
                  <a:lnTo>
                    <a:pt x="3017" y="9193"/>
                  </a:lnTo>
                  <a:lnTo>
                    <a:pt x="2946" y="9217"/>
                  </a:lnTo>
                  <a:lnTo>
                    <a:pt x="2542" y="9193"/>
                  </a:lnTo>
                  <a:lnTo>
                    <a:pt x="2281" y="9193"/>
                  </a:lnTo>
                  <a:lnTo>
                    <a:pt x="1996" y="9217"/>
                  </a:lnTo>
                  <a:lnTo>
                    <a:pt x="1711" y="9264"/>
                  </a:lnTo>
                  <a:lnTo>
                    <a:pt x="1426" y="9336"/>
                  </a:lnTo>
                  <a:lnTo>
                    <a:pt x="1164" y="9431"/>
                  </a:lnTo>
                  <a:lnTo>
                    <a:pt x="903" y="9549"/>
                  </a:lnTo>
                  <a:lnTo>
                    <a:pt x="665" y="9739"/>
                  </a:lnTo>
                  <a:lnTo>
                    <a:pt x="428" y="9953"/>
                  </a:lnTo>
                  <a:lnTo>
                    <a:pt x="333" y="10096"/>
                  </a:lnTo>
                  <a:lnTo>
                    <a:pt x="262" y="10238"/>
                  </a:lnTo>
                  <a:lnTo>
                    <a:pt x="119" y="10523"/>
                  </a:lnTo>
                  <a:lnTo>
                    <a:pt x="48" y="10832"/>
                  </a:lnTo>
                  <a:lnTo>
                    <a:pt x="0" y="11141"/>
                  </a:lnTo>
                  <a:lnTo>
                    <a:pt x="0" y="11450"/>
                  </a:lnTo>
                  <a:lnTo>
                    <a:pt x="0" y="11758"/>
                  </a:lnTo>
                  <a:lnTo>
                    <a:pt x="48" y="12043"/>
                  </a:lnTo>
                  <a:lnTo>
                    <a:pt x="95" y="12329"/>
                  </a:lnTo>
                  <a:lnTo>
                    <a:pt x="214" y="12780"/>
                  </a:lnTo>
                  <a:lnTo>
                    <a:pt x="333" y="13207"/>
                  </a:lnTo>
                  <a:lnTo>
                    <a:pt x="475" y="13635"/>
                  </a:lnTo>
                  <a:lnTo>
                    <a:pt x="642" y="14063"/>
                  </a:lnTo>
                  <a:lnTo>
                    <a:pt x="855" y="14490"/>
                  </a:lnTo>
                  <a:lnTo>
                    <a:pt x="1069" y="14894"/>
                  </a:lnTo>
                  <a:lnTo>
                    <a:pt x="1307" y="15298"/>
                  </a:lnTo>
                  <a:lnTo>
                    <a:pt x="1544" y="15678"/>
                  </a:lnTo>
                  <a:lnTo>
                    <a:pt x="1829" y="16058"/>
                  </a:lnTo>
                  <a:lnTo>
                    <a:pt x="2138" y="16438"/>
                  </a:lnTo>
                  <a:lnTo>
                    <a:pt x="2447" y="16770"/>
                  </a:lnTo>
                  <a:lnTo>
                    <a:pt x="2779" y="17127"/>
                  </a:lnTo>
                  <a:lnTo>
                    <a:pt x="3136" y="17435"/>
                  </a:lnTo>
                  <a:lnTo>
                    <a:pt x="3492" y="17744"/>
                  </a:lnTo>
                  <a:lnTo>
                    <a:pt x="3872" y="18029"/>
                  </a:lnTo>
                  <a:lnTo>
                    <a:pt x="4276" y="18314"/>
                  </a:lnTo>
                  <a:lnTo>
                    <a:pt x="4632" y="18528"/>
                  </a:lnTo>
                  <a:lnTo>
                    <a:pt x="4965" y="18718"/>
                  </a:lnTo>
                  <a:lnTo>
                    <a:pt x="5321" y="18908"/>
                  </a:lnTo>
                  <a:lnTo>
                    <a:pt x="5701" y="19074"/>
                  </a:lnTo>
                  <a:lnTo>
                    <a:pt x="6081" y="19241"/>
                  </a:lnTo>
                  <a:lnTo>
                    <a:pt x="6461" y="19383"/>
                  </a:lnTo>
                  <a:lnTo>
                    <a:pt x="6841" y="19526"/>
                  </a:lnTo>
                  <a:lnTo>
                    <a:pt x="7245" y="19644"/>
                  </a:lnTo>
                  <a:lnTo>
                    <a:pt x="7649" y="19740"/>
                  </a:lnTo>
                  <a:lnTo>
                    <a:pt x="8053" y="19835"/>
                  </a:lnTo>
                  <a:lnTo>
                    <a:pt x="8456" y="19930"/>
                  </a:lnTo>
                  <a:lnTo>
                    <a:pt x="8884" y="19977"/>
                  </a:lnTo>
                  <a:lnTo>
                    <a:pt x="9288" y="20025"/>
                  </a:lnTo>
                  <a:lnTo>
                    <a:pt x="9715" y="20072"/>
                  </a:lnTo>
                  <a:lnTo>
                    <a:pt x="10167" y="20096"/>
                  </a:lnTo>
                  <a:lnTo>
                    <a:pt x="10594" y="20096"/>
                  </a:lnTo>
                  <a:lnTo>
                    <a:pt x="11236" y="20072"/>
                  </a:lnTo>
                  <a:lnTo>
                    <a:pt x="11829" y="20025"/>
                  </a:lnTo>
                  <a:lnTo>
                    <a:pt x="12423" y="19953"/>
                  </a:lnTo>
                  <a:lnTo>
                    <a:pt x="12993" y="19835"/>
                  </a:lnTo>
                  <a:lnTo>
                    <a:pt x="13563" y="19692"/>
                  </a:lnTo>
                  <a:lnTo>
                    <a:pt x="14110" y="19526"/>
                  </a:lnTo>
                  <a:lnTo>
                    <a:pt x="14656" y="19312"/>
                  </a:lnTo>
                  <a:lnTo>
                    <a:pt x="15179" y="19074"/>
                  </a:lnTo>
                  <a:lnTo>
                    <a:pt x="15677" y="18813"/>
                  </a:lnTo>
                  <a:lnTo>
                    <a:pt x="16176" y="18528"/>
                  </a:lnTo>
                  <a:lnTo>
                    <a:pt x="16651" y="18196"/>
                  </a:lnTo>
                  <a:lnTo>
                    <a:pt x="17126" y="17839"/>
                  </a:lnTo>
                  <a:lnTo>
                    <a:pt x="17578" y="17459"/>
                  </a:lnTo>
                  <a:lnTo>
                    <a:pt x="18005" y="17055"/>
                  </a:lnTo>
                  <a:lnTo>
                    <a:pt x="18409" y="16628"/>
                  </a:lnTo>
                  <a:lnTo>
                    <a:pt x="18813" y="16153"/>
                  </a:lnTo>
                  <a:lnTo>
                    <a:pt x="19169" y="15678"/>
                  </a:lnTo>
                  <a:lnTo>
                    <a:pt x="19620" y="15013"/>
                  </a:lnTo>
                  <a:lnTo>
                    <a:pt x="20024" y="14300"/>
                  </a:lnTo>
                  <a:lnTo>
                    <a:pt x="20381" y="13564"/>
                  </a:lnTo>
                  <a:lnTo>
                    <a:pt x="20689" y="12804"/>
                  </a:lnTo>
                  <a:lnTo>
                    <a:pt x="20903" y="12162"/>
                  </a:lnTo>
                  <a:lnTo>
                    <a:pt x="21069" y="11497"/>
                  </a:lnTo>
                  <a:lnTo>
                    <a:pt x="21212" y="10832"/>
                  </a:lnTo>
                  <a:lnTo>
                    <a:pt x="21283" y="10143"/>
                  </a:lnTo>
                  <a:lnTo>
                    <a:pt x="21307" y="9478"/>
                  </a:lnTo>
                  <a:lnTo>
                    <a:pt x="21307" y="8789"/>
                  </a:lnTo>
                  <a:lnTo>
                    <a:pt x="21236" y="8124"/>
                  </a:lnTo>
                  <a:lnTo>
                    <a:pt x="21141" y="7459"/>
                  </a:lnTo>
                  <a:lnTo>
                    <a:pt x="20974" y="6818"/>
                  </a:lnTo>
                  <a:lnTo>
                    <a:pt x="20784" y="6176"/>
                  </a:lnTo>
                  <a:lnTo>
                    <a:pt x="20547" y="5559"/>
                  </a:lnTo>
                  <a:lnTo>
                    <a:pt x="20285" y="4941"/>
                  </a:lnTo>
                  <a:lnTo>
                    <a:pt x="19953" y="4347"/>
                  </a:lnTo>
                  <a:lnTo>
                    <a:pt x="19597" y="3777"/>
                  </a:lnTo>
                  <a:lnTo>
                    <a:pt x="19193" y="3255"/>
                  </a:lnTo>
                  <a:lnTo>
                    <a:pt x="18742" y="2732"/>
                  </a:lnTo>
                  <a:lnTo>
                    <a:pt x="18480" y="2471"/>
                  </a:lnTo>
                  <a:lnTo>
                    <a:pt x="18219" y="2210"/>
                  </a:lnTo>
                  <a:lnTo>
                    <a:pt x="17934" y="1972"/>
                  </a:lnTo>
                  <a:lnTo>
                    <a:pt x="17649" y="1735"/>
                  </a:lnTo>
                  <a:lnTo>
                    <a:pt x="17364" y="1521"/>
                  </a:lnTo>
                  <a:lnTo>
                    <a:pt x="17055" y="1307"/>
                  </a:lnTo>
                  <a:lnTo>
                    <a:pt x="16746" y="1117"/>
                  </a:lnTo>
                  <a:lnTo>
                    <a:pt x="16414" y="951"/>
                  </a:lnTo>
                  <a:lnTo>
                    <a:pt x="16105" y="785"/>
                  </a:lnTo>
                  <a:lnTo>
                    <a:pt x="15772" y="642"/>
                  </a:lnTo>
                  <a:lnTo>
                    <a:pt x="15416" y="523"/>
                  </a:lnTo>
                  <a:lnTo>
                    <a:pt x="15084" y="404"/>
                  </a:lnTo>
                  <a:lnTo>
                    <a:pt x="14727" y="309"/>
                  </a:lnTo>
                  <a:lnTo>
                    <a:pt x="14371" y="214"/>
                  </a:lnTo>
                  <a:lnTo>
                    <a:pt x="13991" y="143"/>
                  </a:lnTo>
                  <a:lnTo>
                    <a:pt x="13635" y="96"/>
                  </a:lnTo>
                  <a:lnTo>
                    <a:pt x="12875" y="24"/>
                  </a:lnTo>
                  <a:lnTo>
                    <a:pt x="121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2" name="Google Shape;1992;p31"/>
            <p:cNvSpPr/>
            <p:nvPr/>
          </p:nvSpPr>
          <p:spPr>
            <a:xfrm>
              <a:off x="6407975" y="2345600"/>
              <a:ext cx="475675" cy="445400"/>
            </a:xfrm>
            <a:custGeom>
              <a:avLst/>
              <a:gdLst/>
              <a:ahLst/>
              <a:cxnLst/>
              <a:rect l="l" t="t" r="r" b="b"/>
              <a:pathLst>
                <a:path w="19027" h="17816" extrusionOk="0">
                  <a:moveTo>
                    <a:pt x="4514" y="9787"/>
                  </a:moveTo>
                  <a:lnTo>
                    <a:pt x="4656" y="9835"/>
                  </a:lnTo>
                  <a:lnTo>
                    <a:pt x="4799" y="9906"/>
                  </a:lnTo>
                  <a:lnTo>
                    <a:pt x="4941" y="10001"/>
                  </a:lnTo>
                  <a:lnTo>
                    <a:pt x="5060" y="10143"/>
                  </a:lnTo>
                  <a:lnTo>
                    <a:pt x="5155" y="10333"/>
                  </a:lnTo>
                  <a:lnTo>
                    <a:pt x="5250" y="10547"/>
                  </a:lnTo>
                  <a:lnTo>
                    <a:pt x="5321" y="10737"/>
                  </a:lnTo>
                  <a:lnTo>
                    <a:pt x="5321" y="10951"/>
                  </a:lnTo>
                  <a:lnTo>
                    <a:pt x="5297" y="11141"/>
                  </a:lnTo>
                  <a:lnTo>
                    <a:pt x="5250" y="11355"/>
                  </a:lnTo>
                  <a:lnTo>
                    <a:pt x="5155" y="11545"/>
                  </a:lnTo>
                  <a:lnTo>
                    <a:pt x="5036" y="11711"/>
                  </a:lnTo>
                  <a:lnTo>
                    <a:pt x="4917" y="11877"/>
                  </a:lnTo>
                  <a:lnTo>
                    <a:pt x="4751" y="12020"/>
                  </a:lnTo>
                  <a:lnTo>
                    <a:pt x="4609" y="12115"/>
                  </a:lnTo>
                  <a:lnTo>
                    <a:pt x="4466" y="12210"/>
                  </a:lnTo>
                  <a:lnTo>
                    <a:pt x="4300" y="12281"/>
                  </a:lnTo>
                  <a:lnTo>
                    <a:pt x="4134" y="12329"/>
                  </a:lnTo>
                  <a:lnTo>
                    <a:pt x="3967" y="12352"/>
                  </a:lnTo>
                  <a:lnTo>
                    <a:pt x="3801" y="12376"/>
                  </a:lnTo>
                  <a:lnTo>
                    <a:pt x="3611" y="12352"/>
                  </a:lnTo>
                  <a:lnTo>
                    <a:pt x="3445" y="12329"/>
                  </a:lnTo>
                  <a:lnTo>
                    <a:pt x="3302" y="12281"/>
                  </a:lnTo>
                  <a:lnTo>
                    <a:pt x="3183" y="12210"/>
                  </a:lnTo>
                  <a:lnTo>
                    <a:pt x="3088" y="12139"/>
                  </a:lnTo>
                  <a:lnTo>
                    <a:pt x="3017" y="12067"/>
                  </a:lnTo>
                  <a:lnTo>
                    <a:pt x="2946" y="11972"/>
                  </a:lnTo>
                  <a:lnTo>
                    <a:pt x="2898" y="11854"/>
                  </a:lnTo>
                  <a:lnTo>
                    <a:pt x="2851" y="11759"/>
                  </a:lnTo>
                  <a:lnTo>
                    <a:pt x="2827" y="11640"/>
                  </a:lnTo>
                  <a:lnTo>
                    <a:pt x="2827" y="11379"/>
                  </a:lnTo>
                  <a:lnTo>
                    <a:pt x="2875" y="11141"/>
                  </a:lnTo>
                  <a:lnTo>
                    <a:pt x="2946" y="10903"/>
                  </a:lnTo>
                  <a:lnTo>
                    <a:pt x="3065" y="10666"/>
                  </a:lnTo>
                  <a:lnTo>
                    <a:pt x="3183" y="10523"/>
                  </a:lnTo>
                  <a:lnTo>
                    <a:pt x="3302" y="10357"/>
                  </a:lnTo>
                  <a:lnTo>
                    <a:pt x="3445" y="10238"/>
                  </a:lnTo>
                  <a:lnTo>
                    <a:pt x="3587" y="10120"/>
                  </a:lnTo>
                  <a:lnTo>
                    <a:pt x="3730" y="10001"/>
                  </a:lnTo>
                  <a:lnTo>
                    <a:pt x="3896" y="9930"/>
                  </a:lnTo>
                  <a:lnTo>
                    <a:pt x="4039" y="9858"/>
                  </a:lnTo>
                  <a:lnTo>
                    <a:pt x="4205" y="9811"/>
                  </a:lnTo>
                  <a:lnTo>
                    <a:pt x="4347" y="9787"/>
                  </a:lnTo>
                  <a:close/>
                  <a:moveTo>
                    <a:pt x="10333" y="1"/>
                  </a:moveTo>
                  <a:lnTo>
                    <a:pt x="9644" y="72"/>
                  </a:lnTo>
                  <a:lnTo>
                    <a:pt x="8979" y="215"/>
                  </a:lnTo>
                  <a:lnTo>
                    <a:pt x="8647" y="286"/>
                  </a:lnTo>
                  <a:lnTo>
                    <a:pt x="8314" y="381"/>
                  </a:lnTo>
                  <a:lnTo>
                    <a:pt x="8005" y="500"/>
                  </a:lnTo>
                  <a:lnTo>
                    <a:pt x="7697" y="618"/>
                  </a:lnTo>
                  <a:lnTo>
                    <a:pt x="7388" y="761"/>
                  </a:lnTo>
                  <a:lnTo>
                    <a:pt x="7103" y="927"/>
                  </a:lnTo>
                  <a:lnTo>
                    <a:pt x="6770" y="1141"/>
                  </a:lnTo>
                  <a:lnTo>
                    <a:pt x="6461" y="1378"/>
                  </a:lnTo>
                  <a:lnTo>
                    <a:pt x="6176" y="1640"/>
                  </a:lnTo>
                  <a:lnTo>
                    <a:pt x="5915" y="1925"/>
                  </a:lnTo>
                  <a:lnTo>
                    <a:pt x="5654" y="2234"/>
                  </a:lnTo>
                  <a:lnTo>
                    <a:pt x="5440" y="2542"/>
                  </a:lnTo>
                  <a:lnTo>
                    <a:pt x="5226" y="2875"/>
                  </a:lnTo>
                  <a:lnTo>
                    <a:pt x="5036" y="3231"/>
                  </a:lnTo>
                  <a:lnTo>
                    <a:pt x="4870" y="3588"/>
                  </a:lnTo>
                  <a:lnTo>
                    <a:pt x="4704" y="3968"/>
                  </a:lnTo>
                  <a:lnTo>
                    <a:pt x="4561" y="4324"/>
                  </a:lnTo>
                  <a:lnTo>
                    <a:pt x="4442" y="4728"/>
                  </a:lnTo>
                  <a:lnTo>
                    <a:pt x="4205" y="5488"/>
                  </a:lnTo>
                  <a:lnTo>
                    <a:pt x="4015" y="6272"/>
                  </a:lnTo>
                  <a:lnTo>
                    <a:pt x="3896" y="6770"/>
                  </a:lnTo>
                  <a:lnTo>
                    <a:pt x="3777" y="7269"/>
                  </a:lnTo>
                  <a:lnTo>
                    <a:pt x="3611" y="7744"/>
                  </a:lnTo>
                  <a:lnTo>
                    <a:pt x="3516" y="7958"/>
                  </a:lnTo>
                  <a:lnTo>
                    <a:pt x="3397" y="8196"/>
                  </a:lnTo>
                  <a:lnTo>
                    <a:pt x="3255" y="8386"/>
                  </a:lnTo>
                  <a:lnTo>
                    <a:pt x="3088" y="8599"/>
                  </a:lnTo>
                  <a:lnTo>
                    <a:pt x="2898" y="8766"/>
                  </a:lnTo>
                  <a:lnTo>
                    <a:pt x="2685" y="8908"/>
                  </a:lnTo>
                  <a:lnTo>
                    <a:pt x="2471" y="9051"/>
                  </a:lnTo>
                  <a:lnTo>
                    <a:pt x="2257" y="9146"/>
                  </a:lnTo>
                  <a:lnTo>
                    <a:pt x="2020" y="9193"/>
                  </a:lnTo>
                  <a:lnTo>
                    <a:pt x="1758" y="9217"/>
                  </a:lnTo>
                  <a:lnTo>
                    <a:pt x="1283" y="9193"/>
                  </a:lnTo>
                  <a:lnTo>
                    <a:pt x="856" y="9241"/>
                  </a:lnTo>
                  <a:lnTo>
                    <a:pt x="689" y="9265"/>
                  </a:lnTo>
                  <a:lnTo>
                    <a:pt x="523" y="9312"/>
                  </a:lnTo>
                  <a:lnTo>
                    <a:pt x="381" y="9383"/>
                  </a:lnTo>
                  <a:lnTo>
                    <a:pt x="262" y="9455"/>
                  </a:lnTo>
                  <a:lnTo>
                    <a:pt x="167" y="9550"/>
                  </a:lnTo>
                  <a:lnTo>
                    <a:pt x="96" y="9668"/>
                  </a:lnTo>
                  <a:lnTo>
                    <a:pt x="48" y="9811"/>
                  </a:lnTo>
                  <a:lnTo>
                    <a:pt x="1" y="10001"/>
                  </a:lnTo>
                  <a:lnTo>
                    <a:pt x="1" y="10191"/>
                  </a:lnTo>
                  <a:lnTo>
                    <a:pt x="1" y="10405"/>
                  </a:lnTo>
                  <a:lnTo>
                    <a:pt x="24" y="10666"/>
                  </a:lnTo>
                  <a:lnTo>
                    <a:pt x="72" y="10951"/>
                  </a:lnTo>
                  <a:lnTo>
                    <a:pt x="167" y="11355"/>
                  </a:lnTo>
                  <a:lnTo>
                    <a:pt x="286" y="11759"/>
                  </a:lnTo>
                  <a:lnTo>
                    <a:pt x="428" y="12139"/>
                  </a:lnTo>
                  <a:lnTo>
                    <a:pt x="571" y="12519"/>
                  </a:lnTo>
                  <a:lnTo>
                    <a:pt x="761" y="12899"/>
                  </a:lnTo>
                  <a:lnTo>
                    <a:pt x="951" y="13255"/>
                  </a:lnTo>
                  <a:lnTo>
                    <a:pt x="1164" y="13611"/>
                  </a:lnTo>
                  <a:lnTo>
                    <a:pt x="1402" y="13944"/>
                  </a:lnTo>
                  <a:lnTo>
                    <a:pt x="1639" y="14276"/>
                  </a:lnTo>
                  <a:lnTo>
                    <a:pt x="1901" y="14585"/>
                  </a:lnTo>
                  <a:lnTo>
                    <a:pt x="2186" y="14894"/>
                  </a:lnTo>
                  <a:lnTo>
                    <a:pt x="2471" y="15179"/>
                  </a:lnTo>
                  <a:lnTo>
                    <a:pt x="2780" y="15464"/>
                  </a:lnTo>
                  <a:lnTo>
                    <a:pt x="3088" y="15725"/>
                  </a:lnTo>
                  <a:lnTo>
                    <a:pt x="3421" y="15987"/>
                  </a:lnTo>
                  <a:lnTo>
                    <a:pt x="3754" y="16200"/>
                  </a:lnTo>
                  <a:lnTo>
                    <a:pt x="4110" y="16438"/>
                  </a:lnTo>
                  <a:lnTo>
                    <a:pt x="4466" y="16628"/>
                  </a:lnTo>
                  <a:lnTo>
                    <a:pt x="4846" y="16818"/>
                  </a:lnTo>
                  <a:lnTo>
                    <a:pt x="5202" y="16984"/>
                  </a:lnTo>
                  <a:lnTo>
                    <a:pt x="5582" y="17127"/>
                  </a:lnTo>
                  <a:lnTo>
                    <a:pt x="5986" y="17269"/>
                  </a:lnTo>
                  <a:lnTo>
                    <a:pt x="6366" y="17388"/>
                  </a:lnTo>
                  <a:lnTo>
                    <a:pt x="6770" y="17507"/>
                  </a:lnTo>
                  <a:lnTo>
                    <a:pt x="7174" y="17578"/>
                  </a:lnTo>
                  <a:lnTo>
                    <a:pt x="7578" y="17673"/>
                  </a:lnTo>
                  <a:lnTo>
                    <a:pt x="7982" y="17721"/>
                  </a:lnTo>
                  <a:lnTo>
                    <a:pt x="8385" y="17768"/>
                  </a:lnTo>
                  <a:lnTo>
                    <a:pt x="8813" y="17792"/>
                  </a:lnTo>
                  <a:lnTo>
                    <a:pt x="9217" y="17816"/>
                  </a:lnTo>
                  <a:lnTo>
                    <a:pt x="9621" y="17816"/>
                  </a:lnTo>
                  <a:lnTo>
                    <a:pt x="10048" y="17792"/>
                  </a:lnTo>
                  <a:lnTo>
                    <a:pt x="10594" y="17768"/>
                  </a:lnTo>
                  <a:lnTo>
                    <a:pt x="11141" y="17673"/>
                  </a:lnTo>
                  <a:lnTo>
                    <a:pt x="11663" y="17578"/>
                  </a:lnTo>
                  <a:lnTo>
                    <a:pt x="12162" y="17436"/>
                  </a:lnTo>
                  <a:lnTo>
                    <a:pt x="12661" y="17269"/>
                  </a:lnTo>
                  <a:lnTo>
                    <a:pt x="13160" y="17079"/>
                  </a:lnTo>
                  <a:lnTo>
                    <a:pt x="13611" y="16866"/>
                  </a:lnTo>
                  <a:lnTo>
                    <a:pt x="14086" y="16628"/>
                  </a:lnTo>
                  <a:lnTo>
                    <a:pt x="14514" y="16367"/>
                  </a:lnTo>
                  <a:lnTo>
                    <a:pt x="14941" y="16082"/>
                  </a:lnTo>
                  <a:lnTo>
                    <a:pt x="15345" y="15749"/>
                  </a:lnTo>
                  <a:lnTo>
                    <a:pt x="15725" y="15417"/>
                  </a:lnTo>
                  <a:lnTo>
                    <a:pt x="16105" y="15060"/>
                  </a:lnTo>
                  <a:lnTo>
                    <a:pt x="16461" y="14680"/>
                  </a:lnTo>
                  <a:lnTo>
                    <a:pt x="16794" y="14276"/>
                  </a:lnTo>
                  <a:lnTo>
                    <a:pt x="17103" y="13873"/>
                  </a:lnTo>
                  <a:lnTo>
                    <a:pt x="17507" y="13255"/>
                  </a:lnTo>
                  <a:lnTo>
                    <a:pt x="17863" y="12637"/>
                  </a:lnTo>
                  <a:lnTo>
                    <a:pt x="18195" y="11972"/>
                  </a:lnTo>
                  <a:lnTo>
                    <a:pt x="18480" y="11260"/>
                  </a:lnTo>
                  <a:lnTo>
                    <a:pt x="18670" y="10690"/>
                  </a:lnTo>
                  <a:lnTo>
                    <a:pt x="18813" y="10120"/>
                  </a:lnTo>
                  <a:lnTo>
                    <a:pt x="18932" y="9550"/>
                  </a:lnTo>
                  <a:lnTo>
                    <a:pt x="19003" y="8956"/>
                  </a:lnTo>
                  <a:lnTo>
                    <a:pt x="19027" y="8362"/>
                  </a:lnTo>
                  <a:lnTo>
                    <a:pt x="19027" y="7768"/>
                  </a:lnTo>
                  <a:lnTo>
                    <a:pt x="18979" y="7174"/>
                  </a:lnTo>
                  <a:lnTo>
                    <a:pt x="18884" y="6604"/>
                  </a:lnTo>
                  <a:lnTo>
                    <a:pt x="18765" y="6010"/>
                  </a:lnTo>
                  <a:lnTo>
                    <a:pt x="18599" y="5440"/>
                  </a:lnTo>
                  <a:lnTo>
                    <a:pt x="18385" y="4894"/>
                  </a:lnTo>
                  <a:lnTo>
                    <a:pt x="18148" y="4348"/>
                  </a:lnTo>
                  <a:lnTo>
                    <a:pt x="17863" y="3825"/>
                  </a:lnTo>
                  <a:lnTo>
                    <a:pt x="17530" y="3326"/>
                  </a:lnTo>
                  <a:lnTo>
                    <a:pt x="17174" y="2827"/>
                  </a:lnTo>
                  <a:lnTo>
                    <a:pt x="16770" y="2376"/>
                  </a:lnTo>
                  <a:lnTo>
                    <a:pt x="16343" y="1925"/>
                  </a:lnTo>
                  <a:lnTo>
                    <a:pt x="15868" y="1545"/>
                  </a:lnTo>
                  <a:lnTo>
                    <a:pt x="15369" y="1165"/>
                  </a:lnTo>
                  <a:lnTo>
                    <a:pt x="14822" y="856"/>
                  </a:lnTo>
                  <a:lnTo>
                    <a:pt x="14252" y="595"/>
                  </a:lnTo>
                  <a:lnTo>
                    <a:pt x="13944" y="476"/>
                  </a:lnTo>
                  <a:lnTo>
                    <a:pt x="13635" y="357"/>
                  </a:lnTo>
                  <a:lnTo>
                    <a:pt x="13326" y="286"/>
                  </a:lnTo>
                  <a:lnTo>
                    <a:pt x="13017" y="191"/>
                  </a:lnTo>
                  <a:lnTo>
                    <a:pt x="12685" y="120"/>
                  </a:lnTo>
                  <a:lnTo>
                    <a:pt x="12352" y="72"/>
                  </a:lnTo>
                  <a:lnTo>
                    <a:pt x="11687" y="25"/>
                  </a:lnTo>
                  <a:lnTo>
                    <a:pt x="10998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3" name="Google Shape;1993;p31"/>
            <p:cNvSpPr/>
            <p:nvPr/>
          </p:nvSpPr>
          <p:spPr>
            <a:xfrm>
              <a:off x="6663325" y="2391325"/>
              <a:ext cx="76625" cy="83175"/>
            </a:xfrm>
            <a:custGeom>
              <a:avLst/>
              <a:gdLst/>
              <a:ahLst/>
              <a:cxnLst/>
              <a:rect l="l" t="t" r="r" b="b"/>
              <a:pathLst>
                <a:path w="3065" h="3327" extrusionOk="0">
                  <a:moveTo>
                    <a:pt x="1663" y="1"/>
                  </a:moveTo>
                  <a:lnTo>
                    <a:pt x="1497" y="48"/>
                  </a:lnTo>
                  <a:lnTo>
                    <a:pt x="1354" y="96"/>
                  </a:lnTo>
                  <a:lnTo>
                    <a:pt x="1188" y="167"/>
                  </a:lnTo>
                  <a:lnTo>
                    <a:pt x="1045" y="238"/>
                  </a:lnTo>
                  <a:lnTo>
                    <a:pt x="879" y="357"/>
                  </a:lnTo>
                  <a:lnTo>
                    <a:pt x="618" y="618"/>
                  </a:lnTo>
                  <a:lnTo>
                    <a:pt x="357" y="903"/>
                  </a:lnTo>
                  <a:lnTo>
                    <a:pt x="190" y="1188"/>
                  </a:lnTo>
                  <a:lnTo>
                    <a:pt x="119" y="1331"/>
                  </a:lnTo>
                  <a:lnTo>
                    <a:pt x="72" y="1474"/>
                  </a:lnTo>
                  <a:lnTo>
                    <a:pt x="24" y="1687"/>
                  </a:lnTo>
                  <a:lnTo>
                    <a:pt x="0" y="1901"/>
                  </a:lnTo>
                  <a:lnTo>
                    <a:pt x="24" y="2115"/>
                  </a:lnTo>
                  <a:lnTo>
                    <a:pt x="72" y="2305"/>
                  </a:lnTo>
                  <a:lnTo>
                    <a:pt x="143" y="2519"/>
                  </a:lnTo>
                  <a:lnTo>
                    <a:pt x="262" y="2709"/>
                  </a:lnTo>
                  <a:lnTo>
                    <a:pt x="380" y="2875"/>
                  </a:lnTo>
                  <a:lnTo>
                    <a:pt x="547" y="3017"/>
                  </a:lnTo>
                  <a:lnTo>
                    <a:pt x="737" y="3136"/>
                  </a:lnTo>
                  <a:lnTo>
                    <a:pt x="927" y="3231"/>
                  </a:lnTo>
                  <a:lnTo>
                    <a:pt x="1164" y="3302"/>
                  </a:lnTo>
                  <a:lnTo>
                    <a:pt x="1378" y="3326"/>
                  </a:lnTo>
                  <a:lnTo>
                    <a:pt x="1616" y="3326"/>
                  </a:lnTo>
                  <a:lnTo>
                    <a:pt x="1829" y="3302"/>
                  </a:lnTo>
                  <a:lnTo>
                    <a:pt x="2067" y="3231"/>
                  </a:lnTo>
                  <a:lnTo>
                    <a:pt x="2257" y="3136"/>
                  </a:lnTo>
                  <a:lnTo>
                    <a:pt x="2447" y="3017"/>
                  </a:lnTo>
                  <a:lnTo>
                    <a:pt x="2613" y="2851"/>
                  </a:lnTo>
                  <a:lnTo>
                    <a:pt x="2756" y="2685"/>
                  </a:lnTo>
                  <a:lnTo>
                    <a:pt x="2874" y="2471"/>
                  </a:lnTo>
                  <a:lnTo>
                    <a:pt x="2969" y="2257"/>
                  </a:lnTo>
                  <a:lnTo>
                    <a:pt x="3041" y="2044"/>
                  </a:lnTo>
                  <a:lnTo>
                    <a:pt x="3064" y="1830"/>
                  </a:lnTo>
                  <a:lnTo>
                    <a:pt x="3064" y="1592"/>
                  </a:lnTo>
                  <a:lnTo>
                    <a:pt x="3041" y="1355"/>
                  </a:lnTo>
                  <a:lnTo>
                    <a:pt x="2993" y="1141"/>
                  </a:lnTo>
                  <a:lnTo>
                    <a:pt x="2898" y="927"/>
                  </a:lnTo>
                  <a:lnTo>
                    <a:pt x="2779" y="737"/>
                  </a:lnTo>
                  <a:lnTo>
                    <a:pt x="2661" y="547"/>
                  </a:lnTo>
                  <a:lnTo>
                    <a:pt x="2494" y="381"/>
                  </a:lnTo>
                  <a:lnTo>
                    <a:pt x="2328" y="238"/>
                  </a:lnTo>
                  <a:lnTo>
                    <a:pt x="2114" y="120"/>
                  </a:lnTo>
                  <a:lnTo>
                    <a:pt x="1972" y="48"/>
                  </a:lnTo>
                  <a:lnTo>
                    <a:pt x="1829" y="25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4" name="Google Shape;1994;p31"/>
            <p:cNvSpPr/>
            <p:nvPr/>
          </p:nvSpPr>
          <p:spPr>
            <a:xfrm>
              <a:off x="6756550" y="2473275"/>
              <a:ext cx="72475" cy="74250"/>
            </a:xfrm>
            <a:custGeom>
              <a:avLst/>
              <a:gdLst/>
              <a:ahLst/>
              <a:cxnLst/>
              <a:rect l="l" t="t" r="r" b="b"/>
              <a:pathLst>
                <a:path w="2899" h="2970" extrusionOk="0">
                  <a:moveTo>
                    <a:pt x="1663" y="1"/>
                  </a:moveTo>
                  <a:lnTo>
                    <a:pt x="1402" y="24"/>
                  </a:lnTo>
                  <a:lnTo>
                    <a:pt x="1141" y="96"/>
                  </a:lnTo>
                  <a:lnTo>
                    <a:pt x="903" y="238"/>
                  </a:lnTo>
                  <a:lnTo>
                    <a:pt x="689" y="381"/>
                  </a:lnTo>
                  <a:lnTo>
                    <a:pt x="499" y="595"/>
                  </a:lnTo>
                  <a:lnTo>
                    <a:pt x="333" y="808"/>
                  </a:lnTo>
                  <a:lnTo>
                    <a:pt x="191" y="1046"/>
                  </a:lnTo>
                  <a:lnTo>
                    <a:pt x="96" y="1283"/>
                  </a:lnTo>
                  <a:lnTo>
                    <a:pt x="24" y="1545"/>
                  </a:lnTo>
                  <a:lnTo>
                    <a:pt x="1" y="1782"/>
                  </a:lnTo>
                  <a:lnTo>
                    <a:pt x="24" y="2044"/>
                  </a:lnTo>
                  <a:lnTo>
                    <a:pt x="96" y="2281"/>
                  </a:lnTo>
                  <a:lnTo>
                    <a:pt x="143" y="2376"/>
                  </a:lnTo>
                  <a:lnTo>
                    <a:pt x="214" y="2471"/>
                  </a:lnTo>
                  <a:lnTo>
                    <a:pt x="286" y="2566"/>
                  </a:lnTo>
                  <a:lnTo>
                    <a:pt x="381" y="2661"/>
                  </a:lnTo>
                  <a:lnTo>
                    <a:pt x="499" y="2756"/>
                  </a:lnTo>
                  <a:lnTo>
                    <a:pt x="618" y="2804"/>
                  </a:lnTo>
                  <a:lnTo>
                    <a:pt x="761" y="2875"/>
                  </a:lnTo>
                  <a:lnTo>
                    <a:pt x="903" y="2922"/>
                  </a:lnTo>
                  <a:lnTo>
                    <a:pt x="1093" y="2970"/>
                  </a:lnTo>
                  <a:lnTo>
                    <a:pt x="1259" y="2970"/>
                  </a:lnTo>
                  <a:lnTo>
                    <a:pt x="1450" y="2946"/>
                  </a:lnTo>
                  <a:lnTo>
                    <a:pt x="1640" y="2922"/>
                  </a:lnTo>
                  <a:lnTo>
                    <a:pt x="1806" y="2875"/>
                  </a:lnTo>
                  <a:lnTo>
                    <a:pt x="1972" y="2804"/>
                  </a:lnTo>
                  <a:lnTo>
                    <a:pt x="2138" y="2709"/>
                  </a:lnTo>
                  <a:lnTo>
                    <a:pt x="2281" y="2590"/>
                  </a:lnTo>
                  <a:lnTo>
                    <a:pt x="2447" y="2447"/>
                  </a:lnTo>
                  <a:lnTo>
                    <a:pt x="2590" y="2281"/>
                  </a:lnTo>
                  <a:lnTo>
                    <a:pt x="2708" y="2091"/>
                  </a:lnTo>
                  <a:lnTo>
                    <a:pt x="2803" y="1901"/>
                  </a:lnTo>
                  <a:lnTo>
                    <a:pt x="2851" y="1687"/>
                  </a:lnTo>
                  <a:lnTo>
                    <a:pt x="2898" y="1473"/>
                  </a:lnTo>
                  <a:lnTo>
                    <a:pt x="2898" y="1260"/>
                  </a:lnTo>
                  <a:lnTo>
                    <a:pt x="2875" y="1046"/>
                  </a:lnTo>
                  <a:lnTo>
                    <a:pt x="2827" y="832"/>
                  </a:lnTo>
                  <a:lnTo>
                    <a:pt x="2732" y="642"/>
                  </a:lnTo>
                  <a:lnTo>
                    <a:pt x="2613" y="476"/>
                  </a:lnTo>
                  <a:lnTo>
                    <a:pt x="2447" y="310"/>
                  </a:lnTo>
                  <a:lnTo>
                    <a:pt x="2281" y="191"/>
                  </a:lnTo>
                  <a:lnTo>
                    <a:pt x="2091" y="72"/>
                  </a:lnTo>
                  <a:lnTo>
                    <a:pt x="1877" y="24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5" name="Google Shape;1995;p31"/>
            <p:cNvSpPr/>
            <p:nvPr/>
          </p:nvSpPr>
          <p:spPr>
            <a:xfrm>
              <a:off x="6763075" y="2576600"/>
              <a:ext cx="74250" cy="77225"/>
            </a:xfrm>
            <a:custGeom>
              <a:avLst/>
              <a:gdLst/>
              <a:ahLst/>
              <a:cxnLst/>
              <a:rect l="l" t="t" r="r" b="b"/>
              <a:pathLst>
                <a:path w="2970" h="3089" extrusionOk="0">
                  <a:moveTo>
                    <a:pt x="1450" y="1"/>
                  </a:moveTo>
                  <a:lnTo>
                    <a:pt x="1165" y="48"/>
                  </a:lnTo>
                  <a:lnTo>
                    <a:pt x="880" y="143"/>
                  </a:lnTo>
                  <a:lnTo>
                    <a:pt x="642" y="262"/>
                  </a:lnTo>
                  <a:lnTo>
                    <a:pt x="523" y="357"/>
                  </a:lnTo>
                  <a:lnTo>
                    <a:pt x="405" y="452"/>
                  </a:lnTo>
                  <a:lnTo>
                    <a:pt x="310" y="571"/>
                  </a:lnTo>
                  <a:lnTo>
                    <a:pt x="238" y="690"/>
                  </a:lnTo>
                  <a:lnTo>
                    <a:pt x="167" y="832"/>
                  </a:lnTo>
                  <a:lnTo>
                    <a:pt x="96" y="975"/>
                  </a:lnTo>
                  <a:lnTo>
                    <a:pt x="48" y="1141"/>
                  </a:lnTo>
                  <a:lnTo>
                    <a:pt x="25" y="1307"/>
                  </a:lnTo>
                  <a:lnTo>
                    <a:pt x="1" y="1497"/>
                  </a:lnTo>
                  <a:lnTo>
                    <a:pt x="1" y="1711"/>
                  </a:lnTo>
                  <a:lnTo>
                    <a:pt x="48" y="1972"/>
                  </a:lnTo>
                  <a:lnTo>
                    <a:pt x="143" y="2210"/>
                  </a:lnTo>
                  <a:lnTo>
                    <a:pt x="286" y="2447"/>
                  </a:lnTo>
                  <a:lnTo>
                    <a:pt x="452" y="2637"/>
                  </a:lnTo>
                  <a:lnTo>
                    <a:pt x="642" y="2804"/>
                  </a:lnTo>
                  <a:lnTo>
                    <a:pt x="880" y="2946"/>
                  </a:lnTo>
                  <a:lnTo>
                    <a:pt x="1117" y="3041"/>
                  </a:lnTo>
                  <a:lnTo>
                    <a:pt x="1379" y="3089"/>
                  </a:lnTo>
                  <a:lnTo>
                    <a:pt x="1545" y="3089"/>
                  </a:lnTo>
                  <a:lnTo>
                    <a:pt x="1687" y="3065"/>
                  </a:lnTo>
                  <a:lnTo>
                    <a:pt x="1830" y="3017"/>
                  </a:lnTo>
                  <a:lnTo>
                    <a:pt x="1972" y="2970"/>
                  </a:lnTo>
                  <a:lnTo>
                    <a:pt x="2115" y="2922"/>
                  </a:lnTo>
                  <a:lnTo>
                    <a:pt x="2234" y="2827"/>
                  </a:lnTo>
                  <a:lnTo>
                    <a:pt x="2495" y="2637"/>
                  </a:lnTo>
                  <a:lnTo>
                    <a:pt x="2685" y="2424"/>
                  </a:lnTo>
                  <a:lnTo>
                    <a:pt x="2756" y="2281"/>
                  </a:lnTo>
                  <a:lnTo>
                    <a:pt x="2827" y="2162"/>
                  </a:lnTo>
                  <a:lnTo>
                    <a:pt x="2899" y="2020"/>
                  </a:lnTo>
                  <a:lnTo>
                    <a:pt x="2946" y="1877"/>
                  </a:lnTo>
                  <a:lnTo>
                    <a:pt x="2970" y="1711"/>
                  </a:lnTo>
                  <a:lnTo>
                    <a:pt x="2970" y="1568"/>
                  </a:lnTo>
                  <a:lnTo>
                    <a:pt x="2970" y="1378"/>
                  </a:lnTo>
                  <a:lnTo>
                    <a:pt x="2946" y="1188"/>
                  </a:lnTo>
                  <a:lnTo>
                    <a:pt x="2899" y="1022"/>
                  </a:lnTo>
                  <a:lnTo>
                    <a:pt x="2851" y="880"/>
                  </a:lnTo>
                  <a:lnTo>
                    <a:pt x="2780" y="737"/>
                  </a:lnTo>
                  <a:lnTo>
                    <a:pt x="2685" y="595"/>
                  </a:lnTo>
                  <a:lnTo>
                    <a:pt x="2590" y="476"/>
                  </a:lnTo>
                  <a:lnTo>
                    <a:pt x="2495" y="381"/>
                  </a:lnTo>
                  <a:lnTo>
                    <a:pt x="2376" y="286"/>
                  </a:lnTo>
                  <a:lnTo>
                    <a:pt x="2257" y="215"/>
                  </a:lnTo>
                  <a:lnTo>
                    <a:pt x="1996" y="96"/>
                  </a:lnTo>
                  <a:lnTo>
                    <a:pt x="1735" y="25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rgbClr val="25C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6" name="Google Shape;1996;p31"/>
            <p:cNvSpPr/>
            <p:nvPr/>
          </p:nvSpPr>
          <p:spPr>
            <a:xfrm>
              <a:off x="6665700" y="2656775"/>
              <a:ext cx="81375" cy="70100"/>
            </a:xfrm>
            <a:custGeom>
              <a:avLst/>
              <a:gdLst/>
              <a:ahLst/>
              <a:cxnLst/>
              <a:rect l="l" t="t" r="r" b="b"/>
              <a:pathLst>
                <a:path w="3255" h="2804" extrusionOk="0">
                  <a:moveTo>
                    <a:pt x="1829" y="0"/>
                  </a:moveTo>
                  <a:lnTo>
                    <a:pt x="1568" y="24"/>
                  </a:lnTo>
                  <a:lnTo>
                    <a:pt x="1331" y="72"/>
                  </a:lnTo>
                  <a:lnTo>
                    <a:pt x="1093" y="143"/>
                  </a:lnTo>
                  <a:lnTo>
                    <a:pt x="855" y="238"/>
                  </a:lnTo>
                  <a:lnTo>
                    <a:pt x="642" y="357"/>
                  </a:lnTo>
                  <a:lnTo>
                    <a:pt x="452" y="499"/>
                  </a:lnTo>
                  <a:lnTo>
                    <a:pt x="285" y="666"/>
                  </a:lnTo>
                  <a:lnTo>
                    <a:pt x="143" y="856"/>
                  </a:lnTo>
                  <a:lnTo>
                    <a:pt x="48" y="1069"/>
                  </a:lnTo>
                  <a:lnTo>
                    <a:pt x="24" y="1212"/>
                  </a:lnTo>
                  <a:lnTo>
                    <a:pt x="0" y="1331"/>
                  </a:lnTo>
                  <a:lnTo>
                    <a:pt x="0" y="1473"/>
                  </a:lnTo>
                  <a:lnTo>
                    <a:pt x="24" y="1616"/>
                  </a:lnTo>
                  <a:lnTo>
                    <a:pt x="48" y="1758"/>
                  </a:lnTo>
                  <a:lnTo>
                    <a:pt x="95" y="1901"/>
                  </a:lnTo>
                  <a:lnTo>
                    <a:pt x="167" y="2019"/>
                  </a:lnTo>
                  <a:lnTo>
                    <a:pt x="238" y="2138"/>
                  </a:lnTo>
                  <a:lnTo>
                    <a:pt x="333" y="2257"/>
                  </a:lnTo>
                  <a:lnTo>
                    <a:pt x="428" y="2352"/>
                  </a:lnTo>
                  <a:lnTo>
                    <a:pt x="642" y="2518"/>
                  </a:lnTo>
                  <a:lnTo>
                    <a:pt x="903" y="2661"/>
                  </a:lnTo>
                  <a:lnTo>
                    <a:pt x="1164" y="2756"/>
                  </a:lnTo>
                  <a:lnTo>
                    <a:pt x="1378" y="2780"/>
                  </a:lnTo>
                  <a:lnTo>
                    <a:pt x="1592" y="2803"/>
                  </a:lnTo>
                  <a:lnTo>
                    <a:pt x="1829" y="2780"/>
                  </a:lnTo>
                  <a:lnTo>
                    <a:pt x="2019" y="2756"/>
                  </a:lnTo>
                  <a:lnTo>
                    <a:pt x="2233" y="2685"/>
                  </a:lnTo>
                  <a:lnTo>
                    <a:pt x="2423" y="2613"/>
                  </a:lnTo>
                  <a:lnTo>
                    <a:pt x="2613" y="2495"/>
                  </a:lnTo>
                  <a:lnTo>
                    <a:pt x="2779" y="2352"/>
                  </a:lnTo>
                  <a:lnTo>
                    <a:pt x="2922" y="2209"/>
                  </a:lnTo>
                  <a:lnTo>
                    <a:pt x="3065" y="2019"/>
                  </a:lnTo>
                  <a:lnTo>
                    <a:pt x="3160" y="1829"/>
                  </a:lnTo>
                  <a:lnTo>
                    <a:pt x="3207" y="1616"/>
                  </a:lnTo>
                  <a:lnTo>
                    <a:pt x="3255" y="1402"/>
                  </a:lnTo>
                  <a:lnTo>
                    <a:pt x="3255" y="1188"/>
                  </a:lnTo>
                  <a:lnTo>
                    <a:pt x="3231" y="974"/>
                  </a:lnTo>
                  <a:lnTo>
                    <a:pt x="3160" y="784"/>
                  </a:lnTo>
                  <a:lnTo>
                    <a:pt x="3065" y="571"/>
                  </a:lnTo>
                  <a:lnTo>
                    <a:pt x="2898" y="381"/>
                  </a:lnTo>
                  <a:lnTo>
                    <a:pt x="2732" y="238"/>
                  </a:lnTo>
                  <a:lnTo>
                    <a:pt x="2518" y="119"/>
                  </a:lnTo>
                  <a:lnTo>
                    <a:pt x="2304" y="48"/>
                  </a:lnTo>
                  <a:lnTo>
                    <a:pt x="2067" y="24"/>
                  </a:lnTo>
                  <a:lnTo>
                    <a:pt x="1829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7" name="Google Shape;1997;p31"/>
            <p:cNvSpPr/>
            <p:nvPr/>
          </p:nvSpPr>
          <p:spPr>
            <a:xfrm>
              <a:off x="6547525" y="2678150"/>
              <a:ext cx="67725" cy="59400"/>
            </a:xfrm>
            <a:custGeom>
              <a:avLst/>
              <a:gdLst/>
              <a:ahLst/>
              <a:cxnLst/>
              <a:rect l="l" t="t" r="r" b="b"/>
              <a:pathLst>
                <a:path w="2709" h="2376" extrusionOk="0">
                  <a:moveTo>
                    <a:pt x="1711" y="1"/>
                  </a:moveTo>
                  <a:lnTo>
                    <a:pt x="1473" y="24"/>
                  </a:lnTo>
                  <a:lnTo>
                    <a:pt x="1236" y="72"/>
                  </a:lnTo>
                  <a:lnTo>
                    <a:pt x="761" y="214"/>
                  </a:lnTo>
                  <a:lnTo>
                    <a:pt x="499" y="309"/>
                  </a:lnTo>
                  <a:lnTo>
                    <a:pt x="381" y="357"/>
                  </a:lnTo>
                  <a:lnTo>
                    <a:pt x="262" y="452"/>
                  </a:lnTo>
                  <a:lnTo>
                    <a:pt x="143" y="571"/>
                  </a:lnTo>
                  <a:lnTo>
                    <a:pt x="72" y="737"/>
                  </a:lnTo>
                  <a:lnTo>
                    <a:pt x="24" y="927"/>
                  </a:lnTo>
                  <a:lnTo>
                    <a:pt x="0" y="1117"/>
                  </a:lnTo>
                  <a:lnTo>
                    <a:pt x="24" y="1307"/>
                  </a:lnTo>
                  <a:lnTo>
                    <a:pt x="72" y="1497"/>
                  </a:lnTo>
                  <a:lnTo>
                    <a:pt x="143" y="1663"/>
                  </a:lnTo>
                  <a:lnTo>
                    <a:pt x="262" y="1806"/>
                  </a:lnTo>
                  <a:lnTo>
                    <a:pt x="476" y="1996"/>
                  </a:lnTo>
                  <a:lnTo>
                    <a:pt x="737" y="2162"/>
                  </a:lnTo>
                  <a:lnTo>
                    <a:pt x="998" y="2281"/>
                  </a:lnTo>
                  <a:lnTo>
                    <a:pt x="1283" y="2352"/>
                  </a:lnTo>
                  <a:lnTo>
                    <a:pt x="1449" y="2376"/>
                  </a:lnTo>
                  <a:lnTo>
                    <a:pt x="1592" y="2376"/>
                  </a:lnTo>
                  <a:lnTo>
                    <a:pt x="1734" y="2352"/>
                  </a:lnTo>
                  <a:lnTo>
                    <a:pt x="1877" y="2328"/>
                  </a:lnTo>
                  <a:lnTo>
                    <a:pt x="2020" y="2281"/>
                  </a:lnTo>
                  <a:lnTo>
                    <a:pt x="2162" y="2233"/>
                  </a:lnTo>
                  <a:lnTo>
                    <a:pt x="2281" y="2138"/>
                  </a:lnTo>
                  <a:lnTo>
                    <a:pt x="2400" y="2043"/>
                  </a:lnTo>
                  <a:lnTo>
                    <a:pt x="2518" y="1901"/>
                  </a:lnTo>
                  <a:lnTo>
                    <a:pt x="2613" y="1687"/>
                  </a:lnTo>
                  <a:lnTo>
                    <a:pt x="2685" y="1473"/>
                  </a:lnTo>
                  <a:lnTo>
                    <a:pt x="2708" y="1236"/>
                  </a:lnTo>
                  <a:lnTo>
                    <a:pt x="2708" y="1022"/>
                  </a:lnTo>
                  <a:lnTo>
                    <a:pt x="2685" y="784"/>
                  </a:lnTo>
                  <a:lnTo>
                    <a:pt x="2613" y="571"/>
                  </a:lnTo>
                  <a:lnTo>
                    <a:pt x="2518" y="381"/>
                  </a:lnTo>
                  <a:lnTo>
                    <a:pt x="2447" y="286"/>
                  </a:lnTo>
                  <a:lnTo>
                    <a:pt x="2352" y="214"/>
                  </a:lnTo>
                  <a:lnTo>
                    <a:pt x="2257" y="143"/>
                  </a:lnTo>
                  <a:lnTo>
                    <a:pt x="2162" y="96"/>
                  </a:lnTo>
                  <a:lnTo>
                    <a:pt x="1948" y="24"/>
                  </a:lnTo>
                  <a:lnTo>
                    <a:pt x="1711" y="1"/>
                  </a:lnTo>
                  <a:close/>
                </a:path>
              </a:pathLst>
            </a:custGeom>
            <a:solidFill>
              <a:srgbClr val="8F6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98" name="Google Shape;1998;p31"/>
          <p:cNvGrpSpPr/>
          <p:nvPr/>
        </p:nvGrpSpPr>
        <p:grpSpPr>
          <a:xfrm rot="2368234">
            <a:off x="5957123" y="5656135"/>
            <a:ext cx="1232423" cy="1156068"/>
            <a:chOff x="5100975" y="739900"/>
            <a:chExt cx="671050" cy="629475"/>
          </a:xfrm>
        </p:grpSpPr>
        <p:sp>
          <p:nvSpPr>
            <p:cNvPr id="1999" name="Google Shape;1999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extrusionOk="0">
                  <a:moveTo>
                    <a:pt x="19596" y="0"/>
                  </a:move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0" name="Google Shape;2000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fill="none" extrusionOk="0">
                  <a:moveTo>
                    <a:pt x="4846" y="24680"/>
                  </a:move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437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lnTo>
                    <a:pt x="19596" y="0"/>
                  </a:ln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1" name="Google Shape;2001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extrusionOk="0">
                  <a:moveTo>
                    <a:pt x="22281" y="0"/>
                  </a:move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2" name="Google Shape;2002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fill="none" extrusionOk="0">
                  <a:moveTo>
                    <a:pt x="15107" y="1568"/>
                  </a:move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lnTo>
                    <a:pt x="22281" y="0"/>
                  </a:ln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3" name="Google Shape;2003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extrusionOk="0">
                  <a:moveTo>
                    <a:pt x="15440" y="0"/>
                  </a:move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4" name="Google Shape;2004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fill="none" extrusionOk="0">
                  <a:moveTo>
                    <a:pt x="15440" y="0"/>
                  </a:moveTo>
                  <a:lnTo>
                    <a:pt x="15440" y="0"/>
                  </a:ln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5" name="Google Shape;2005;p31"/>
            <p:cNvSpPr/>
            <p:nvPr/>
          </p:nvSpPr>
          <p:spPr>
            <a:xfrm>
              <a:off x="5164500" y="1039175"/>
              <a:ext cx="252400" cy="241725"/>
            </a:xfrm>
            <a:custGeom>
              <a:avLst/>
              <a:gdLst/>
              <a:ahLst/>
              <a:cxnLst/>
              <a:rect l="l" t="t" r="r" b="b"/>
              <a:pathLst>
                <a:path w="10096" h="9669" extrusionOk="0">
                  <a:moveTo>
                    <a:pt x="7055" y="1"/>
                  </a:move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  <a:close/>
                  <a:moveTo>
                    <a:pt x="5345" y="4538"/>
                  </a:moveTo>
                  <a:lnTo>
                    <a:pt x="1307" y="7792"/>
                  </a:lnTo>
                  <a:lnTo>
                    <a:pt x="1687" y="8172"/>
                  </a:lnTo>
                  <a:lnTo>
                    <a:pt x="2091" y="8528"/>
                  </a:lnTo>
                  <a:lnTo>
                    <a:pt x="2519" y="8837"/>
                  </a:lnTo>
                  <a:lnTo>
                    <a:pt x="2946" y="9146"/>
                  </a:lnTo>
                  <a:lnTo>
                    <a:pt x="3231" y="9312"/>
                  </a:lnTo>
                  <a:lnTo>
                    <a:pt x="3516" y="9455"/>
                  </a:lnTo>
                  <a:lnTo>
                    <a:pt x="3920" y="8125"/>
                  </a:lnTo>
                  <a:lnTo>
                    <a:pt x="4419" y="6747"/>
                  </a:lnTo>
                  <a:lnTo>
                    <a:pt x="4894" y="5512"/>
                  </a:lnTo>
                  <a:lnTo>
                    <a:pt x="5131" y="4965"/>
                  </a:lnTo>
                  <a:lnTo>
                    <a:pt x="5345" y="4538"/>
                  </a:lnTo>
                  <a:close/>
                  <a:moveTo>
                    <a:pt x="9193" y="1664"/>
                  </a:moveTo>
                  <a:lnTo>
                    <a:pt x="7934" y="2923"/>
                  </a:lnTo>
                  <a:lnTo>
                    <a:pt x="7222" y="3659"/>
                  </a:lnTo>
                  <a:lnTo>
                    <a:pt x="7032" y="3896"/>
                  </a:lnTo>
                  <a:lnTo>
                    <a:pt x="6842" y="4134"/>
                  </a:lnTo>
                  <a:lnTo>
                    <a:pt x="6533" y="4609"/>
                  </a:lnTo>
                  <a:lnTo>
                    <a:pt x="6248" y="5108"/>
                  </a:lnTo>
                  <a:lnTo>
                    <a:pt x="6034" y="5583"/>
                  </a:lnTo>
                  <a:lnTo>
                    <a:pt x="5868" y="6034"/>
                  </a:lnTo>
                  <a:lnTo>
                    <a:pt x="5749" y="6438"/>
                  </a:lnTo>
                  <a:lnTo>
                    <a:pt x="5654" y="6794"/>
                  </a:lnTo>
                  <a:lnTo>
                    <a:pt x="5606" y="7103"/>
                  </a:lnTo>
                  <a:lnTo>
                    <a:pt x="5226" y="9668"/>
                  </a:lnTo>
                  <a:lnTo>
                    <a:pt x="5226" y="9668"/>
                  </a:lnTo>
                  <a:lnTo>
                    <a:pt x="5488" y="9621"/>
                  </a:lnTo>
                  <a:lnTo>
                    <a:pt x="5725" y="9526"/>
                  </a:lnTo>
                  <a:lnTo>
                    <a:pt x="5963" y="9407"/>
                  </a:lnTo>
                  <a:lnTo>
                    <a:pt x="6224" y="9265"/>
                  </a:lnTo>
                  <a:lnTo>
                    <a:pt x="7198" y="8600"/>
                  </a:lnTo>
                  <a:lnTo>
                    <a:pt x="8100" y="7982"/>
                  </a:lnTo>
                  <a:lnTo>
                    <a:pt x="8647" y="7436"/>
                  </a:lnTo>
                  <a:lnTo>
                    <a:pt x="8884" y="7198"/>
                  </a:lnTo>
                  <a:lnTo>
                    <a:pt x="9098" y="6937"/>
                  </a:lnTo>
                  <a:lnTo>
                    <a:pt x="9359" y="6604"/>
                  </a:lnTo>
                  <a:lnTo>
                    <a:pt x="9597" y="6248"/>
                  </a:lnTo>
                  <a:lnTo>
                    <a:pt x="9787" y="5868"/>
                  </a:lnTo>
                  <a:lnTo>
                    <a:pt x="9953" y="5488"/>
                  </a:lnTo>
                  <a:lnTo>
                    <a:pt x="10048" y="5108"/>
                  </a:lnTo>
                  <a:lnTo>
                    <a:pt x="10072" y="4894"/>
                  </a:lnTo>
                  <a:lnTo>
                    <a:pt x="10096" y="4680"/>
                  </a:lnTo>
                  <a:lnTo>
                    <a:pt x="10096" y="4467"/>
                  </a:lnTo>
                  <a:lnTo>
                    <a:pt x="10072" y="4253"/>
                  </a:lnTo>
                  <a:lnTo>
                    <a:pt x="10048" y="4039"/>
                  </a:lnTo>
                  <a:lnTo>
                    <a:pt x="10001" y="3801"/>
                  </a:lnTo>
                  <a:lnTo>
                    <a:pt x="9882" y="3374"/>
                  </a:lnTo>
                  <a:lnTo>
                    <a:pt x="9739" y="2923"/>
                  </a:lnTo>
                  <a:lnTo>
                    <a:pt x="9597" y="2495"/>
                  </a:lnTo>
                  <a:lnTo>
                    <a:pt x="9407" y="2067"/>
                  </a:lnTo>
                  <a:lnTo>
                    <a:pt x="9193" y="16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6" name="Google Shape;2006;p31"/>
            <p:cNvSpPr/>
            <p:nvPr/>
          </p:nvSpPr>
          <p:spPr>
            <a:xfrm>
              <a:off x="5197175" y="1152600"/>
              <a:ext cx="100975" cy="122950"/>
            </a:xfrm>
            <a:custGeom>
              <a:avLst/>
              <a:gdLst/>
              <a:ahLst/>
              <a:cxnLst/>
              <a:rect l="l" t="t" r="r" b="b"/>
              <a:pathLst>
                <a:path w="4039" h="4918" fill="none" extrusionOk="0">
                  <a:moveTo>
                    <a:pt x="4038" y="1"/>
                  </a:moveTo>
                  <a:lnTo>
                    <a:pt x="4038" y="1"/>
                  </a:lnTo>
                  <a:lnTo>
                    <a:pt x="0" y="3255"/>
                  </a:lnTo>
                  <a:lnTo>
                    <a:pt x="0" y="3255"/>
                  </a:lnTo>
                  <a:lnTo>
                    <a:pt x="380" y="3635"/>
                  </a:lnTo>
                  <a:lnTo>
                    <a:pt x="784" y="3991"/>
                  </a:lnTo>
                  <a:lnTo>
                    <a:pt x="1212" y="4300"/>
                  </a:lnTo>
                  <a:lnTo>
                    <a:pt x="1639" y="4609"/>
                  </a:lnTo>
                  <a:lnTo>
                    <a:pt x="1639" y="4609"/>
                  </a:lnTo>
                  <a:lnTo>
                    <a:pt x="1924" y="4775"/>
                  </a:lnTo>
                  <a:lnTo>
                    <a:pt x="2209" y="4918"/>
                  </a:lnTo>
                  <a:lnTo>
                    <a:pt x="2209" y="4918"/>
                  </a:lnTo>
                  <a:lnTo>
                    <a:pt x="2613" y="3588"/>
                  </a:lnTo>
                  <a:lnTo>
                    <a:pt x="3112" y="2210"/>
                  </a:lnTo>
                  <a:lnTo>
                    <a:pt x="3587" y="975"/>
                  </a:lnTo>
                  <a:lnTo>
                    <a:pt x="3824" y="428"/>
                  </a:lnTo>
                  <a:lnTo>
                    <a:pt x="40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7" name="Google Shape;2007;p31"/>
            <p:cNvSpPr/>
            <p:nvPr/>
          </p:nvSpPr>
          <p:spPr>
            <a:xfrm>
              <a:off x="5295150" y="1080750"/>
              <a:ext cx="121750" cy="200150"/>
            </a:xfrm>
            <a:custGeom>
              <a:avLst/>
              <a:gdLst/>
              <a:ahLst/>
              <a:cxnLst/>
              <a:rect l="l" t="t" r="r" b="b"/>
              <a:pathLst>
                <a:path w="4870" h="8006" fill="none" extrusionOk="0">
                  <a:moveTo>
                    <a:pt x="3967" y="1"/>
                  </a:moveTo>
                  <a:lnTo>
                    <a:pt x="3967" y="1"/>
                  </a:lnTo>
                  <a:lnTo>
                    <a:pt x="2708" y="1260"/>
                  </a:lnTo>
                  <a:lnTo>
                    <a:pt x="1996" y="1996"/>
                  </a:lnTo>
                  <a:lnTo>
                    <a:pt x="1996" y="1996"/>
                  </a:lnTo>
                  <a:lnTo>
                    <a:pt x="1806" y="2233"/>
                  </a:lnTo>
                  <a:lnTo>
                    <a:pt x="1616" y="2471"/>
                  </a:lnTo>
                  <a:lnTo>
                    <a:pt x="1307" y="2946"/>
                  </a:lnTo>
                  <a:lnTo>
                    <a:pt x="1022" y="3445"/>
                  </a:lnTo>
                  <a:lnTo>
                    <a:pt x="808" y="3920"/>
                  </a:lnTo>
                  <a:lnTo>
                    <a:pt x="642" y="4371"/>
                  </a:lnTo>
                  <a:lnTo>
                    <a:pt x="523" y="4775"/>
                  </a:lnTo>
                  <a:lnTo>
                    <a:pt x="428" y="5131"/>
                  </a:lnTo>
                  <a:lnTo>
                    <a:pt x="380" y="5440"/>
                  </a:lnTo>
                  <a:lnTo>
                    <a:pt x="380" y="5440"/>
                  </a:lnTo>
                  <a:lnTo>
                    <a:pt x="0" y="8005"/>
                  </a:lnTo>
                  <a:lnTo>
                    <a:pt x="0" y="8005"/>
                  </a:lnTo>
                  <a:lnTo>
                    <a:pt x="262" y="7958"/>
                  </a:lnTo>
                  <a:lnTo>
                    <a:pt x="499" y="7863"/>
                  </a:lnTo>
                  <a:lnTo>
                    <a:pt x="737" y="7744"/>
                  </a:lnTo>
                  <a:lnTo>
                    <a:pt x="998" y="7602"/>
                  </a:lnTo>
                  <a:lnTo>
                    <a:pt x="998" y="7602"/>
                  </a:lnTo>
                  <a:lnTo>
                    <a:pt x="1972" y="6937"/>
                  </a:lnTo>
                  <a:lnTo>
                    <a:pt x="2874" y="6319"/>
                  </a:lnTo>
                  <a:lnTo>
                    <a:pt x="2874" y="6319"/>
                  </a:lnTo>
                  <a:lnTo>
                    <a:pt x="3421" y="5773"/>
                  </a:lnTo>
                  <a:lnTo>
                    <a:pt x="3658" y="5535"/>
                  </a:lnTo>
                  <a:lnTo>
                    <a:pt x="3872" y="5274"/>
                  </a:lnTo>
                  <a:lnTo>
                    <a:pt x="3872" y="5274"/>
                  </a:lnTo>
                  <a:lnTo>
                    <a:pt x="4133" y="4941"/>
                  </a:lnTo>
                  <a:lnTo>
                    <a:pt x="4371" y="4585"/>
                  </a:lnTo>
                  <a:lnTo>
                    <a:pt x="4561" y="4205"/>
                  </a:lnTo>
                  <a:lnTo>
                    <a:pt x="4727" y="3825"/>
                  </a:lnTo>
                  <a:lnTo>
                    <a:pt x="4822" y="3445"/>
                  </a:lnTo>
                  <a:lnTo>
                    <a:pt x="4846" y="3231"/>
                  </a:lnTo>
                  <a:lnTo>
                    <a:pt x="4870" y="3017"/>
                  </a:lnTo>
                  <a:lnTo>
                    <a:pt x="4870" y="2804"/>
                  </a:lnTo>
                  <a:lnTo>
                    <a:pt x="4846" y="2590"/>
                  </a:lnTo>
                  <a:lnTo>
                    <a:pt x="4822" y="2376"/>
                  </a:lnTo>
                  <a:lnTo>
                    <a:pt x="4775" y="2138"/>
                  </a:lnTo>
                  <a:lnTo>
                    <a:pt x="4775" y="2138"/>
                  </a:lnTo>
                  <a:lnTo>
                    <a:pt x="4656" y="1711"/>
                  </a:lnTo>
                  <a:lnTo>
                    <a:pt x="4513" y="1260"/>
                  </a:lnTo>
                  <a:lnTo>
                    <a:pt x="4371" y="832"/>
                  </a:lnTo>
                  <a:lnTo>
                    <a:pt x="4181" y="404"/>
                  </a:lnTo>
                  <a:lnTo>
                    <a:pt x="4181" y="404"/>
                  </a:lnTo>
                  <a:lnTo>
                    <a:pt x="3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8" name="Google Shape;2008;p31"/>
            <p:cNvSpPr/>
            <p:nvPr/>
          </p:nvSpPr>
          <p:spPr>
            <a:xfrm>
              <a:off x="5164500" y="1039175"/>
              <a:ext cx="210250" cy="166900"/>
            </a:xfrm>
            <a:custGeom>
              <a:avLst/>
              <a:gdLst/>
              <a:ahLst/>
              <a:cxnLst/>
              <a:rect l="l" t="t" r="r" b="b"/>
              <a:pathLst>
                <a:path w="8410" h="6676" fill="none" extrusionOk="0">
                  <a:moveTo>
                    <a:pt x="7055" y="1"/>
                  </a:moveTo>
                  <a:lnTo>
                    <a:pt x="7055" y="1"/>
                  </a:ln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9" name="Google Shape;2009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extrusionOk="0">
                  <a:moveTo>
                    <a:pt x="8124" y="1"/>
                  </a:moveTo>
                  <a:lnTo>
                    <a:pt x="3492" y="3445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12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0" name="Google Shape;2010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fill="none" extrusionOk="0">
                  <a:moveTo>
                    <a:pt x="8124" y="1"/>
                  </a:moveTo>
                  <a:lnTo>
                    <a:pt x="8124" y="1"/>
                  </a:lnTo>
                  <a:lnTo>
                    <a:pt x="3492" y="3445"/>
                  </a:lnTo>
                  <a:lnTo>
                    <a:pt x="1" y="6082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338" y="215"/>
                  </a:lnTo>
                  <a:lnTo>
                    <a:pt x="8124" y="1"/>
                  </a:lnTo>
                  <a:lnTo>
                    <a:pt x="8124" y="1"/>
                  </a:lnTo>
                  <a:lnTo>
                    <a:pt x="81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1" name="Google Shape;2011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extrusionOk="0">
                  <a:moveTo>
                    <a:pt x="5107" y="1"/>
                  </a:move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2" name="Google Shape;2012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fill="none" extrusionOk="0">
                  <a:moveTo>
                    <a:pt x="5107" y="1"/>
                  </a:moveTo>
                  <a:lnTo>
                    <a:pt x="5107" y="1"/>
                  </a:ln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212" y="8908"/>
                  </a:lnTo>
                  <a:lnTo>
                    <a:pt x="1212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3" name="Google Shape;2013;p31"/>
            <p:cNvSpPr/>
            <p:nvPr/>
          </p:nvSpPr>
          <p:spPr>
            <a:xfrm>
              <a:off x="5433500" y="801050"/>
              <a:ext cx="245875" cy="247675"/>
            </a:xfrm>
            <a:custGeom>
              <a:avLst/>
              <a:gdLst/>
              <a:ahLst/>
              <a:cxnLst/>
              <a:rect l="l" t="t" r="r" b="b"/>
              <a:pathLst>
                <a:path w="9835" h="9907" extrusionOk="0">
                  <a:moveTo>
                    <a:pt x="8457" y="1616"/>
                  </a:moveTo>
                  <a:lnTo>
                    <a:pt x="4704" y="5179"/>
                  </a:lnTo>
                  <a:lnTo>
                    <a:pt x="5179" y="5037"/>
                  </a:lnTo>
                  <a:lnTo>
                    <a:pt x="5725" y="4870"/>
                  </a:lnTo>
                  <a:lnTo>
                    <a:pt x="7032" y="4538"/>
                  </a:lnTo>
                  <a:lnTo>
                    <a:pt x="8457" y="4229"/>
                  </a:lnTo>
                  <a:lnTo>
                    <a:pt x="9835" y="3991"/>
                  </a:lnTo>
                  <a:lnTo>
                    <a:pt x="9763" y="3754"/>
                  </a:lnTo>
                  <a:lnTo>
                    <a:pt x="9668" y="3516"/>
                  </a:lnTo>
                  <a:lnTo>
                    <a:pt x="9407" y="3018"/>
                  </a:lnTo>
                  <a:lnTo>
                    <a:pt x="9193" y="2661"/>
                  </a:lnTo>
                  <a:lnTo>
                    <a:pt x="8956" y="2305"/>
                  </a:lnTo>
                  <a:lnTo>
                    <a:pt x="8457" y="1616"/>
                  </a:lnTo>
                  <a:close/>
                  <a:moveTo>
                    <a:pt x="6580" y="1"/>
                  </a:move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  <a:close/>
                  <a:moveTo>
                    <a:pt x="9835" y="5749"/>
                  </a:moveTo>
                  <a:lnTo>
                    <a:pt x="7222" y="5773"/>
                  </a:lnTo>
                  <a:lnTo>
                    <a:pt x="6913" y="5773"/>
                  </a:lnTo>
                  <a:lnTo>
                    <a:pt x="6533" y="5820"/>
                  </a:lnTo>
                  <a:lnTo>
                    <a:pt x="6105" y="5892"/>
                  </a:lnTo>
                  <a:lnTo>
                    <a:pt x="5654" y="6010"/>
                  </a:lnTo>
                  <a:lnTo>
                    <a:pt x="5155" y="6153"/>
                  </a:lnTo>
                  <a:lnTo>
                    <a:pt x="4633" y="6367"/>
                  </a:lnTo>
                  <a:lnTo>
                    <a:pt x="4110" y="6628"/>
                  </a:lnTo>
                  <a:lnTo>
                    <a:pt x="3849" y="6771"/>
                  </a:lnTo>
                  <a:lnTo>
                    <a:pt x="3588" y="6937"/>
                  </a:lnTo>
                  <a:lnTo>
                    <a:pt x="2804" y="7531"/>
                  </a:lnTo>
                  <a:lnTo>
                    <a:pt x="1402" y="8600"/>
                  </a:lnTo>
                  <a:lnTo>
                    <a:pt x="1806" y="8861"/>
                  </a:lnTo>
                  <a:lnTo>
                    <a:pt x="2234" y="9122"/>
                  </a:lnTo>
                  <a:lnTo>
                    <a:pt x="3089" y="9573"/>
                  </a:lnTo>
                  <a:lnTo>
                    <a:pt x="3445" y="9716"/>
                  </a:lnTo>
                  <a:lnTo>
                    <a:pt x="3801" y="9811"/>
                  </a:lnTo>
                  <a:lnTo>
                    <a:pt x="4158" y="9882"/>
                  </a:lnTo>
                  <a:lnTo>
                    <a:pt x="4490" y="9906"/>
                  </a:lnTo>
                  <a:lnTo>
                    <a:pt x="4728" y="9906"/>
                  </a:lnTo>
                  <a:lnTo>
                    <a:pt x="4965" y="9882"/>
                  </a:lnTo>
                  <a:lnTo>
                    <a:pt x="5179" y="9835"/>
                  </a:lnTo>
                  <a:lnTo>
                    <a:pt x="5416" y="9763"/>
                  </a:lnTo>
                  <a:lnTo>
                    <a:pt x="5654" y="9692"/>
                  </a:lnTo>
                  <a:lnTo>
                    <a:pt x="5868" y="9597"/>
                  </a:lnTo>
                  <a:lnTo>
                    <a:pt x="6319" y="9383"/>
                  </a:lnTo>
                  <a:lnTo>
                    <a:pt x="6723" y="9146"/>
                  </a:lnTo>
                  <a:lnTo>
                    <a:pt x="7103" y="8861"/>
                  </a:lnTo>
                  <a:lnTo>
                    <a:pt x="7459" y="8576"/>
                  </a:lnTo>
                  <a:lnTo>
                    <a:pt x="7816" y="8267"/>
                  </a:lnTo>
                  <a:lnTo>
                    <a:pt x="8148" y="7934"/>
                  </a:lnTo>
                  <a:lnTo>
                    <a:pt x="8457" y="7602"/>
                  </a:lnTo>
                  <a:lnTo>
                    <a:pt x="9098" y="6889"/>
                  </a:lnTo>
                  <a:lnTo>
                    <a:pt x="9336" y="6604"/>
                  </a:lnTo>
                  <a:lnTo>
                    <a:pt x="9526" y="6319"/>
                  </a:lnTo>
                  <a:lnTo>
                    <a:pt x="9692" y="6034"/>
                  </a:lnTo>
                  <a:lnTo>
                    <a:pt x="9835" y="57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4" name="Google Shape;2014;p31"/>
            <p:cNvSpPr/>
            <p:nvPr/>
          </p:nvSpPr>
          <p:spPr>
            <a:xfrm>
              <a:off x="5468550" y="944775"/>
              <a:ext cx="210825" cy="103950"/>
            </a:xfrm>
            <a:custGeom>
              <a:avLst/>
              <a:gdLst/>
              <a:ahLst/>
              <a:cxnLst/>
              <a:rect l="l" t="t" r="r" b="b"/>
              <a:pathLst>
                <a:path w="8433" h="4158" fill="none" extrusionOk="0">
                  <a:moveTo>
                    <a:pt x="8433" y="0"/>
                  </a:moveTo>
                  <a:lnTo>
                    <a:pt x="8433" y="0"/>
                  </a:lnTo>
                  <a:lnTo>
                    <a:pt x="5820" y="24"/>
                  </a:lnTo>
                  <a:lnTo>
                    <a:pt x="5820" y="24"/>
                  </a:lnTo>
                  <a:lnTo>
                    <a:pt x="5511" y="24"/>
                  </a:lnTo>
                  <a:lnTo>
                    <a:pt x="5131" y="71"/>
                  </a:lnTo>
                  <a:lnTo>
                    <a:pt x="4703" y="143"/>
                  </a:lnTo>
                  <a:lnTo>
                    <a:pt x="4252" y="261"/>
                  </a:lnTo>
                  <a:lnTo>
                    <a:pt x="3753" y="404"/>
                  </a:lnTo>
                  <a:lnTo>
                    <a:pt x="3231" y="618"/>
                  </a:lnTo>
                  <a:lnTo>
                    <a:pt x="2708" y="879"/>
                  </a:lnTo>
                  <a:lnTo>
                    <a:pt x="2447" y="1022"/>
                  </a:lnTo>
                  <a:lnTo>
                    <a:pt x="2186" y="1188"/>
                  </a:lnTo>
                  <a:lnTo>
                    <a:pt x="2186" y="1188"/>
                  </a:lnTo>
                  <a:lnTo>
                    <a:pt x="1402" y="1782"/>
                  </a:lnTo>
                  <a:lnTo>
                    <a:pt x="0" y="2851"/>
                  </a:lnTo>
                  <a:lnTo>
                    <a:pt x="0" y="2851"/>
                  </a:lnTo>
                  <a:lnTo>
                    <a:pt x="404" y="3112"/>
                  </a:lnTo>
                  <a:lnTo>
                    <a:pt x="832" y="3373"/>
                  </a:lnTo>
                  <a:lnTo>
                    <a:pt x="1687" y="3824"/>
                  </a:lnTo>
                  <a:lnTo>
                    <a:pt x="1687" y="3824"/>
                  </a:lnTo>
                  <a:lnTo>
                    <a:pt x="2043" y="3967"/>
                  </a:lnTo>
                  <a:lnTo>
                    <a:pt x="2399" y="4062"/>
                  </a:lnTo>
                  <a:lnTo>
                    <a:pt x="2756" y="4133"/>
                  </a:lnTo>
                  <a:lnTo>
                    <a:pt x="3088" y="4157"/>
                  </a:lnTo>
                  <a:lnTo>
                    <a:pt x="3088" y="4157"/>
                  </a:lnTo>
                  <a:lnTo>
                    <a:pt x="3326" y="4157"/>
                  </a:lnTo>
                  <a:lnTo>
                    <a:pt x="3563" y="4133"/>
                  </a:lnTo>
                  <a:lnTo>
                    <a:pt x="3777" y="4086"/>
                  </a:lnTo>
                  <a:lnTo>
                    <a:pt x="4014" y="4014"/>
                  </a:lnTo>
                  <a:lnTo>
                    <a:pt x="4252" y="3943"/>
                  </a:lnTo>
                  <a:lnTo>
                    <a:pt x="4466" y="3848"/>
                  </a:lnTo>
                  <a:lnTo>
                    <a:pt x="4917" y="3634"/>
                  </a:lnTo>
                  <a:lnTo>
                    <a:pt x="4917" y="3634"/>
                  </a:lnTo>
                  <a:lnTo>
                    <a:pt x="5321" y="3397"/>
                  </a:lnTo>
                  <a:lnTo>
                    <a:pt x="5701" y="3112"/>
                  </a:lnTo>
                  <a:lnTo>
                    <a:pt x="6057" y="2827"/>
                  </a:lnTo>
                  <a:lnTo>
                    <a:pt x="6414" y="2518"/>
                  </a:lnTo>
                  <a:lnTo>
                    <a:pt x="6746" y="2185"/>
                  </a:lnTo>
                  <a:lnTo>
                    <a:pt x="7055" y="1853"/>
                  </a:lnTo>
                  <a:lnTo>
                    <a:pt x="7696" y="1140"/>
                  </a:lnTo>
                  <a:lnTo>
                    <a:pt x="7696" y="1140"/>
                  </a:lnTo>
                  <a:lnTo>
                    <a:pt x="7934" y="855"/>
                  </a:lnTo>
                  <a:lnTo>
                    <a:pt x="8124" y="570"/>
                  </a:lnTo>
                  <a:lnTo>
                    <a:pt x="8290" y="285"/>
                  </a:lnTo>
                  <a:lnTo>
                    <a:pt x="8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5" name="Google Shape;2015;p31"/>
            <p:cNvSpPr/>
            <p:nvPr/>
          </p:nvSpPr>
          <p:spPr>
            <a:xfrm>
              <a:off x="5551075" y="841450"/>
              <a:ext cx="128300" cy="89100"/>
            </a:xfrm>
            <a:custGeom>
              <a:avLst/>
              <a:gdLst/>
              <a:ahLst/>
              <a:cxnLst/>
              <a:rect l="l" t="t" r="r" b="b"/>
              <a:pathLst>
                <a:path w="5132" h="3564" fill="none" extrusionOk="0">
                  <a:moveTo>
                    <a:pt x="3754" y="0"/>
                  </a:moveTo>
                  <a:lnTo>
                    <a:pt x="3754" y="0"/>
                  </a:lnTo>
                  <a:lnTo>
                    <a:pt x="1" y="3563"/>
                  </a:lnTo>
                  <a:lnTo>
                    <a:pt x="1" y="3563"/>
                  </a:lnTo>
                  <a:lnTo>
                    <a:pt x="476" y="3421"/>
                  </a:lnTo>
                  <a:lnTo>
                    <a:pt x="1022" y="3254"/>
                  </a:lnTo>
                  <a:lnTo>
                    <a:pt x="2329" y="2922"/>
                  </a:lnTo>
                  <a:lnTo>
                    <a:pt x="3754" y="2613"/>
                  </a:lnTo>
                  <a:lnTo>
                    <a:pt x="5132" y="2375"/>
                  </a:lnTo>
                  <a:lnTo>
                    <a:pt x="5132" y="2375"/>
                  </a:lnTo>
                  <a:lnTo>
                    <a:pt x="5060" y="2138"/>
                  </a:lnTo>
                  <a:lnTo>
                    <a:pt x="4965" y="1900"/>
                  </a:lnTo>
                  <a:lnTo>
                    <a:pt x="4704" y="1402"/>
                  </a:lnTo>
                  <a:lnTo>
                    <a:pt x="4704" y="1402"/>
                  </a:lnTo>
                  <a:lnTo>
                    <a:pt x="4490" y="1045"/>
                  </a:lnTo>
                  <a:lnTo>
                    <a:pt x="4253" y="689"/>
                  </a:lnTo>
                  <a:lnTo>
                    <a:pt x="37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6" name="Google Shape;2016;p31"/>
            <p:cNvSpPr/>
            <p:nvPr/>
          </p:nvSpPr>
          <p:spPr>
            <a:xfrm>
              <a:off x="5433500" y="801050"/>
              <a:ext cx="187675" cy="192425"/>
            </a:xfrm>
            <a:custGeom>
              <a:avLst/>
              <a:gdLst/>
              <a:ahLst/>
              <a:cxnLst/>
              <a:rect l="l" t="t" r="r" b="b"/>
              <a:pathLst>
                <a:path w="7507" h="7697" fill="none" extrusionOk="0">
                  <a:moveTo>
                    <a:pt x="6580" y="1"/>
                  </a:moveTo>
                  <a:lnTo>
                    <a:pt x="6580" y="1"/>
                  </a:ln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7" name="Google Shape;2017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extrusionOk="0">
                  <a:moveTo>
                    <a:pt x="8600" y="0"/>
                  </a:move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8" name="Google Shape;2018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fill="none" extrusionOk="0">
                  <a:moveTo>
                    <a:pt x="8600" y="0"/>
                  </a:moveTo>
                  <a:lnTo>
                    <a:pt x="8600" y="0"/>
                  </a:ln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9" name="Google Shape;2019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extrusionOk="0">
                  <a:moveTo>
                    <a:pt x="7103" y="1"/>
                  </a:moveTo>
                  <a:lnTo>
                    <a:pt x="4039" y="3112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103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0" name="Google Shape;2020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fill="none" extrusionOk="0">
                  <a:moveTo>
                    <a:pt x="7103" y="1"/>
                  </a:moveTo>
                  <a:lnTo>
                    <a:pt x="7103" y="1"/>
                  </a:lnTo>
                  <a:lnTo>
                    <a:pt x="4039" y="3112"/>
                  </a:lnTo>
                  <a:lnTo>
                    <a:pt x="1" y="7269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293" y="191"/>
                  </a:lnTo>
                  <a:lnTo>
                    <a:pt x="71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1" name="Google Shape;2021;p31"/>
            <p:cNvSpPr/>
            <p:nvPr/>
          </p:nvSpPr>
          <p:spPr>
            <a:xfrm>
              <a:off x="5133625" y="771975"/>
              <a:ext cx="565350" cy="526150"/>
            </a:xfrm>
            <a:custGeom>
              <a:avLst/>
              <a:gdLst/>
              <a:ahLst/>
              <a:cxnLst/>
              <a:rect l="l" t="t" r="r" b="b"/>
              <a:pathLst>
                <a:path w="22614" h="21046" extrusionOk="0">
                  <a:moveTo>
                    <a:pt x="18504" y="1164"/>
                  </a:moveTo>
                  <a:lnTo>
                    <a:pt x="18765" y="1188"/>
                  </a:lnTo>
                  <a:lnTo>
                    <a:pt x="19003" y="1259"/>
                  </a:lnTo>
                  <a:lnTo>
                    <a:pt x="19240" y="1378"/>
                  </a:lnTo>
                  <a:lnTo>
                    <a:pt x="19478" y="1568"/>
                  </a:lnTo>
                  <a:lnTo>
                    <a:pt x="19692" y="1782"/>
                  </a:lnTo>
                  <a:lnTo>
                    <a:pt x="20143" y="2375"/>
                  </a:lnTo>
                  <a:lnTo>
                    <a:pt x="20594" y="2945"/>
                  </a:lnTo>
                  <a:lnTo>
                    <a:pt x="21022" y="3563"/>
                  </a:lnTo>
                  <a:lnTo>
                    <a:pt x="21212" y="3872"/>
                  </a:lnTo>
                  <a:lnTo>
                    <a:pt x="21402" y="4181"/>
                  </a:lnTo>
                  <a:lnTo>
                    <a:pt x="21545" y="4466"/>
                  </a:lnTo>
                  <a:lnTo>
                    <a:pt x="21687" y="4751"/>
                  </a:lnTo>
                  <a:lnTo>
                    <a:pt x="21782" y="5036"/>
                  </a:lnTo>
                  <a:lnTo>
                    <a:pt x="21877" y="5297"/>
                  </a:lnTo>
                  <a:lnTo>
                    <a:pt x="21925" y="5535"/>
                  </a:lnTo>
                  <a:lnTo>
                    <a:pt x="21972" y="5796"/>
                  </a:lnTo>
                  <a:lnTo>
                    <a:pt x="21972" y="6033"/>
                  </a:lnTo>
                  <a:lnTo>
                    <a:pt x="21972" y="6271"/>
                  </a:lnTo>
                  <a:lnTo>
                    <a:pt x="21948" y="6485"/>
                  </a:lnTo>
                  <a:lnTo>
                    <a:pt x="21877" y="6722"/>
                  </a:lnTo>
                  <a:lnTo>
                    <a:pt x="21806" y="6936"/>
                  </a:lnTo>
                  <a:lnTo>
                    <a:pt x="21711" y="7173"/>
                  </a:lnTo>
                  <a:lnTo>
                    <a:pt x="21592" y="7387"/>
                  </a:lnTo>
                  <a:lnTo>
                    <a:pt x="21426" y="7601"/>
                  </a:lnTo>
                  <a:lnTo>
                    <a:pt x="21283" y="7839"/>
                  </a:lnTo>
                  <a:lnTo>
                    <a:pt x="21093" y="8052"/>
                  </a:lnTo>
                  <a:lnTo>
                    <a:pt x="20452" y="8765"/>
                  </a:lnTo>
                  <a:lnTo>
                    <a:pt x="20143" y="9097"/>
                  </a:lnTo>
                  <a:lnTo>
                    <a:pt x="19811" y="9430"/>
                  </a:lnTo>
                  <a:lnTo>
                    <a:pt x="19454" y="9739"/>
                  </a:lnTo>
                  <a:lnTo>
                    <a:pt x="19098" y="10024"/>
                  </a:lnTo>
                  <a:lnTo>
                    <a:pt x="18718" y="10309"/>
                  </a:lnTo>
                  <a:lnTo>
                    <a:pt x="18314" y="10546"/>
                  </a:lnTo>
                  <a:lnTo>
                    <a:pt x="17910" y="10736"/>
                  </a:lnTo>
                  <a:lnTo>
                    <a:pt x="17530" y="10903"/>
                  </a:lnTo>
                  <a:lnTo>
                    <a:pt x="17126" y="10998"/>
                  </a:lnTo>
                  <a:lnTo>
                    <a:pt x="16723" y="11069"/>
                  </a:lnTo>
                  <a:lnTo>
                    <a:pt x="16319" y="11069"/>
                  </a:lnTo>
                  <a:lnTo>
                    <a:pt x="15915" y="11022"/>
                  </a:lnTo>
                  <a:lnTo>
                    <a:pt x="15701" y="10974"/>
                  </a:lnTo>
                  <a:lnTo>
                    <a:pt x="15511" y="10903"/>
                  </a:lnTo>
                  <a:lnTo>
                    <a:pt x="15297" y="10831"/>
                  </a:lnTo>
                  <a:lnTo>
                    <a:pt x="15084" y="10736"/>
                  </a:lnTo>
                  <a:lnTo>
                    <a:pt x="14561" y="10451"/>
                  </a:lnTo>
                  <a:lnTo>
                    <a:pt x="14039" y="10166"/>
                  </a:lnTo>
                  <a:lnTo>
                    <a:pt x="13540" y="9858"/>
                  </a:lnTo>
                  <a:lnTo>
                    <a:pt x="13041" y="9525"/>
                  </a:lnTo>
                  <a:lnTo>
                    <a:pt x="12827" y="9335"/>
                  </a:lnTo>
                  <a:lnTo>
                    <a:pt x="12637" y="9121"/>
                  </a:lnTo>
                  <a:lnTo>
                    <a:pt x="12447" y="8931"/>
                  </a:lnTo>
                  <a:lnTo>
                    <a:pt x="12305" y="8717"/>
                  </a:lnTo>
                  <a:lnTo>
                    <a:pt x="12186" y="8527"/>
                  </a:lnTo>
                  <a:lnTo>
                    <a:pt x="12115" y="8314"/>
                  </a:lnTo>
                  <a:lnTo>
                    <a:pt x="12043" y="8076"/>
                  </a:lnTo>
                  <a:lnTo>
                    <a:pt x="12020" y="7862"/>
                  </a:lnTo>
                  <a:lnTo>
                    <a:pt x="11996" y="7649"/>
                  </a:lnTo>
                  <a:lnTo>
                    <a:pt x="12020" y="7411"/>
                  </a:lnTo>
                  <a:lnTo>
                    <a:pt x="12067" y="7173"/>
                  </a:lnTo>
                  <a:lnTo>
                    <a:pt x="12138" y="6960"/>
                  </a:lnTo>
                  <a:lnTo>
                    <a:pt x="12257" y="6722"/>
                  </a:lnTo>
                  <a:lnTo>
                    <a:pt x="12376" y="6485"/>
                  </a:lnTo>
                  <a:lnTo>
                    <a:pt x="12518" y="6247"/>
                  </a:lnTo>
                  <a:lnTo>
                    <a:pt x="12708" y="6010"/>
                  </a:lnTo>
                  <a:lnTo>
                    <a:pt x="13373" y="5249"/>
                  </a:lnTo>
                  <a:lnTo>
                    <a:pt x="14086" y="4513"/>
                  </a:lnTo>
                  <a:lnTo>
                    <a:pt x="14822" y="3777"/>
                  </a:lnTo>
                  <a:lnTo>
                    <a:pt x="15701" y="2922"/>
                  </a:lnTo>
                  <a:lnTo>
                    <a:pt x="16628" y="2209"/>
                  </a:lnTo>
                  <a:lnTo>
                    <a:pt x="17150" y="1829"/>
                  </a:lnTo>
                  <a:lnTo>
                    <a:pt x="17720" y="1449"/>
                  </a:lnTo>
                  <a:lnTo>
                    <a:pt x="17982" y="1306"/>
                  </a:lnTo>
                  <a:lnTo>
                    <a:pt x="18243" y="1211"/>
                  </a:lnTo>
                  <a:lnTo>
                    <a:pt x="18504" y="1164"/>
                  </a:lnTo>
                  <a:close/>
                  <a:moveTo>
                    <a:pt x="8338" y="10689"/>
                  </a:moveTo>
                  <a:lnTo>
                    <a:pt x="8504" y="10713"/>
                  </a:lnTo>
                  <a:lnTo>
                    <a:pt x="8670" y="10736"/>
                  </a:lnTo>
                  <a:lnTo>
                    <a:pt x="8837" y="10784"/>
                  </a:lnTo>
                  <a:lnTo>
                    <a:pt x="9027" y="10855"/>
                  </a:lnTo>
                  <a:lnTo>
                    <a:pt x="9169" y="10926"/>
                  </a:lnTo>
                  <a:lnTo>
                    <a:pt x="9335" y="11045"/>
                  </a:lnTo>
                  <a:lnTo>
                    <a:pt x="9502" y="11164"/>
                  </a:lnTo>
                  <a:lnTo>
                    <a:pt x="9644" y="11283"/>
                  </a:lnTo>
                  <a:lnTo>
                    <a:pt x="9811" y="11449"/>
                  </a:lnTo>
                  <a:lnTo>
                    <a:pt x="9953" y="11615"/>
                  </a:lnTo>
                  <a:lnTo>
                    <a:pt x="10214" y="11972"/>
                  </a:lnTo>
                  <a:lnTo>
                    <a:pt x="10452" y="12375"/>
                  </a:lnTo>
                  <a:lnTo>
                    <a:pt x="10642" y="12755"/>
                  </a:lnTo>
                  <a:lnTo>
                    <a:pt x="10832" y="13183"/>
                  </a:lnTo>
                  <a:lnTo>
                    <a:pt x="10974" y="13611"/>
                  </a:lnTo>
                  <a:lnTo>
                    <a:pt x="11117" y="14062"/>
                  </a:lnTo>
                  <a:lnTo>
                    <a:pt x="11236" y="14489"/>
                  </a:lnTo>
                  <a:lnTo>
                    <a:pt x="11283" y="14727"/>
                  </a:lnTo>
                  <a:lnTo>
                    <a:pt x="11307" y="14941"/>
                  </a:lnTo>
                  <a:lnTo>
                    <a:pt x="11331" y="15155"/>
                  </a:lnTo>
                  <a:lnTo>
                    <a:pt x="11331" y="15368"/>
                  </a:lnTo>
                  <a:lnTo>
                    <a:pt x="11307" y="15582"/>
                  </a:lnTo>
                  <a:lnTo>
                    <a:pt x="11283" y="15796"/>
                  </a:lnTo>
                  <a:lnTo>
                    <a:pt x="11188" y="16176"/>
                  </a:lnTo>
                  <a:lnTo>
                    <a:pt x="11022" y="16556"/>
                  </a:lnTo>
                  <a:lnTo>
                    <a:pt x="10832" y="16936"/>
                  </a:lnTo>
                  <a:lnTo>
                    <a:pt x="10594" y="17292"/>
                  </a:lnTo>
                  <a:lnTo>
                    <a:pt x="10333" y="17625"/>
                  </a:lnTo>
                  <a:lnTo>
                    <a:pt x="10119" y="17886"/>
                  </a:lnTo>
                  <a:lnTo>
                    <a:pt x="9882" y="18124"/>
                  </a:lnTo>
                  <a:lnTo>
                    <a:pt x="9335" y="18670"/>
                  </a:lnTo>
                  <a:lnTo>
                    <a:pt x="8433" y="19288"/>
                  </a:lnTo>
                  <a:lnTo>
                    <a:pt x="7459" y="19953"/>
                  </a:lnTo>
                  <a:lnTo>
                    <a:pt x="7245" y="20071"/>
                  </a:lnTo>
                  <a:lnTo>
                    <a:pt x="7031" y="20166"/>
                  </a:lnTo>
                  <a:lnTo>
                    <a:pt x="6818" y="20261"/>
                  </a:lnTo>
                  <a:lnTo>
                    <a:pt x="6628" y="20333"/>
                  </a:lnTo>
                  <a:lnTo>
                    <a:pt x="6414" y="20380"/>
                  </a:lnTo>
                  <a:lnTo>
                    <a:pt x="6200" y="20404"/>
                  </a:lnTo>
                  <a:lnTo>
                    <a:pt x="5796" y="20404"/>
                  </a:lnTo>
                  <a:lnTo>
                    <a:pt x="5606" y="20380"/>
                  </a:lnTo>
                  <a:lnTo>
                    <a:pt x="5392" y="20356"/>
                  </a:lnTo>
                  <a:lnTo>
                    <a:pt x="5202" y="20309"/>
                  </a:lnTo>
                  <a:lnTo>
                    <a:pt x="4989" y="20238"/>
                  </a:lnTo>
                  <a:lnTo>
                    <a:pt x="4585" y="20071"/>
                  </a:lnTo>
                  <a:lnTo>
                    <a:pt x="4181" y="19834"/>
                  </a:lnTo>
                  <a:lnTo>
                    <a:pt x="3801" y="19573"/>
                  </a:lnTo>
                  <a:lnTo>
                    <a:pt x="3445" y="19311"/>
                  </a:lnTo>
                  <a:lnTo>
                    <a:pt x="3088" y="19003"/>
                  </a:lnTo>
                  <a:lnTo>
                    <a:pt x="2756" y="18694"/>
                  </a:lnTo>
                  <a:lnTo>
                    <a:pt x="2447" y="18385"/>
                  </a:lnTo>
                  <a:lnTo>
                    <a:pt x="2138" y="18052"/>
                  </a:lnTo>
                  <a:lnTo>
                    <a:pt x="1544" y="17364"/>
                  </a:lnTo>
                  <a:lnTo>
                    <a:pt x="1378" y="17126"/>
                  </a:lnTo>
                  <a:lnTo>
                    <a:pt x="1283" y="16889"/>
                  </a:lnTo>
                  <a:lnTo>
                    <a:pt x="1236" y="16627"/>
                  </a:lnTo>
                  <a:lnTo>
                    <a:pt x="1236" y="16366"/>
                  </a:lnTo>
                  <a:lnTo>
                    <a:pt x="1307" y="16105"/>
                  </a:lnTo>
                  <a:lnTo>
                    <a:pt x="1426" y="15843"/>
                  </a:lnTo>
                  <a:lnTo>
                    <a:pt x="1568" y="15582"/>
                  </a:lnTo>
                  <a:lnTo>
                    <a:pt x="1782" y="15321"/>
                  </a:lnTo>
                  <a:lnTo>
                    <a:pt x="2352" y="14751"/>
                  </a:lnTo>
                  <a:lnTo>
                    <a:pt x="2946" y="14181"/>
                  </a:lnTo>
                  <a:lnTo>
                    <a:pt x="3540" y="13634"/>
                  </a:lnTo>
                  <a:lnTo>
                    <a:pt x="4181" y="13088"/>
                  </a:lnTo>
                  <a:lnTo>
                    <a:pt x="4799" y="12589"/>
                  </a:lnTo>
                  <a:lnTo>
                    <a:pt x="5464" y="12114"/>
                  </a:lnTo>
                  <a:lnTo>
                    <a:pt x="6129" y="11639"/>
                  </a:lnTo>
                  <a:lnTo>
                    <a:pt x="6818" y="11188"/>
                  </a:lnTo>
                  <a:lnTo>
                    <a:pt x="7221" y="10974"/>
                  </a:lnTo>
                  <a:lnTo>
                    <a:pt x="7601" y="10808"/>
                  </a:lnTo>
                  <a:lnTo>
                    <a:pt x="7792" y="10760"/>
                  </a:lnTo>
                  <a:lnTo>
                    <a:pt x="7958" y="10713"/>
                  </a:lnTo>
                  <a:lnTo>
                    <a:pt x="8148" y="10713"/>
                  </a:lnTo>
                  <a:lnTo>
                    <a:pt x="8338" y="10689"/>
                  </a:lnTo>
                  <a:close/>
                  <a:moveTo>
                    <a:pt x="18457" y="0"/>
                  </a:moveTo>
                  <a:lnTo>
                    <a:pt x="18362" y="24"/>
                  </a:lnTo>
                  <a:lnTo>
                    <a:pt x="18148" y="71"/>
                  </a:lnTo>
                  <a:lnTo>
                    <a:pt x="17982" y="190"/>
                  </a:lnTo>
                  <a:lnTo>
                    <a:pt x="17768" y="333"/>
                  </a:lnTo>
                  <a:lnTo>
                    <a:pt x="17293" y="713"/>
                  </a:lnTo>
                  <a:lnTo>
                    <a:pt x="16343" y="1449"/>
                  </a:lnTo>
                  <a:lnTo>
                    <a:pt x="14252" y="3278"/>
                  </a:lnTo>
                  <a:lnTo>
                    <a:pt x="13730" y="3824"/>
                  </a:lnTo>
                  <a:lnTo>
                    <a:pt x="12661" y="4893"/>
                  </a:lnTo>
                  <a:lnTo>
                    <a:pt x="12138" y="5416"/>
                  </a:lnTo>
                  <a:lnTo>
                    <a:pt x="11640" y="5962"/>
                  </a:lnTo>
                  <a:lnTo>
                    <a:pt x="11426" y="6247"/>
                  </a:lnTo>
                  <a:lnTo>
                    <a:pt x="11236" y="6556"/>
                  </a:lnTo>
                  <a:lnTo>
                    <a:pt x="11093" y="6888"/>
                  </a:lnTo>
                  <a:lnTo>
                    <a:pt x="10951" y="7221"/>
                  </a:lnTo>
                  <a:lnTo>
                    <a:pt x="10784" y="7649"/>
                  </a:lnTo>
                  <a:lnTo>
                    <a:pt x="10594" y="8029"/>
                  </a:lnTo>
                  <a:lnTo>
                    <a:pt x="10476" y="8219"/>
                  </a:lnTo>
                  <a:lnTo>
                    <a:pt x="10357" y="8409"/>
                  </a:lnTo>
                  <a:lnTo>
                    <a:pt x="10238" y="8575"/>
                  </a:lnTo>
                  <a:lnTo>
                    <a:pt x="10072" y="8741"/>
                  </a:lnTo>
                  <a:lnTo>
                    <a:pt x="9906" y="8907"/>
                  </a:lnTo>
                  <a:lnTo>
                    <a:pt x="9716" y="9050"/>
                  </a:lnTo>
                  <a:lnTo>
                    <a:pt x="9525" y="9169"/>
                  </a:lnTo>
                  <a:lnTo>
                    <a:pt x="9312" y="9288"/>
                  </a:lnTo>
                  <a:lnTo>
                    <a:pt x="9098" y="9383"/>
                  </a:lnTo>
                  <a:lnTo>
                    <a:pt x="8860" y="9454"/>
                  </a:lnTo>
                  <a:lnTo>
                    <a:pt x="8623" y="9525"/>
                  </a:lnTo>
                  <a:lnTo>
                    <a:pt x="8385" y="9573"/>
                  </a:lnTo>
                  <a:lnTo>
                    <a:pt x="7910" y="9668"/>
                  </a:lnTo>
                  <a:lnTo>
                    <a:pt x="7435" y="9834"/>
                  </a:lnTo>
                  <a:lnTo>
                    <a:pt x="7221" y="9929"/>
                  </a:lnTo>
                  <a:lnTo>
                    <a:pt x="7008" y="10024"/>
                  </a:lnTo>
                  <a:lnTo>
                    <a:pt x="6794" y="10166"/>
                  </a:lnTo>
                  <a:lnTo>
                    <a:pt x="6580" y="10309"/>
                  </a:lnTo>
                  <a:lnTo>
                    <a:pt x="6034" y="10713"/>
                  </a:lnTo>
                  <a:lnTo>
                    <a:pt x="5511" y="11117"/>
                  </a:lnTo>
                  <a:lnTo>
                    <a:pt x="4442" y="11972"/>
                  </a:lnTo>
                  <a:lnTo>
                    <a:pt x="3896" y="12375"/>
                  </a:lnTo>
                  <a:lnTo>
                    <a:pt x="1806" y="14204"/>
                  </a:lnTo>
                  <a:lnTo>
                    <a:pt x="1497" y="14513"/>
                  </a:lnTo>
                  <a:lnTo>
                    <a:pt x="1164" y="14822"/>
                  </a:lnTo>
                  <a:lnTo>
                    <a:pt x="808" y="15155"/>
                  </a:lnTo>
                  <a:lnTo>
                    <a:pt x="499" y="15487"/>
                  </a:lnTo>
                  <a:lnTo>
                    <a:pt x="357" y="15653"/>
                  </a:lnTo>
                  <a:lnTo>
                    <a:pt x="238" y="15843"/>
                  </a:lnTo>
                  <a:lnTo>
                    <a:pt x="143" y="16010"/>
                  </a:lnTo>
                  <a:lnTo>
                    <a:pt x="72" y="16223"/>
                  </a:lnTo>
                  <a:lnTo>
                    <a:pt x="24" y="16413"/>
                  </a:lnTo>
                  <a:lnTo>
                    <a:pt x="1" y="16627"/>
                  </a:lnTo>
                  <a:lnTo>
                    <a:pt x="24" y="16841"/>
                  </a:lnTo>
                  <a:lnTo>
                    <a:pt x="72" y="17079"/>
                  </a:lnTo>
                  <a:lnTo>
                    <a:pt x="167" y="17340"/>
                  </a:lnTo>
                  <a:lnTo>
                    <a:pt x="286" y="17601"/>
                  </a:lnTo>
                  <a:lnTo>
                    <a:pt x="428" y="17839"/>
                  </a:lnTo>
                  <a:lnTo>
                    <a:pt x="594" y="18052"/>
                  </a:lnTo>
                  <a:lnTo>
                    <a:pt x="784" y="18266"/>
                  </a:lnTo>
                  <a:lnTo>
                    <a:pt x="974" y="18480"/>
                  </a:lnTo>
                  <a:lnTo>
                    <a:pt x="1188" y="18670"/>
                  </a:lnTo>
                  <a:lnTo>
                    <a:pt x="1402" y="18836"/>
                  </a:lnTo>
                  <a:lnTo>
                    <a:pt x="1877" y="19193"/>
                  </a:lnTo>
                  <a:lnTo>
                    <a:pt x="2352" y="19501"/>
                  </a:lnTo>
                  <a:lnTo>
                    <a:pt x="3255" y="20071"/>
                  </a:lnTo>
                  <a:lnTo>
                    <a:pt x="3658" y="20309"/>
                  </a:lnTo>
                  <a:lnTo>
                    <a:pt x="4086" y="20547"/>
                  </a:lnTo>
                  <a:lnTo>
                    <a:pt x="4514" y="20737"/>
                  </a:lnTo>
                  <a:lnTo>
                    <a:pt x="4965" y="20903"/>
                  </a:lnTo>
                  <a:lnTo>
                    <a:pt x="5155" y="20974"/>
                  </a:lnTo>
                  <a:lnTo>
                    <a:pt x="5345" y="20998"/>
                  </a:lnTo>
                  <a:lnTo>
                    <a:pt x="5701" y="21045"/>
                  </a:lnTo>
                  <a:lnTo>
                    <a:pt x="6081" y="21045"/>
                  </a:lnTo>
                  <a:lnTo>
                    <a:pt x="6438" y="20998"/>
                  </a:lnTo>
                  <a:lnTo>
                    <a:pt x="6770" y="20879"/>
                  </a:lnTo>
                  <a:lnTo>
                    <a:pt x="7103" y="20737"/>
                  </a:lnTo>
                  <a:lnTo>
                    <a:pt x="7435" y="20570"/>
                  </a:lnTo>
                  <a:lnTo>
                    <a:pt x="7768" y="20356"/>
                  </a:lnTo>
                  <a:lnTo>
                    <a:pt x="9193" y="19383"/>
                  </a:lnTo>
                  <a:lnTo>
                    <a:pt x="10238" y="18456"/>
                  </a:lnTo>
                  <a:lnTo>
                    <a:pt x="11093" y="17459"/>
                  </a:lnTo>
                  <a:lnTo>
                    <a:pt x="11331" y="17126"/>
                  </a:lnTo>
                  <a:lnTo>
                    <a:pt x="11521" y="16770"/>
                  </a:lnTo>
                  <a:lnTo>
                    <a:pt x="11663" y="16437"/>
                  </a:lnTo>
                  <a:lnTo>
                    <a:pt x="11782" y="16057"/>
                  </a:lnTo>
                  <a:lnTo>
                    <a:pt x="11830" y="15701"/>
                  </a:lnTo>
                  <a:lnTo>
                    <a:pt x="11853" y="15321"/>
                  </a:lnTo>
                  <a:lnTo>
                    <a:pt x="11853" y="14917"/>
                  </a:lnTo>
                  <a:lnTo>
                    <a:pt x="11806" y="14513"/>
                  </a:lnTo>
                  <a:lnTo>
                    <a:pt x="11735" y="14157"/>
                  </a:lnTo>
                  <a:lnTo>
                    <a:pt x="11640" y="13777"/>
                  </a:lnTo>
                  <a:lnTo>
                    <a:pt x="11544" y="13421"/>
                  </a:lnTo>
                  <a:lnTo>
                    <a:pt x="11426" y="13064"/>
                  </a:lnTo>
                  <a:lnTo>
                    <a:pt x="11307" y="12732"/>
                  </a:lnTo>
                  <a:lnTo>
                    <a:pt x="11164" y="12375"/>
                  </a:lnTo>
                  <a:lnTo>
                    <a:pt x="10998" y="12043"/>
                  </a:lnTo>
                  <a:lnTo>
                    <a:pt x="10832" y="11710"/>
                  </a:lnTo>
                  <a:lnTo>
                    <a:pt x="10666" y="11402"/>
                  </a:lnTo>
                  <a:lnTo>
                    <a:pt x="10594" y="11235"/>
                  </a:lnTo>
                  <a:lnTo>
                    <a:pt x="10547" y="11069"/>
                  </a:lnTo>
                  <a:lnTo>
                    <a:pt x="10523" y="10903"/>
                  </a:lnTo>
                  <a:lnTo>
                    <a:pt x="10523" y="10736"/>
                  </a:lnTo>
                  <a:lnTo>
                    <a:pt x="10571" y="10546"/>
                  </a:lnTo>
                  <a:lnTo>
                    <a:pt x="10618" y="10380"/>
                  </a:lnTo>
                  <a:lnTo>
                    <a:pt x="10689" y="10238"/>
                  </a:lnTo>
                  <a:lnTo>
                    <a:pt x="10784" y="10119"/>
                  </a:lnTo>
                  <a:lnTo>
                    <a:pt x="10879" y="10024"/>
                  </a:lnTo>
                  <a:lnTo>
                    <a:pt x="10974" y="9929"/>
                  </a:lnTo>
                  <a:lnTo>
                    <a:pt x="11069" y="9834"/>
                  </a:lnTo>
                  <a:lnTo>
                    <a:pt x="11188" y="9786"/>
                  </a:lnTo>
                  <a:lnTo>
                    <a:pt x="11307" y="9739"/>
                  </a:lnTo>
                  <a:lnTo>
                    <a:pt x="11426" y="9691"/>
                  </a:lnTo>
                  <a:lnTo>
                    <a:pt x="11568" y="9668"/>
                  </a:lnTo>
                  <a:lnTo>
                    <a:pt x="11830" y="9668"/>
                  </a:lnTo>
                  <a:lnTo>
                    <a:pt x="11972" y="9691"/>
                  </a:lnTo>
                  <a:lnTo>
                    <a:pt x="12115" y="9739"/>
                  </a:lnTo>
                  <a:lnTo>
                    <a:pt x="12233" y="9786"/>
                  </a:lnTo>
                  <a:lnTo>
                    <a:pt x="12376" y="9858"/>
                  </a:lnTo>
                  <a:lnTo>
                    <a:pt x="12495" y="9953"/>
                  </a:lnTo>
                  <a:lnTo>
                    <a:pt x="12851" y="10190"/>
                  </a:lnTo>
                  <a:lnTo>
                    <a:pt x="13231" y="10428"/>
                  </a:lnTo>
                  <a:lnTo>
                    <a:pt x="13611" y="10665"/>
                  </a:lnTo>
                  <a:lnTo>
                    <a:pt x="13991" y="10855"/>
                  </a:lnTo>
                  <a:lnTo>
                    <a:pt x="14371" y="11045"/>
                  </a:lnTo>
                  <a:lnTo>
                    <a:pt x="14775" y="11212"/>
                  </a:lnTo>
                  <a:lnTo>
                    <a:pt x="15202" y="11354"/>
                  </a:lnTo>
                  <a:lnTo>
                    <a:pt x="15606" y="11473"/>
                  </a:lnTo>
                  <a:lnTo>
                    <a:pt x="16034" y="11568"/>
                  </a:lnTo>
                  <a:lnTo>
                    <a:pt x="16414" y="11592"/>
                  </a:lnTo>
                  <a:lnTo>
                    <a:pt x="16818" y="11592"/>
                  </a:lnTo>
                  <a:lnTo>
                    <a:pt x="17174" y="11544"/>
                  </a:lnTo>
                  <a:lnTo>
                    <a:pt x="17554" y="11425"/>
                  </a:lnTo>
                  <a:lnTo>
                    <a:pt x="17910" y="11307"/>
                  </a:lnTo>
                  <a:lnTo>
                    <a:pt x="18267" y="11140"/>
                  </a:lnTo>
                  <a:lnTo>
                    <a:pt x="18623" y="10926"/>
                  </a:lnTo>
                  <a:lnTo>
                    <a:pt x="19454" y="10380"/>
                  </a:lnTo>
                  <a:lnTo>
                    <a:pt x="20499" y="9454"/>
                  </a:lnTo>
                  <a:lnTo>
                    <a:pt x="21022" y="8860"/>
                  </a:lnTo>
                  <a:lnTo>
                    <a:pt x="21283" y="8551"/>
                  </a:lnTo>
                  <a:lnTo>
                    <a:pt x="21545" y="8266"/>
                  </a:lnTo>
                  <a:lnTo>
                    <a:pt x="21758" y="8052"/>
                  </a:lnTo>
                  <a:lnTo>
                    <a:pt x="21948" y="7815"/>
                  </a:lnTo>
                  <a:lnTo>
                    <a:pt x="22115" y="7601"/>
                  </a:lnTo>
                  <a:lnTo>
                    <a:pt x="22257" y="7364"/>
                  </a:lnTo>
                  <a:lnTo>
                    <a:pt x="22376" y="7126"/>
                  </a:lnTo>
                  <a:lnTo>
                    <a:pt x="22471" y="6888"/>
                  </a:lnTo>
                  <a:lnTo>
                    <a:pt x="22542" y="6651"/>
                  </a:lnTo>
                  <a:lnTo>
                    <a:pt x="22590" y="6390"/>
                  </a:lnTo>
                  <a:lnTo>
                    <a:pt x="22613" y="6152"/>
                  </a:lnTo>
                  <a:lnTo>
                    <a:pt x="22613" y="5891"/>
                  </a:lnTo>
                  <a:lnTo>
                    <a:pt x="22613" y="5630"/>
                  </a:lnTo>
                  <a:lnTo>
                    <a:pt x="22566" y="5368"/>
                  </a:lnTo>
                  <a:lnTo>
                    <a:pt x="22518" y="5107"/>
                  </a:lnTo>
                  <a:lnTo>
                    <a:pt x="22447" y="4846"/>
                  </a:lnTo>
                  <a:lnTo>
                    <a:pt x="22352" y="4561"/>
                  </a:lnTo>
                  <a:lnTo>
                    <a:pt x="22257" y="4299"/>
                  </a:lnTo>
                  <a:lnTo>
                    <a:pt x="21972" y="3658"/>
                  </a:lnTo>
                  <a:lnTo>
                    <a:pt x="21687" y="3064"/>
                  </a:lnTo>
                  <a:lnTo>
                    <a:pt x="21378" y="2494"/>
                  </a:lnTo>
                  <a:lnTo>
                    <a:pt x="21046" y="1948"/>
                  </a:lnTo>
                  <a:lnTo>
                    <a:pt x="20856" y="1687"/>
                  </a:lnTo>
                  <a:lnTo>
                    <a:pt x="20666" y="1449"/>
                  </a:lnTo>
                  <a:lnTo>
                    <a:pt x="20452" y="1211"/>
                  </a:lnTo>
                  <a:lnTo>
                    <a:pt x="20214" y="974"/>
                  </a:lnTo>
                  <a:lnTo>
                    <a:pt x="19977" y="760"/>
                  </a:lnTo>
                  <a:lnTo>
                    <a:pt x="19716" y="570"/>
                  </a:lnTo>
                  <a:lnTo>
                    <a:pt x="19431" y="380"/>
                  </a:lnTo>
                  <a:lnTo>
                    <a:pt x="19122" y="214"/>
                  </a:lnTo>
                  <a:lnTo>
                    <a:pt x="18813" y="71"/>
                  </a:lnTo>
                  <a:lnTo>
                    <a:pt x="18575" y="24"/>
                  </a:lnTo>
                  <a:lnTo>
                    <a:pt x="1845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768990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3" name="Google Shape;202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24" name="Google Shape;2024;p32"/>
          <p:cNvGrpSpPr/>
          <p:nvPr/>
        </p:nvGrpSpPr>
        <p:grpSpPr>
          <a:xfrm rot="-669090">
            <a:off x="588315" y="3403302"/>
            <a:ext cx="725285" cy="880449"/>
            <a:chOff x="3703100" y="2534450"/>
            <a:chExt cx="543975" cy="660350"/>
          </a:xfrm>
        </p:grpSpPr>
        <p:sp>
          <p:nvSpPr>
            <p:cNvPr id="2025" name="Google Shape;2025;p32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6" name="Google Shape;2026;p32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7" name="Google Shape;2027;p32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8" name="Google Shape;2028;p32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9" name="Google Shape;2029;p32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0" name="Google Shape;2030;p32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1" name="Google Shape;2031;p32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2" name="Google Shape;2032;p32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3" name="Google Shape;2033;p32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4" name="Google Shape;2034;p32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5" name="Google Shape;2035;p32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6" name="Google Shape;2036;p32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7" name="Google Shape;2037;p32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8" name="Google Shape;2038;p32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9" name="Google Shape;2039;p32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0" name="Google Shape;2040;p32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1" name="Google Shape;2041;p32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2" name="Google Shape;2042;p32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3" name="Google Shape;2043;p32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4" name="Google Shape;2044;p32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5" name="Google Shape;2045;p32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6" name="Google Shape;2046;p32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7" name="Google Shape;2047;p32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8" name="Google Shape;2048;p32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9" name="Google Shape;2049;p32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0" name="Google Shape;2050;p32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1" name="Google Shape;2051;p32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2" name="Google Shape;2052;p32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53" name="Google Shape;2053;p32"/>
          <p:cNvSpPr/>
          <p:nvPr/>
        </p:nvSpPr>
        <p:spPr>
          <a:xfrm>
            <a:off x="201318" y="1198567"/>
            <a:ext cx="617417" cy="641131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54" name="Google Shape;2054;p32"/>
          <p:cNvGrpSpPr/>
          <p:nvPr/>
        </p:nvGrpSpPr>
        <p:grpSpPr>
          <a:xfrm rot="-534048">
            <a:off x="252039" y="371579"/>
            <a:ext cx="516004" cy="695509"/>
            <a:chOff x="3000200" y="318325"/>
            <a:chExt cx="1296075" cy="1746950"/>
          </a:xfrm>
        </p:grpSpPr>
        <p:sp>
          <p:nvSpPr>
            <p:cNvPr id="2055" name="Google Shape;2055;p32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6" name="Google Shape;2056;p32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7" name="Google Shape;2057;p32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8" name="Google Shape;2058;p32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9" name="Google Shape;2059;p32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0" name="Google Shape;2060;p32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1" name="Google Shape;2061;p32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62" name="Google Shape;2062;p32"/>
          <p:cNvGrpSpPr/>
          <p:nvPr/>
        </p:nvGrpSpPr>
        <p:grpSpPr>
          <a:xfrm rot="-420499">
            <a:off x="242296" y="2110499"/>
            <a:ext cx="535485" cy="703821"/>
            <a:chOff x="1391550" y="1144975"/>
            <a:chExt cx="545075" cy="716425"/>
          </a:xfrm>
        </p:grpSpPr>
        <p:sp>
          <p:nvSpPr>
            <p:cNvPr id="2063" name="Google Shape;2063;p32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4" name="Google Shape;2064;p32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5" name="Google Shape;2065;p32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6" name="Google Shape;2066;p32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7" name="Google Shape;2067;p32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8" name="Google Shape;2068;p32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9" name="Google Shape;2069;p32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0" name="Google Shape;2070;p32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1" name="Google Shape;2071;p32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2" name="Google Shape;2072;p32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3" name="Google Shape;2073;p32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4" name="Google Shape;2074;p32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5" name="Google Shape;2075;p32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6" name="Google Shape;2076;p32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77" name="Google Shape;2077;p32"/>
          <p:cNvGrpSpPr/>
          <p:nvPr/>
        </p:nvGrpSpPr>
        <p:grpSpPr>
          <a:xfrm rot="-5400000" flipH="1">
            <a:off x="8793420" y="1725531"/>
            <a:ext cx="5135269" cy="1684175"/>
            <a:chOff x="238125" y="548775"/>
            <a:chExt cx="2842400" cy="932200"/>
          </a:xfrm>
        </p:grpSpPr>
        <p:sp>
          <p:nvSpPr>
            <p:cNvPr id="2078" name="Google Shape;2078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9" name="Google Shape;2079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80" name="Google Shape;2080;p32"/>
          <p:cNvGrpSpPr/>
          <p:nvPr/>
        </p:nvGrpSpPr>
        <p:grpSpPr>
          <a:xfrm rot="699803">
            <a:off x="11461999" y="5796267"/>
            <a:ext cx="581248" cy="808139"/>
            <a:chOff x="2270250" y="238125"/>
            <a:chExt cx="513575" cy="714050"/>
          </a:xfrm>
        </p:grpSpPr>
        <p:sp>
          <p:nvSpPr>
            <p:cNvPr id="2081" name="Google Shape;2081;p3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2" name="Google Shape;2082;p3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3" name="Google Shape;2083;p3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4" name="Google Shape;2084;p3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5" name="Google Shape;2085;p3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6" name="Google Shape;2086;p3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7" name="Google Shape;2087;p3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8" name="Google Shape;2088;p3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9" name="Google Shape;2089;p3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0" name="Google Shape;2090;p3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1" name="Google Shape;2091;p3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2" name="Google Shape;2092;p3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3" name="Google Shape;2093;p3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4" name="Google Shape;2094;p3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95" name="Google Shape;2095;p32"/>
          <p:cNvGrpSpPr/>
          <p:nvPr/>
        </p:nvGrpSpPr>
        <p:grpSpPr>
          <a:xfrm rot="-648264">
            <a:off x="11001739" y="4099514"/>
            <a:ext cx="617067" cy="798857"/>
            <a:chOff x="2251625" y="1144975"/>
            <a:chExt cx="550825" cy="713100"/>
          </a:xfrm>
        </p:grpSpPr>
        <p:sp>
          <p:nvSpPr>
            <p:cNvPr id="2096" name="Google Shape;2096;p32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7" name="Google Shape;2097;p32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8" name="Google Shape;2098;p32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9" name="Google Shape;2099;p32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0" name="Google Shape;2100;p32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1" name="Google Shape;2101;p32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2" name="Google Shape;2102;p32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3" name="Google Shape;2103;p32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4" name="Google Shape;2104;p32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5" name="Google Shape;2105;p32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6" name="Google Shape;2106;p32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7" name="Google Shape;2107;p32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08" name="Google Shape;2108;p32"/>
          <p:cNvGrpSpPr/>
          <p:nvPr/>
        </p:nvGrpSpPr>
        <p:grpSpPr>
          <a:xfrm>
            <a:off x="11388860" y="4949125"/>
            <a:ext cx="727552" cy="721987"/>
            <a:chOff x="4990425" y="4016375"/>
            <a:chExt cx="1232025" cy="1222600"/>
          </a:xfrm>
        </p:grpSpPr>
        <p:sp>
          <p:nvSpPr>
            <p:cNvPr id="2109" name="Google Shape;2109;p32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0" name="Google Shape;2110;p32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1" name="Google Shape;2111;p32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12" name="Google Shape;2112;p32"/>
          <p:cNvGrpSpPr/>
          <p:nvPr/>
        </p:nvGrpSpPr>
        <p:grpSpPr>
          <a:xfrm>
            <a:off x="11241018" y="3341451"/>
            <a:ext cx="597033" cy="596233"/>
            <a:chOff x="5760700" y="2457850"/>
            <a:chExt cx="447775" cy="447175"/>
          </a:xfrm>
        </p:grpSpPr>
        <p:sp>
          <p:nvSpPr>
            <p:cNvPr id="2113" name="Google Shape;2113;p32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4" name="Google Shape;2114;p32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5" name="Google Shape;2115;p32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6" name="Google Shape;2116;p32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7" name="Google Shape;2117;p32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18" name="Google Shape;2118;p32"/>
          <p:cNvSpPr/>
          <p:nvPr/>
        </p:nvSpPr>
        <p:spPr>
          <a:xfrm rot="8100000">
            <a:off x="-774062" y="4139226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19" name="Google Shape;2119;p32"/>
          <p:cNvGrpSpPr/>
          <p:nvPr/>
        </p:nvGrpSpPr>
        <p:grpSpPr>
          <a:xfrm rot="389517" flipH="1">
            <a:off x="3896130" y="5719361"/>
            <a:ext cx="5135225" cy="1684160"/>
            <a:chOff x="238125" y="548775"/>
            <a:chExt cx="2842400" cy="932200"/>
          </a:xfrm>
        </p:grpSpPr>
        <p:sp>
          <p:nvSpPr>
            <p:cNvPr id="2120" name="Google Shape;2120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1" name="Google Shape;2121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22" name="Google Shape;2122;p32"/>
          <p:cNvSpPr/>
          <p:nvPr/>
        </p:nvSpPr>
        <p:spPr>
          <a:xfrm rot="2179724">
            <a:off x="5355114" y="-150497"/>
            <a:ext cx="1481773" cy="1310735"/>
          </a:xfrm>
          <a:custGeom>
            <a:avLst/>
            <a:gdLst/>
            <a:ahLst/>
            <a:cxnLst/>
            <a:rect l="l" t="t" r="r" b="b"/>
            <a:pathLst>
              <a:path w="103926" h="91930" extrusionOk="0">
                <a:moveTo>
                  <a:pt x="99343" y="1"/>
                </a:moveTo>
                <a:lnTo>
                  <a:pt x="32755" y="50252"/>
                </a:lnTo>
                <a:lnTo>
                  <a:pt x="40196" y="76321"/>
                </a:lnTo>
                <a:lnTo>
                  <a:pt x="9382" y="63893"/>
                </a:lnTo>
                <a:lnTo>
                  <a:pt x="0" y="84166"/>
                </a:lnTo>
                <a:lnTo>
                  <a:pt x="8600" y="85514"/>
                </a:lnTo>
                <a:lnTo>
                  <a:pt x="13210" y="73868"/>
                </a:lnTo>
                <a:lnTo>
                  <a:pt x="54349" y="91930"/>
                </a:lnTo>
                <a:lnTo>
                  <a:pt x="43188" y="53325"/>
                </a:lnTo>
                <a:lnTo>
                  <a:pt x="103926" y="5878"/>
                </a:lnTo>
                <a:lnTo>
                  <a:pt x="99343" y="1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37614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84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9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64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4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4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4"/>
          <p:cNvSpPr txBox="1">
            <a:spLocks noGrp="1"/>
          </p:cNvSpPr>
          <p:nvPr>
            <p:ph type="body" idx="1"/>
          </p:nvPr>
        </p:nvSpPr>
        <p:spPr>
          <a:xfrm>
            <a:off x="950967" y="1362200"/>
            <a:ext cx="10290000" cy="4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7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60" name="Google Shape;160;p4"/>
          <p:cNvGrpSpPr/>
          <p:nvPr/>
        </p:nvGrpSpPr>
        <p:grpSpPr>
          <a:xfrm rot="-420730">
            <a:off x="181743" y="2446919"/>
            <a:ext cx="805468" cy="1058675"/>
            <a:chOff x="1391550" y="1144975"/>
            <a:chExt cx="545075" cy="716425"/>
          </a:xfrm>
        </p:grpSpPr>
        <p:sp>
          <p:nvSpPr>
            <p:cNvPr id="161" name="Google Shape;161;p4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5" name="Google Shape;175;p4"/>
          <p:cNvGrpSpPr/>
          <p:nvPr/>
        </p:nvGrpSpPr>
        <p:grpSpPr>
          <a:xfrm rot="-669090">
            <a:off x="245264" y="5391286"/>
            <a:ext cx="725285" cy="880449"/>
            <a:chOff x="3703100" y="2534450"/>
            <a:chExt cx="543975" cy="660350"/>
          </a:xfrm>
        </p:grpSpPr>
        <p:sp>
          <p:nvSpPr>
            <p:cNvPr id="176" name="Google Shape;176;p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4" name="Google Shape;204;p4"/>
          <p:cNvSpPr/>
          <p:nvPr/>
        </p:nvSpPr>
        <p:spPr>
          <a:xfrm rot="7888966" flipH="1">
            <a:off x="11281724" y="-1238559"/>
            <a:ext cx="2021083" cy="4122069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5" name="Google Shape;205;p4"/>
          <p:cNvGrpSpPr/>
          <p:nvPr/>
        </p:nvGrpSpPr>
        <p:grpSpPr>
          <a:xfrm rot="693926">
            <a:off x="11229181" y="2623522"/>
            <a:ext cx="730001" cy="1049525"/>
            <a:chOff x="1400150" y="2031300"/>
            <a:chExt cx="494000" cy="710225"/>
          </a:xfrm>
        </p:grpSpPr>
        <p:sp>
          <p:nvSpPr>
            <p:cNvPr id="206" name="Google Shape;206;p4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10875201" y="5733500"/>
            <a:ext cx="731633" cy="798133"/>
            <a:chOff x="5261300" y="4859875"/>
            <a:chExt cx="548725" cy="598600"/>
          </a:xfrm>
        </p:grpSpPr>
        <p:sp>
          <p:nvSpPr>
            <p:cNvPr id="215" name="Google Shape;215;p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3" name="Google Shape;223;p4"/>
          <p:cNvGrpSpPr/>
          <p:nvPr/>
        </p:nvGrpSpPr>
        <p:grpSpPr>
          <a:xfrm flipH="1">
            <a:off x="3528366" y="6118486"/>
            <a:ext cx="5135269" cy="1684175"/>
            <a:chOff x="238125" y="548775"/>
            <a:chExt cx="2842400" cy="932200"/>
          </a:xfrm>
        </p:grpSpPr>
        <p:sp>
          <p:nvSpPr>
            <p:cNvPr id="224" name="Google Shape;224;p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6" name="Google Shape;226;p4"/>
          <p:cNvGrpSpPr/>
          <p:nvPr/>
        </p:nvGrpSpPr>
        <p:grpSpPr>
          <a:xfrm>
            <a:off x="358633" y="252551"/>
            <a:ext cx="1327067" cy="933533"/>
            <a:chOff x="2038000" y="2627075"/>
            <a:chExt cx="995300" cy="700150"/>
          </a:xfrm>
        </p:grpSpPr>
        <p:sp>
          <p:nvSpPr>
            <p:cNvPr id="227" name="Google Shape;227;p4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668425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5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01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5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5"/>
          <p:cNvSpPr txBox="1">
            <a:spLocks noGrp="1"/>
          </p:cNvSpPr>
          <p:nvPr>
            <p:ph type="subTitle" idx="1"/>
          </p:nvPr>
        </p:nvSpPr>
        <p:spPr>
          <a:xfrm>
            <a:off x="1804500" y="3843919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39" name="Google Shape;239;p5"/>
          <p:cNvSpPr txBox="1">
            <a:spLocks noGrp="1"/>
          </p:cNvSpPr>
          <p:nvPr>
            <p:ph type="subTitle" idx="2"/>
          </p:nvPr>
        </p:nvSpPr>
        <p:spPr>
          <a:xfrm>
            <a:off x="6951500" y="3843919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40" name="Google Shape;240;p5"/>
          <p:cNvSpPr txBox="1">
            <a:spLocks noGrp="1"/>
          </p:cNvSpPr>
          <p:nvPr>
            <p:ph type="subTitle" idx="3"/>
          </p:nvPr>
        </p:nvSpPr>
        <p:spPr>
          <a:xfrm>
            <a:off x="1806500" y="4366385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5"/>
          <p:cNvSpPr txBox="1">
            <a:spLocks noGrp="1"/>
          </p:cNvSpPr>
          <p:nvPr>
            <p:ph type="subTitle" idx="4"/>
          </p:nvPr>
        </p:nvSpPr>
        <p:spPr>
          <a:xfrm>
            <a:off x="6949500" y="4369552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42" name="Google Shape;242;p5"/>
          <p:cNvGrpSpPr/>
          <p:nvPr/>
        </p:nvGrpSpPr>
        <p:grpSpPr>
          <a:xfrm rot="10800000" flipH="1">
            <a:off x="7961699" y="64219"/>
            <a:ext cx="5135269" cy="1684175"/>
            <a:chOff x="238125" y="548775"/>
            <a:chExt cx="2842400" cy="932200"/>
          </a:xfrm>
        </p:grpSpPr>
        <p:sp>
          <p:nvSpPr>
            <p:cNvPr id="243" name="Google Shape;243;p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5" name="Google Shape;245;p5"/>
          <p:cNvGrpSpPr/>
          <p:nvPr/>
        </p:nvGrpSpPr>
        <p:grpSpPr>
          <a:xfrm>
            <a:off x="11240952" y="4564300"/>
            <a:ext cx="789433" cy="963600"/>
            <a:chOff x="3674000" y="1031475"/>
            <a:chExt cx="592075" cy="722700"/>
          </a:xfrm>
        </p:grpSpPr>
        <p:sp>
          <p:nvSpPr>
            <p:cNvPr id="246" name="Google Shape;246;p5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48" y="2993"/>
                  </a:lnTo>
                  <a:lnTo>
                    <a:pt x="190" y="2993"/>
                  </a:lnTo>
                  <a:lnTo>
                    <a:pt x="262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fill="none" extrusionOk="0">
                  <a:moveTo>
                    <a:pt x="2019" y="0"/>
                  </a:move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62" y="2969"/>
                  </a:lnTo>
                  <a:lnTo>
                    <a:pt x="190" y="2993"/>
                  </a:lnTo>
                  <a:lnTo>
                    <a:pt x="95" y="2993"/>
                  </a:lnTo>
                  <a:lnTo>
                    <a:pt x="48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4152625" y="1314725"/>
              <a:ext cx="19625" cy="30300"/>
            </a:xfrm>
            <a:custGeom>
              <a:avLst/>
              <a:gdLst/>
              <a:ahLst/>
              <a:cxnLst/>
              <a:rect l="l" t="t" r="r" b="b"/>
              <a:pathLst>
                <a:path w="785" h="1212" extrusionOk="0">
                  <a:moveTo>
                    <a:pt x="666" y="0"/>
                  </a:moveTo>
                  <a:lnTo>
                    <a:pt x="571" y="72"/>
                  </a:lnTo>
                  <a:lnTo>
                    <a:pt x="523" y="95"/>
                  </a:lnTo>
                  <a:lnTo>
                    <a:pt x="476" y="119"/>
                  </a:lnTo>
                  <a:lnTo>
                    <a:pt x="333" y="119"/>
                  </a:lnTo>
                  <a:lnTo>
                    <a:pt x="214" y="143"/>
                  </a:lnTo>
                  <a:lnTo>
                    <a:pt x="119" y="167"/>
                  </a:lnTo>
                  <a:lnTo>
                    <a:pt x="72" y="262"/>
                  </a:lnTo>
                  <a:lnTo>
                    <a:pt x="48" y="357"/>
                  </a:lnTo>
                  <a:lnTo>
                    <a:pt x="48" y="594"/>
                  </a:lnTo>
                  <a:lnTo>
                    <a:pt x="48" y="713"/>
                  </a:lnTo>
                  <a:lnTo>
                    <a:pt x="1" y="808"/>
                  </a:lnTo>
                  <a:lnTo>
                    <a:pt x="1" y="856"/>
                  </a:lnTo>
                  <a:lnTo>
                    <a:pt x="1" y="879"/>
                  </a:lnTo>
                  <a:lnTo>
                    <a:pt x="48" y="951"/>
                  </a:lnTo>
                  <a:lnTo>
                    <a:pt x="96" y="1022"/>
                  </a:lnTo>
                  <a:lnTo>
                    <a:pt x="119" y="1093"/>
                  </a:lnTo>
                  <a:lnTo>
                    <a:pt x="143" y="1141"/>
                  </a:lnTo>
                  <a:lnTo>
                    <a:pt x="143" y="1188"/>
                  </a:lnTo>
                  <a:lnTo>
                    <a:pt x="191" y="1212"/>
                  </a:lnTo>
                  <a:lnTo>
                    <a:pt x="262" y="1212"/>
                  </a:lnTo>
                  <a:lnTo>
                    <a:pt x="333" y="1164"/>
                  </a:lnTo>
                  <a:lnTo>
                    <a:pt x="357" y="1141"/>
                  </a:lnTo>
                  <a:lnTo>
                    <a:pt x="357" y="1069"/>
                  </a:lnTo>
                  <a:lnTo>
                    <a:pt x="333" y="1022"/>
                  </a:lnTo>
                  <a:lnTo>
                    <a:pt x="286" y="903"/>
                  </a:lnTo>
                  <a:lnTo>
                    <a:pt x="286" y="879"/>
                  </a:lnTo>
                  <a:lnTo>
                    <a:pt x="309" y="856"/>
                  </a:lnTo>
                  <a:lnTo>
                    <a:pt x="333" y="832"/>
                  </a:lnTo>
                  <a:lnTo>
                    <a:pt x="333" y="856"/>
                  </a:lnTo>
                  <a:lnTo>
                    <a:pt x="357" y="879"/>
                  </a:lnTo>
                  <a:lnTo>
                    <a:pt x="381" y="927"/>
                  </a:lnTo>
                  <a:lnTo>
                    <a:pt x="404" y="974"/>
                  </a:lnTo>
                  <a:lnTo>
                    <a:pt x="476" y="998"/>
                  </a:lnTo>
                  <a:lnTo>
                    <a:pt x="571" y="998"/>
                  </a:lnTo>
                  <a:lnTo>
                    <a:pt x="618" y="974"/>
                  </a:lnTo>
                  <a:lnTo>
                    <a:pt x="618" y="951"/>
                  </a:lnTo>
                  <a:lnTo>
                    <a:pt x="594" y="832"/>
                  </a:lnTo>
                  <a:lnTo>
                    <a:pt x="571" y="761"/>
                  </a:lnTo>
                  <a:lnTo>
                    <a:pt x="547" y="713"/>
                  </a:lnTo>
                  <a:lnTo>
                    <a:pt x="499" y="665"/>
                  </a:lnTo>
                  <a:lnTo>
                    <a:pt x="499" y="618"/>
                  </a:lnTo>
                  <a:lnTo>
                    <a:pt x="499" y="570"/>
                  </a:lnTo>
                  <a:lnTo>
                    <a:pt x="571" y="523"/>
                  </a:lnTo>
                  <a:lnTo>
                    <a:pt x="594" y="475"/>
                  </a:lnTo>
                  <a:lnTo>
                    <a:pt x="594" y="428"/>
                  </a:lnTo>
                  <a:lnTo>
                    <a:pt x="571" y="380"/>
                  </a:lnTo>
                  <a:lnTo>
                    <a:pt x="547" y="380"/>
                  </a:lnTo>
                  <a:lnTo>
                    <a:pt x="499" y="404"/>
                  </a:lnTo>
                  <a:lnTo>
                    <a:pt x="452" y="404"/>
                  </a:lnTo>
                  <a:lnTo>
                    <a:pt x="404" y="428"/>
                  </a:lnTo>
                  <a:lnTo>
                    <a:pt x="333" y="475"/>
                  </a:lnTo>
                  <a:lnTo>
                    <a:pt x="286" y="475"/>
                  </a:lnTo>
                  <a:lnTo>
                    <a:pt x="262" y="452"/>
                  </a:lnTo>
                  <a:lnTo>
                    <a:pt x="214" y="428"/>
                  </a:lnTo>
                  <a:lnTo>
                    <a:pt x="214" y="380"/>
                  </a:lnTo>
                  <a:lnTo>
                    <a:pt x="262" y="333"/>
                  </a:lnTo>
                  <a:lnTo>
                    <a:pt x="333" y="285"/>
                  </a:lnTo>
                  <a:lnTo>
                    <a:pt x="381" y="285"/>
                  </a:lnTo>
                  <a:lnTo>
                    <a:pt x="428" y="309"/>
                  </a:lnTo>
                  <a:lnTo>
                    <a:pt x="499" y="309"/>
                  </a:lnTo>
                  <a:lnTo>
                    <a:pt x="547" y="333"/>
                  </a:lnTo>
                  <a:lnTo>
                    <a:pt x="594" y="309"/>
                  </a:lnTo>
                  <a:lnTo>
                    <a:pt x="666" y="285"/>
                  </a:lnTo>
                  <a:lnTo>
                    <a:pt x="737" y="238"/>
                  </a:lnTo>
                  <a:lnTo>
                    <a:pt x="784" y="119"/>
                  </a:lnTo>
                  <a:lnTo>
                    <a:pt x="784" y="72"/>
                  </a:lnTo>
                  <a:lnTo>
                    <a:pt x="761" y="24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4112850" y="1352125"/>
              <a:ext cx="33850" cy="8950"/>
            </a:xfrm>
            <a:custGeom>
              <a:avLst/>
              <a:gdLst/>
              <a:ahLst/>
              <a:cxnLst/>
              <a:rect l="l" t="t" r="r" b="b"/>
              <a:pathLst>
                <a:path w="1354" h="358" extrusionOk="0">
                  <a:moveTo>
                    <a:pt x="831" y="1"/>
                  </a:moveTo>
                  <a:lnTo>
                    <a:pt x="784" y="25"/>
                  </a:lnTo>
                  <a:lnTo>
                    <a:pt x="665" y="72"/>
                  </a:lnTo>
                  <a:lnTo>
                    <a:pt x="570" y="96"/>
                  </a:lnTo>
                  <a:lnTo>
                    <a:pt x="356" y="72"/>
                  </a:lnTo>
                  <a:lnTo>
                    <a:pt x="190" y="96"/>
                  </a:lnTo>
                  <a:lnTo>
                    <a:pt x="143" y="96"/>
                  </a:lnTo>
                  <a:lnTo>
                    <a:pt x="48" y="143"/>
                  </a:lnTo>
                  <a:lnTo>
                    <a:pt x="24" y="167"/>
                  </a:lnTo>
                  <a:lnTo>
                    <a:pt x="0" y="215"/>
                  </a:lnTo>
                  <a:lnTo>
                    <a:pt x="24" y="286"/>
                  </a:lnTo>
                  <a:lnTo>
                    <a:pt x="48" y="310"/>
                  </a:lnTo>
                  <a:lnTo>
                    <a:pt x="143" y="333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499" y="310"/>
                  </a:lnTo>
                  <a:lnTo>
                    <a:pt x="784" y="310"/>
                  </a:lnTo>
                  <a:lnTo>
                    <a:pt x="998" y="286"/>
                  </a:lnTo>
                  <a:lnTo>
                    <a:pt x="1330" y="286"/>
                  </a:lnTo>
                  <a:lnTo>
                    <a:pt x="1354" y="262"/>
                  </a:lnTo>
                  <a:lnTo>
                    <a:pt x="1354" y="215"/>
                  </a:lnTo>
                  <a:lnTo>
                    <a:pt x="1330" y="143"/>
                  </a:lnTo>
                  <a:lnTo>
                    <a:pt x="1306" y="120"/>
                  </a:lnTo>
                  <a:lnTo>
                    <a:pt x="1283" y="120"/>
                  </a:lnTo>
                  <a:lnTo>
                    <a:pt x="1069" y="72"/>
                  </a:lnTo>
                  <a:lnTo>
                    <a:pt x="974" y="48"/>
                  </a:lnTo>
                  <a:lnTo>
                    <a:pt x="903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4155600" y="1285025"/>
              <a:ext cx="16050" cy="17250"/>
            </a:xfrm>
            <a:custGeom>
              <a:avLst/>
              <a:gdLst/>
              <a:ahLst/>
              <a:cxnLst/>
              <a:rect l="l" t="t" r="r" b="b"/>
              <a:pathLst>
                <a:path w="642" h="690" extrusionOk="0">
                  <a:moveTo>
                    <a:pt x="357" y="1"/>
                  </a:moveTo>
                  <a:lnTo>
                    <a:pt x="333" y="48"/>
                  </a:lnTo>
                  <a:lnTo>
                    <a:pt x="309" y="143"/>
                  </a:lnTo>
                  <a:lnTo>
                    <a:pt x="238" y="215"/>
                  </a:lnTo>
                  <a:lnTo>
                    <a:pt x="167" y="262"/>
                  </a:lnTo>
                  <a:lnTo>
                    <a:pt x="48" y="310"/>
                  </a:lnTo>
                  <a:lnTo>
                    <a:pt x="24" y="310"/>
                  </a:lnTo>
                  <a:lnTo>
                    <a:pt x="0" y="357"/>
                  </a:lnTo>
                  <a:lnTo>
                    <a:pt x="0" y="428"/>
                  </a:lnTo>
                  <a:lnTo>
                    <a:pt x="0" y="476"/>
                  </a:lnTo>
                  <a:lnTo>
                    <a:pt x="24" y="500"/>
                  </a:lnTo>
                  <a:lnTo>
                    <a:pt x="95" y="476"/>
                  </a:lnTo>
                  <a:lnTo>
                    <a:pt x="167" y="476"/>
                  </a:lnTo>
                  <a:lnTo>
                    <a:pt x="214" y="500"/>
                  </a:lnTo>
                  <a:lnTo>
                    <a:pt x="262" y="523"/>
                  </a:lnTo>
                  <a:lnTo>
                    <a:pt x="285" y="595"/>
                  </a:lnTo>
                  <a:lnTo>
                    <a:pt x="333" y="642"/>
                  </a:lnTo>
                  <a:lnTo>
                    <a:pt x="357" y="666"/>
                  </a:lnTo>
                  <a:lnTo>
                    <a:pt x="404" y="690"/>
                  </a:lnTo>
                  <a:lnTo>
                    <a:pt x="499" y="642"/>
                  </a:lnTo>
                  <a:lnTo>
                    <a:pt x="570" y="571"/>
                  </a:lnTo>
                  <a:lnTo>
                    <a:pt x="618" y="476"/>
                  </a:lnTo>
                  <a:lnTo>
                    <a:pt x="642" y="405"/>
                  </a:lnTo>
                  <a:lnTo>
                    <a:pt x="618" y="333"/>
                  </a:lnTo>
                  <a:lnTo>
                    <a:pt x="547" y="191"/>
                  </a:lnTo>
                  <a:lnTo>
                    <a:pt x="428" y="2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333" y="24"/>
                  </a:lnTo>
                  <a:lnTo>
                    <a:pt x="191" y="72"/>
                  </a:lnTo>
                  <a:lnTo>
                    <a:pt x="72" y="167"/>
                  </a:lnTo>
                  <a:lnTo>
                    <a:pt x="24" y="214"/>
                  </a:lnTo>
                  <a:lnTo>
                    <a:pt x="1" y="285"/>
                  </a:lnTo>
                  <a:lnTo>
                    <a:pt x="1" y="333"/>
                  </a:lnTo>
                  <a:lnTo>
                    <a:pt x="24" y="380"/>
                  </a:lnTo>
                  <a:lnTo>
                    <a:pt x="48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119" y="404"/>
                  </a:moveTo>
                  <a:lnTo>
                    <a:pt x="119" y="404"/>
                  </a:lnTo>
                  <a:lnTo>
                    <a:pt x="48" y="404"/>
                  </a:lnTo>
                  <a:lnTo>
                    <a:pt x="24" y="380"/>
                  </a:lnTo>
                  <a:lnTo>
                    <a:pt x="1" y="333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24" y="214"/>
                  </a:lnTo>
                  <a:lnTo>
                    <a:pt x="72" y="167"/>
                  </a:lnTo>
                  <a:lnTo>
                    <a:pt x="191" y="72"/>
                  </a:lnTo>
                  <a:lnTo>
                    <a:pt x="333" y="24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4149650" y="1278500"/>
              <a:ext cx="8950" cy="13100"/>
            </a:xfrm>
            <a:custGeom>
              <a:avLst/>
              <a:gdLst/>
              <a:ahLst/>
              <a:cxnLst/>
              <a:rect l="l" t="t" r="r" b="b"/>
              <a:pathLst>
                <a:path w="358" h="524" extrusionOk="0">
                  <a:moveTo>
                    <a:pt x="167" y="0"/>
                  </a:moveTo>
                  <a:lnTo>
                    <a:pt x="167" y="24"/>
                  </a:lnTo>
                  <a:lnTo>
                    <a:pt x="167" y="95"/>
                  </a:lnTo>
                  <a:lnTo>
                    <a:pt x="120" y="119"/>
                  </a:lnTo>
                  <a:lnTo>
                    <a:pt x="24" y="119"/>
                  </a:lnTo>
                  <a:lnTo>
                    <a:pt x="1" y="190"/>
                  </a:lnTo>
                  <a:lnTo>
                    <a:pt x="1" y="262"/>
                  </a:lnTo>
                  <a:lnTo>
                    <a:pt x="24" y="309"/>
                  </a:lnTo>
                  <a:lnTo>
                    <a:pt x="72" y="333"/>
                  </a:lnTo>
                  <a:lnTo>
                    <a:pt x="120" y="357"/>
                  </a:lnTo>
                  <a:lnTo>
                    <a:pt x="167" y="381"/>
                  </a:lnTo>
                  <a:lnTo>
                    <a:pt x="191" y="452"/>
                  </a:lnTo>
                  <a:lnTo>
                    <a:pt x="215" y="523"/>
                  </a:lnTo>
                  <a:lnTo>
                    <a:pt x="333" y="523"/>
                  </a:lnTo>
                  <a:lnTo>
                    <a:pt x="357" y="476"/>
                  </a:lnTo>
                  <a:lnTo>
                    <a:pt x="357" y="428"/>
                  </a:lnTo>
                  <a:lnTo>
                    <a:pt x="357" y="357"/>
                  </a:lnTo>
                  <a:lnTo>
                    <a:pt x="333" y="286"/>
                  </a:lnTo>
                  <a:lnTo>
                    <a:pt x="310" y="262"/>
                  </a:lnTo>
                  <a:lnTo>
                    <a:pt x="262" y="286"/>
                  </a:lnTo>
                  <a:lnTo>
                    <a:pt x="215" y="286"/>
                  </a:lnTo>
                  <a:lnTo>
                    <a:pt x="215" y="238"/>
                  </a:lnTo>
                  <a:lnTo>
                    <a:pt x="215" y="167"/>
                  </a:lnTo>
                  <a:lnTo>
                    <a:pt x="215" y="119"/>
                  </a:lnTo>
                  <a:lnTo>
                    <a:pt x="262" y="72"/>
                  </a:lnTo>
                  <a:lnTo>
                    <a:pt x="286" y="72"/>
                  </a:lnTo>
                  <a:lnTo>
                    <a:pt x="286" y="4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4138375" y="1285625"/>
              <a:ext cx="7150" cy="11300"/>
            </a:xfrm>
            <a:custGeom>
              <a:avLst/>
              <a:gdLst/>
              <a:ahLst/>
              <a:cxnLst/>
              <a:rect l="l" t="t" r="r" b="b"/>
              <a:pathLst>
                <a:path w="286" h="452" extrusionOk="0">
                  <a:moveTo>
                    <a:pt x="167" y="1"/>
                  </a:moveTo>
                  <a:lnTo>
                    <a:pt x="119" y="72"/>
                  </a:lnTo>
                  <a:lnTo>
                    <a:pt x="48" y="191"/>
                  </a:lnTo>
                  <a:lnTo>
                    <a:pt x="0" y="309"/>
                  </a:lnTo>
                  <a:lnTo>
                    <a:pt x="0" y="381"/>
                  </a:lnTo>
                  <a:lnTo>
                    <a:pt x="24" y="452"/>
                  </a:lnTo>
                  <a:lnTo>
                    <a:pt x="72" y="452"/>
                  </a:lnTo>
                  <a:lnTo>
                    <a:pt x="143" y="428"/>
                  </a:lnTo>
                  <a:lnTo>
                    <a:pt x="214" y="381"/>
                  </a:lnTo>
                  <a:lnTo>
                    <a:pt x="262" y="286"/>
                  </a:lnTo>
                  <a:lnTo>
                    <a:pt x="285" y="191"/>
                  </a:lnTo>
                  <a:lnTo>
                    <a:pt x="285" y="96"/>
                  </a:lnTo>
                  <a:lnTo>
                    <a:pt x="285" y="48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extrusionOk="0">
                  <a:moveTo>
                    <a:pt x="333" y="0"/>
                  </a:moveTo>
                  <a:lnTo>
                    <a:pt x="143" y="24"/>
                  </a:lnTo>
                  <a:lnTo>
                    <a:pt x="95" y="24"/>
                  </a:lnTo>
                  <a:lnTo>
                    <a:pt x="71" y="71"/>
                  </a:lnTo>
                  <a:lnTo>
                    <a:pt x="95" y="143"/>
                  </a:lnTo>
                  <a:lnTo>
                    <a:pt x="119" y="214"/>
                  </a:lnTo>
                  <a:lnTo>
                    <a:pt x="95" y="238"/>
                  </a:lnTo>
                  <a:lnTo>
                    <a:pt x="24" y="238"/>
                  </a:lnTo>
                  <a:lnTo>
                    <a:pt x="0" y="285"/>
                  </a:lnTo>
                  <a:lnTo>
                    <a:pt x="0" y="333"/>
                  </a:lnTo>
                  <a:lnTo>
                    <a:pt x="48" y="356"/>
                  </a:lnTo>
                  <a:lnTo>
                    <a:pt x="143" y="380"/>
                  </a:lnTo>
                  <a:lnTo>
                    <a:pt x="166" y="380"/>
                  </a:lnTo>
                  <a:lnTo>
                    <a:pt x="214" y="356"/>
                  </a:lnTo>
                  <a:lnTo>
                    <a:pt x="238" y="333"/>
                  </a:lnTo>
                  <a:lnTo>
                    <a:pt x="238" y="285"/>
                  </a:lnTo>
                  <a:lnTo>
                    <a:pt x="190" y="214"/>
                  </a:lnTo>
                  <a:lnTo>
                    <a:pt x="380" y="166"/>
                  </a:lnTo>
                  <a:lnTo>
                    <a:pt x="428" y="119"/>
                  </a:lnTo>
                  <a:lnTo>
                    <a:pt x="451" y="95"/>
                  </a:lnTo>
                  <a:lnTo>
                    <a:pt x="451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fill="none" extrusionOk="0">
                  <a:moveTo>
                    <a:pt x="190" y="214"/>
                  </a:moveTo>
                  <a:lnTo>
                    <a:pt x="190" y="214"/>
                  </a:lnTo>
                  <a:lnTo>
                    <a:pt x="238" y="285"/>
                  </a:lnTo>
                  <a:lnTo>
                    <a:pt x="238" y="333"/>
                  </a:lnTo>
                  <a:lnTo>
                    <a:pt x="214" y="356"/>
                  </a:lnTo>
                  <a:lnTo>
                    <a:pt x="214" y="356"/>
                  </a:lnTo>
                  <a:lnTo>
                    <a:pt x="166" y="380"/>
                  </a:lnTo>
                  <a:lnTo>
                    <a:pt x="143" y="380"/>
                  </a:lnTo>
                  <a:lnTo>
                    <a:pt x="48" y="356"/>
                  </a:lnTo>
                  <a:lnTo>
                    <a:pt x="48" y="356"/>
                  </a:lnTo>
                  <a:lnTo>
                    <a:pt x="0" y="33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24" y="238"/>
                  </a:lnTo>
                  <a:lnTo>
                    <a:pt x="48" y="238"/>
                  </a:lnTo>
                  <a:lnTo>
                    <a:pt x="48" y="238"/>
                  </a:lnTo>
                  <a:lnTo>
                    <a:pt x="95" y="238"/>
                  </a:lnTo>
                  <a:lnTo>
                    <a:pt x="119" y="214"/>
                  </a:lnTo>
                  <a:lnTo>
                    <a:pt x="95" y="143"/>
                  </a:lnTo>
                  <a:lnTo>
                    <a:pt x="95" y="143"/>
                  </a:lnTo>
                  <a:lnTo>
                    <a:pt x="71" y="71"/>
                  </a:lnTo>
                  <a:lnTo>
                    <a:pt x="95" y="24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333" y="0"/>
                  </a:lnTo>
                  <a:lnTo>
                    <a:pt x="404" y="0"/>
                  </a:lnTo>
                  <a:lnTo>
                    <a:pt x="428" y="24"/>
                  </a:lnTo>
                  <a:lnTo>
                    <a:pt x="451" y="71"/>
                  </a:lnTo>
                  <a:lnTo>
                    <a:pt x="451" y="71"/>
                  </a:lnTo>
                  <a:lnTo>
                    <a:pt x="451" y="95"/>
                  </a:lnTo>
                  <a:lnTo>
                    <a:pt x="428" y="119"/>
                  </a:lnTo>
                  <a:lnTo>
                    <a:pt x="380" y="166"/>
                  </a:lnTo>
                  <a:lnTo>
                    <a:pt x="190" y="2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4157375" y="1277300"/>
              <a:ext cx="7750" cy="10125"/>
            </a:xfrm>
            <a:custGeom>
              <a:avLst/>
              <a:gdLst/>
              <a:ahLst/>
              <a:cxnLst/>
              <a:rect l="l" t="t" r="r" b="b"/>
              <a:pathLst>
                <a:path w="310" h="405" extrusionOk="0">
                  <a:moveTo>
                    <a:pt x="72" y="1"/>
                  </a:moveTo>
                  <a:lnTo>
                    <a:pt x="24" y="25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48" y="120"/>
                  </a:lnTo>
                  <a:lnTo>
                    <a:pt x="24" y="191"/>
                  </a:lnTo>
                  <a:lnTo>
                    <a:pt x="24" y="262"/>
                  </a:lnTo>
                  <a:lnTo>
                    <a:pt x="24" y="334"/>
                  </a:lnTo>
                  <a:lnTo>
                    <a:pt x="48" y="334"/>
                  </a:lnTo>
                  <a:lnTo>
                    <a:pt x="72" y="381"/>
                  </a:lnTo>
                  <a:lnTo>
                    <a:pt x="96" y="405"/>
                  </a:lnTo>
                  <a:lnTo>
                    <a:pt x="167" y="405"/>
                  </a:lnTo>
                  <a:lnTo>
                    <a:pt x="191" y="381"/>
                  </a:lnTo>
                  <a:lnTo>
                    <a:pt x="191" y="286"/>
                  </a:lnTo>
                  <a:lnTo>
                    <a:pt x="214" y="238"/>
                  </a:lnTo>
                  <a:lnTo>
                    <a:pt x="238" y="215"/>
                  </a:lnTo>
                  <a:lnTo>
                    <a:pt x="262" y="191"/>
                  </a:lnTo>
                  <a:lnTo>
                    <a:pt x="309" y="215"/>
                  </a:lnTo>
                  <a:lnTo>
                    <a:pt x="309" y="143"/>
                  </a:lnTo>
                  <a:lnTo>
                    <a:pt x="309" y="120"/>
                  </a:lnTo>
                  <a:lnTo>
                    <a:pt x="214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3764850" y="1255925"/>
              <a:ext cx="6575" cy="8950"/>
            </a:xfrm>
            <a:custGeom>
              <a:avLst/>
              <a:gdLst/>
              <a:ahLst/>
              <a:cxnLst/>
              <a:rect l="l" t="t" r="r" b="b"/>
              <a:pathLst>
                <a:path w="263" h="358" extrusionOk="0">
                  <a:moveTo>
                    <a:pt x="120" y="1"/>
                  </a:moveTo>
                  <a:lnTo>
                    <a:pt x="48" y="25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1" y="167"/>
                  </a:lnTo>
                  <a:lnTo>
                    <a:pt x="48" y="286"/>
                  </a:lnTo>
                  <a:lnTo>
                    <a:pt x="96" y="333"/>
                  </a:lnTo>
                  <a:lnTo>
                    <a:pt x="167" y="357"/>
                  </a:lnTo>
                  <a:lnTo>
                    <a:pt x="238" y="310"/>
                  </a:lnTo>
                  <a:lnTo>
                    <a:pt x="262" y="262"/>
                  </a:lnTo>
                  <a:lnTo>
                    <a:pt x="238" y="143"/>
                  </a:lnTo>
                  <a:lnTo>
                    <a:pt x="215" y="96"/>
                  </a:lnTo>
                  <a:lnTo>
                    <a:pt x="215" y="48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3814150" y="1264850"/>
              <a:ext cx="11300" cy="4175"/>
            </a:xfrm>
            <a:custGeom>
              <a:avLst/>
              <a:gdLst/>
              <a:ahLst/>
              <a:cxnLst/>
              <a:rect l="l" t="t" r="r" b="b"/>
              <a:pathLst>
                <a:path w="452" h="167" extrusionOk="0">
                  <a:moveTo>
                    <a:pt x="285" y="0"/>
                  </a:moveTo>
                  <a:lnTo>
                    <a:pt x="214" y="24"/>
                  </a:lnTo>
                  <a:lnTo>
                    <a:pt x="119" y="48"/>
                  </a:lnTo>
                  <a:lnTo>
                    <a:pt x="48" y="48"/>
                  </a:lnTo>
                  <a:lnTo>
                    <a:pt x="24" y="71"/>
                  </a:lnTo>
                  <a:lnTo>
                    <a:pt x="0" y="95"/>
                  </a:lnTo>
                  <a:lnTo>
                    <a:pt x="24" y="143"/>
                  </a:lnTo>
                  <a:lnTo>
                    <a:pt x="48" y="166"/>
                  </a:lnTo>
                  <a:lnTo>
                    <a:pt x="262" y="166"/>
                  </a:lnTo>
                  <a:lnTo>
                    <a:pt x="404" y="143"/>
                  </a:lnTo>
                  <a:lnTo>
                    <a:pt x="452" y="119"/>
                  </a:lnTo>
                  <a:lnTo>
                    <a:pt x="452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3764850" y="1250000"/>
              <a:ext cx="4775" cy="5375"/>
            </a:xfrm>
            <a:custGeom>
              <a:avLst/>
              <a:gdLst/>
              <a:ahLst/>
              <a:cxnLst/>
              <a:rect l="l" t="t" r="r" b="b"/>
              <a:pathLst>
                <a:path w="191" h="215" extrusionOk="0">
                  <a:moveTo>
                    <a:pt x="72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143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67" y="190"/>
                  </a:lnTo>
                  <a:lnTo>
                    <a:pt x="191" y="167"/>
                  </a:lnTo>
                  <a:lnTo>
                    <a:pt x="167" y="72"/>
                  </a:lnTo>
                  <a:lnTo>
                    <a:pt x="143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5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5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5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5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72" y="404"/>
                  </a:moveTo>
                  <a:lnTo>
                    <a:pt x="72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72" y="190"/>
                  </a:lnTo>
                  <a:lnTo>
                    <a:pt x="143" y="95"/>
                  </a:lnTo>
                  <a:lnTo>
                    <a:pt x="262" y="24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72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5"/>
            <p:cNvSpPr/>
            <p:nvPr/>
          </p:nvSpPr>
          <p:spPr>
            <a:xfrm>
              <a:off x="3771400" y="1366375"/>
              <a:ext cx="128875" cy="134250"/>
            </a:xfrm>
            <a:custGeom>
              <a:avLst/>
              <a:gdLst/>
              <a:ahLst/>
              <a:cxnLst/>
              <a:rect l="l" t="t" r="r" b="b"/>
              <a:pathLst>
                <a:path w="5155" h="5370" extrusionOk="0">
                  <a:moveTo>
                    <a:pt x="0" y="1"/>
                  </a:move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  <a:close/>
                  <a:moveTo>
                    <a:pt x="1069" y="1212"/>
                  </a:moveTo>
                  <a:lnTo>
                    <a:pt x="1069" y="1236"/>
                  </a:lnTo>
                  <a:lnTo>
                    <a:pt x="1069" y="1426"/>
                  </a:lnTo>
                  <a:lnTo>
                    <a:pt x="1069" y="1521"/>
                  </a:lnTo>
                  <a:lnTo>
                    <a:pt x="1116" y="1592"/>
                  </a:lnTo>
                  <a:lnTo>
                    <a:pt x="1140" y="1664"/>
                  </a:lnTo>
                  <a:lnTo>
                    <a:pt x="1211" y="1735"/>
                  </a:lnTo>
                  <a:lnTo>
                    <a:pt x="1283" y="1782"/>
                  </a:lnTo>
                  <a:lnTo>
                    <a:pt x="1354" y="1854"/>
                  </a:lnTo>
                  <a:lnTo>
                    <a:pt x="1449" y="1901"/>
                  </a:lnTo>
                  <a:lnTo>
                    <a:pt x="1497" y="1949"/>
                  </a:lnTo>
                  <a:lnTo>
                    <a:pt x="1544" y="2020"/>
                  </a:lnTo>
                  <a:lnTo>
                    <a:pt x="1592" y="2091"/>
                  </a:lnTo>
                  <a:lnTo>
                    <a:pt x="1663" y="2210"/>
                  </a:lnTo>
                  <a:lnTo>
                    <a:pt x="1734" y="2329"/>
                  </a:lnTo>
                  <a:lnTo>
                    <a:pt x="1805" y="2447"/>
                  </a:lnTo>
                  <a:lnTo>
                    <a:pt x="1829" y="2519"/>
                  </a:lnTo>
                  <a:lnTo>
                    <a:pt x="1829" y="2590"/>
                  </a:lnTo>
                  <a:lnTo>
                    <a:pt x="1877" y="2614"/>
                  </a:lnTo>
                  <a:lnTo>
                    <a:pt x="1924" y="2709"/>
                  </a:lnTo>
                  <a:lnTo>
                    <a:pt x="1972" y="2828"/>
                  </a:lnTo>
                  <a:lnTo>
                    <a:pt x="1972" y="2923"/>
                  </a:lnTo>
                  <a:lnTo>
                    <a:pt x="1924" y="3041"/>
                  </a:lnTo>
                  <a:lnTo>
                    <a:pt x="1900" y="3136"/>
                  </a:lnTo>
                  <a:lnTo>
                    <a:pt x="1877" y="3255"/>
                  </a:lnTo>
                  <a:lnTo>
                    <a:pt x="1877" y="3279"/>
                  </a:lnTo>
                  <a:lnTo>
                    <a:pt x="2162" y="3588"/>
                  </a:lnTo>
                  <a:lnTo>
                    <a:pt x="2470" y="3896"/>
                  </a:lnTo>
                  <a:lnTo>
                    <a:pt x="2779" y="4181"/>
                  </a:lnTo>
                  <a:lnTo>
                    <a:pt x="3112" y="4443"/>
                  </a:lnTo>
                  <a:lnTo>
                    <a:pt x="3444" y="4704"/>
                  </a:lnTo>
                  <a:lnTo>
                    <a:pt x="3801" y="4942"/>
                  </a:lnTo>
                  <a:lnTo>
                    <a:pt x="4157" y="5155"/>
                  </a:lnTo>
                  <a:lnTo>
                    <a:pt x="4537" y="5369"/>
                  </a:lnTo>
                  <a:lnTo>
                    <a:pt x="4608" y="5227"/>
                  </a:lnTo>
                  <a:lnTo>
                    <a:pt x="4727" y="4965"/>
                  </a:lnTo>
                  <a:lnTo>
                    <a:pt x="4798" y="4847"/>
                  </a:lnTo>
                  <a:lnTo>
                    <a:pt x="4869" y="4752"/>
                  </a:lnTo>
                  <a:lnTo>
                    <a:pt x="4917" y="4680"/>
                  </a:lnTo>
                  <a:lnTo>
                    <a:pt x="4917" y="4633"/>
                  </a:lnTo>
                  <a:lnTo>
                    <a:pt x="4917" y="4585"/>
                  </a:lnTo>
                  <a:lnTo>
                    <a:pt x="4893" y="4562"/>
                  </a:lnTo>
                  <a:lnTo>
                    <a:pt x="4846" y="4443"/>
                  </a:lnTo>
                  <a:lnTo>
                    <a:pt x="4846" y="4371"/>
                  </a:lnTo>
                  <a:lnTo>
                    <a:pt x="4893" y="4300"/>
                  </a:lnTo>
                  <a:lnTo>
                    <a:pt x="4964" y="4229"/>
                  </a:lnTo>
                  <a:lnTo>
                    <a:pt x="5059" y="4158"/>
                  </a:lnTo>
                  <a:lnTo>
                    <a:pt x="5107" y="4110"/>
                  </a:lnTo>
                  <a:lnTo>
                    <a:pt x="5131" y="4039"/>
                  </a:lnTo>
                  <a:lnTo>
                    <a:pt x="5154" y="3968"/>
                  </a:lnTo>
                  <a:lnTo>
                    <a:pt x="5154" y="3896"/>
                  </a:lnTo>
                  <a:lnTo>
                    <a:pt x="5131" y="3825"/>
                  </a:lnTo>
                  <a:lnTo>
                    <a:pt x="5036" y="3659"/>
                  </a:lnTo>
                  <a:lnTo>
                    <a:pt x="4988" y="3611"/>
                  </a:lnTo>
                  <a:lnTo>
                    <a:pt x="4964" y="3564"/>
                  </a:lnTo>
                  <a:lnTo>
                    <a:pt x="4988" y="3540"/>
                  </a:lnTo>
                  <a:lnTo>
                    <a:pt x="5036" y="3445"/>
                  </a:lnTo>
                  <a:lnTo>
                    <a:pt x="4489" y="3279"/>
                  </a:lnTo>
                  <a:lnTo>
                    <a:pt x="3943" y="3089"/>
                  </a:lnTo>
                  <a:lnTo>
                    <a:pt x="3420" y="2851"/>
                  </a:lnTo>
                  <a:lnTo>
                    <a:pt x="2922" y="2590"/>
                  </a:lnTo>
                  <a:lnTo>
                    <a:pt x="2423" y="2281"/>
                  </a:lnTo>
                  <a:lnTo>
                    <a:pt x="1948" y="1949"/>
                  </a:lnTo>
                  <a:lnTo>
                    <a:pt x="1497" y="1592"/>
                  </a:lnTo>
                  <a:lnTo>
                    <a:pt x="1069" y="12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3798100" y="1396675"/>
              <a:ext cx="102175" cy="103950"/>
            </a:xfrm>
            <a:custGeom>
              <a:avLst/>
              <a:gdLst/>
              <a:ahLst/>
              <a:cxnLst/>
              <a:rect l="l" t="t" r="r" b="b"/>
              <a:pathLst>
                <a:path w="4087" h="415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14"/>
                  </a:lnTo>
                  <a:lnTo>
                    <a:pt x="1" y="309"/>
                  </a:lnTo>
                  <a:lnTo>
                    <a:pt x="48" y="380"/>
                  </a:lnTo>
                  <a:lnTo>
                    <a:pt x="72" y="452"/>
                  </a:lnTo>
                  <a:lnTo>
                    <a:pt x="143" y="523"/>
                  </a:lnTo>
                  <a:lnTo>
                    <a:pt x="215" y="570"/>
                  </a:lnTo>
                  <a:lnTo>
                    <a:pt x="286" y="642"/>
                  </a:lnTo>
                  <a:lnTo>
                    <a:pt x="286" y="642"/>
                  </a:lnTo>
                  <a:lnTo>
                    <a:pt x="381" y="689"/>
                  </a:lnTo>
                  <a:lnTo>
                    <a:pt x="429" y="737"/>
                  </a:lnTo>
                  <a:lnTo>
                    <a:pt x="476" y="808"/>
                  </a:lnTo>
                  <a:lnTo>
                    <a:pt x="524" y="879"/>
                  </a:lnTo>
                  <a:lnTo>
                    <a:pt x="524" y="879"/>
                  </a:lnTo>
                  <a:lnTo>
                    <a:pt x="595" y="998"/>
                  </a:lnTo>
                  <a:lnTo>
                    <a:pt x="666" y="1117"/>
                  </a:lnTo>
                  <a:lnTo>
                    <a:pt x="737" y="1235"/>
                  </a:lnTo>
                  <a:lnTo>
                    <a:pt x="761" y="1307"/>
                  </a:lnTo>
                  <a:lnTo>
                    <a:pt x="761" y="1378"/>
                  </a:lnTo>
                  <a:lnTo>
                    <a:pt x="761" y="1378"/>
                  </a:lnTo>
                  <a:lnTo>
                    <a:pt x="809" y="1402"/>
                  </a:lnTo>
                  <a:lnTo>
                    <a:pt x="809" y="1402"/>
                  </a:lnTo>
                  <a:lnTo>
                    <a:pt x="856" y="1497"/>
                  </a:lnTo>
                  <a:lnTo>
                    <a:pt x="904" y="1616"/>
                  </a:lnTo>
                  <a:lnTo>
                    <a:pt x="904" y="1711"/>
                  </a:lnTo>
                  <a:lnTo>
                    <a:pt x="856" y="1829"/>
                  </a:lnTo>
                  <a:lnTo>
                    <a:pt x="856" y="1829"/>
                  </a:lnTo>
                  <a:lnTo>
                    <a:pt x="832" y="1924"/>
                  </a:lnTo>
                  <a:lnTo>
                    <a:pt x="809" y="2043"/>
                  </a:lnTo>
                  <a:lnTo>
                    <a:pt x="809" y="2043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1094" y="2376"/>
                  </a:lnTo>
                  <a:lnTo>
                    <a:pt x="1402" y="2684"/>
                  </a:lnTo>
                  <a:lnTo>
                    <a:pt x="1711" y="2969"/>
                  </a:lnTo>
                  <a:lnTo>
                    <a:pt x="2044" y="3231"/>
                  </a:lnTo>
                  <a:lnTo>
                    <a:pt x="2376" y="3492"/>
                  </a:lnTo>
                  <a:lnTo>
                    <a:pt x="2733" y="3730"/>
                  </a:lnTo>
                  <a:lnTo>
                    <a:pt x="3089" y="3943"/>
                  </a:lnTo>
                  <a:lnTo>
                    <a:pt x="3469" y="4157"/>
                  </a:lnTo>
                  <a:lnTo>
                    <a:pt x="3469" y="4157"/>
                  </a:lnTo>
                  <a:lnTo>
                    <a:pt x="3540" y="4015"/>
                  </a:lnTo>
                  <a:lnTo>
                    <a:pt x="3540" y="4015"/>
                  </a:lnTo>
                  <a:lnTo>
                    <a:pt x="3659" y="3753"/>
                  </a:lnTo>
                  <a:lnTo>
                    <a:pt x="3730" y="3635"/>
                  </a:lnTo>
                  <a:lnTo>
                    <a:pt x="3801" y="3540"/>
                  </a:lnTo>
                  <a:lnTo>
                    <a:pt x="3801" y="3540"/>
                  </a:lnTo>
                  <a:lnTo>
                    <a:pt x="3849" y="3468"/>
                  </a:lnTo>
                  <a:lnTo>
                    <a:pt x="3849" y="3421"/>
                  </a:lnTo>
                  <a:lnTo>
                    <a:pt x="3849" y="3373"/>
                  </a:lnTo>
                  <a:lnTo>
                    <a:pt x="3825" y="3350"/>
                  </a:lnTo>
                  <a:lnTo>
                    <a:pt x="3825" y="3350"/>
                  </a:lnTo>
                  <a:lnTo>
                    <a:pt x="3778" y="3231"/>
                  </a:lnTo>
                  <a:lnTo>
                    <a:pt x="3778" y="3159"/>
                  </a:lnTo>
                  <a:lnTo>
                    <a:pt x="3825" y="3088"/>
                  </a:lnTo>
                  <a:lnTo>
                    <a:pt x="3896" y="3017"/>
                  </a:lnTo>
                  <a:lnTo>
                    <a:pt x="3896" y="3017"/>
                  </a:lnTo>
                  <a:lnTo>
                    <a:pt x="3991" y="2946"/>
                  </a:lnTo>
                  <a:lnTo>
                    <a:pt x="4039" y="2898"/>
                  </a:lnTo>
                  <a:lnTo>
                    <a:pt x="4063" y="2827"/>
                  </a:lnTo>
                  <a:lnTo>
                    <a:pt x="4086" y="2756"/>
                  </a:lnTo>
                  <a:lnTo>
                    <a:pt x="4086" y="2684"/>
                  </a:lnTo>
                  <a:lnTo>
                    <a:pt x="4063" y="2613"/>
                  </a:lnTo>
                  <a:lnTo>
                    <a:pt x="3968" y="2447"/>
                  </a:lnTo>
                  <a:lnTo>
                    <a:pt x="3968" y="2447"/>
                  </a:lnTo>
                  <a:lnTo>
                    <a:pt x="3920" y="2399"/>
                  </a:lnTo>
                  <a:lnTo>
                    <a:pt x="3896" y="2352"/>
                  </a:lnTo>
                  <a:lnTo>
                    <a:pt x="3920" y="2328"/>
                  </a:lnTo>
                  <a:lnTo>
                    <a:pt x="3920" y="2328"/>
                  </a:lnTo>
                  <a:lnTo>
                    <a:pt x="3968" y="2233"/>
                  </a:lnTo>
                  <a:lnTo>
                    <a:pt x="3968" y="2233"/>
                  </a:lnTo>
                  <a:lnTo>
                    <a:pt x="3421" y="2067"/>
                  </a:lnTo>
                  <a:lnTo>
                    <a:pt x="2875" y="1877"/>
                  </a:lnTo>
                  <a:lnTo>
                    <a:pt x="2352" y="1639"/>
                  </a:lnTo>
                  <a:lnTo>
                    <a:pt x="1854" y="1378"/>
                  </a:lnTo>
                  <a:lnTo>
                    <a:pt x="1355" y="1069"/>
                  </a:lnTo>
                  <a:lnTo>
                    <a:pt x="880" y="737"/>
                  </a:lnTo>
                  <a:lnTo>
                    <a:pt x="429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5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extrusionOk="0">
                  <a:moveTo>
                    <a:pt x="2566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212" y="3183"/>
                  </a:lnTo>
                  <a:lnTo>
                    <a:pt x="1117" y="3231"/>
                  </a:lnTo>
                  <a:lnTo>
                    <a:pt x="998" y="3278"/>
                  </a:lnTo>
                  <a:lnTo>
                    <a:pt x="879" y="3326"/>
                  </a:lnTo>
                  <a:lnTo>
                    <a:pt x="832" y="3302"/>
                  </a:lnTo>
                  <a:lnTo>
                    <a:pt x="784" y="3278"/>
                  </a:lnTo>
                  <a:lnTo>
                    <a:pt x="760" y="3231"/>
                  </a:lnTo>
                  <a:lnTo>
                    <a:pt x="760" y="3183"/>
                  </a:lnTo>
                  <a:lnTo>
                    <a:pt x="760" y="2970"/>
                  </a:lnTo>
                  <a:lnTo>
                    <a:pt x="832" y="2803"/>
                  </a:lnTo>
                  <a:lnTo>
                    <a:pt x="927" y="2637"/>
                  </a:lnTo>
                  <a:lnTo>
                    <a:pt x="1093" y="2518"/>
                  </a:lnTo>
                  <a:lnTo>
                    <a:pt x="1212" y="2423"/>
                  </a:lnTo>
                  <a:lnTo>
                    <a:pt x="1283" y="2376"/>
                  </a:lnTo>
                  <a:lnTo>
                    <a:pt x="1330" y="2328"/>
                  </a:lnTo>
                  <a:lnTo>
                    <a:pt x="1354" y="2209"/>
                  </a:lnTo>
                  <a:lnTo>
                    <a:pt x="1378" y="2114"/>
                  </a:lnTo>
                  <a:lnTo>
                    <a:pt x="1402" y="1948"/>
                  </a:lnTo>
                  <a:lnTo>
                    <a:pt x="1449" y="1806"/>
                  </a:lnTo>
                  <a:lnTo>
                    <a:pt x="1520" y="1663"/>
                  </a:lnTo>
                  <a:lnTo>
                    <a:pt x="1639" y="1521"/>
                  </a:lnTo>
                  <a:lnTo>
                    <a:pt x="1782" y="1402"/>
                  </a:lnTo>
                  <a:lnTo>
                    <a:pt x="1924" y="1283"/>
                  </a:lnTo>
                  <a:lnTo>
                    <a:pt x="2090" y="1141"/>
                  </a:lnTo>
                  <a:lnTo>
                    <a:pt x="2209" y="998"/>
                  </a:lnTo>
                  <a:lnTo>
                    <a:pt x="2281" y="879"/>
                  </a:lnTo>
                  <a:lnTo>
                    <a:pt x="2352" y="760"/>
                  </a:lnTo>
                  <a:lnTo>
                    <a:pt x="2494" y="523"/>
                  </a:lnTo>
                  <a:lnTo>
                    <a:pt x="2542" y="452"/>
                  </a:lnTo>
                  <a:lnTo>
                    <a:pt x="2613" y="380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fill="none" extrusionOk="0">
                  <a:moveTo>
                    <a:pt x="119" y="3017"/>
                  </a:moveTo>
                  <a:lnTo>
                    <a:pt x="119" y="3017"/>
                  </a:lnTo>
                  <a:lnTo>
                    <a:pt x="72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38" y="2969"/>
                  </a:lnTo>
                  <a:lnTo>
                    <a:pt x="119" y="30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72" y="2993"/>
                  </a:lnTo>
                  <a:lnTo>
                    <a:pt x="119" y="3017"/>
                  </a:lnTo>
                  <a:lnTo>
                    <a:pt x="238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5"/>
            <p:cNvSpPr/>
            <p:nvPr/>
          </p:nvSpPr>
          <p:spPr>
            <a:xfrm>
              <a:off x="3922225" y="1457825"/>
              <a:ext cx="16050" cy="8950"/>
            </a:xfrm>
            <a:custGeom>
              <a:avLst/>
              <a:gdLst/>
              <a:ahLst/>
              <a:cxnLst/>
              <a:rect l="l" t="t" r="r" b="b"/>
              <a:pathLst>
                <a:path w="642" h="358" extrusionOk="0">
                  <a:moveTo>
                    <a:pt x="0" y="1"/>
                  </a:moveTo>
                  <a:lnTo>
                    <a:pt x="24" y="48"/>
                  </a:lnTo>
                  <a:lnTo>
                    <a:pt x="48" y="143"/>
                  </a:lnTo>
                  <a:lnTo>
                    <a:pt x="95" y="238"/>
                  </a:lnTo>
                  <a:lnTo>
                    <a:pt x="143" y="310"/>
                  </a:lnTo>
                  <a:lnTo>
                    <a:pt x="190" y="333"/>
                  </a:lnTo>
                  <a:lnTo>
                    <a:pt x="262" y="357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523" y="286"/>
                  </a:lnTo>
                  <a:lnTo>
                    <a:pt x="594" y="191"/>
                  </a:lnTo>
                  <a:lnTo>
                    <a:pt x="642" y="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5"/>
            <p:cNvSpPr/>
            <p:nvPr/>
          </p:nvSpPr>
          <p:spPr>
            <a:xfrm>
              <a:off x="4158575" y="133195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285" y="0"/>
                  </a:moveTo>
                  <a:lnTo>
                    <a:pt x="143" y="262"/>
                  </a:lnTo>
                  <a:lnTo>
                    <a:pt x="166" y="285"/>
                  </a:lnTo>
                  <a:lnTo>
                    <a:pt x="214" y="309"/>
                  </a:lnTo>
                  <a:lnTo>
                    <a:pt x="333" y="309"/>
                  </a:lnTo>
                  <a:lnTo>
                    <a:pt x="380" y="285"/>
                  </a:lnTo>
                  <a:lnTo>
                    <a:pt x="380" y="262"/>
                  </a:lnTo>
                  <a:lnTo>
                    <a:pt x="356" y="143"/>
                  </a:lnTo>
                  <a:lnTo>
                    <a:pt x="333" y="72"/>
                  </a:lnTo>
                  <a:lnTo>
                    <a:pt x="309" y="24"/>
                  </a:lnTo>
                  <a:lnTo>
                    <a:pt x="285" y="0"/>
                  </a:lnTo>
                  <a:close/>
                  <a:moveTo>
                    <a:pt x="95" y="357"/>
                  </a:moveTo>
                  <a:lnTo>
                    <a:pt x="0" y="523"/>
                  </a:lnTo>
                  <a:lnTo>
                    <a:pt x="24" y="523"/>
                  </a:lnTo>
                  <a:lnTo>
                    <a:pt x="71" y="475"/>
                  </a:lnTo>
                  <a:lnTo>
                    <a:pt x="119" y="452"/>
                  </a:lnTo>
                  <a:lnTo>
                    <a:pt x="119" y="404"/>
                  </a:lnTo>
                  <a:lnTo>
                    <a:pt x="95" y="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5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5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262" y="24"/>
                  </a:lnTo>
                  <a:lnTo>
                    <a:pt x="143" y="95"/>
                  </a:lnTo>
                  <a:lnTo>
                    <a:pt x="72" y="190"/>
                  </a:lnTo>
                  <a:lnTo>
                    <a:pt x="1" y="285"/>
                  </a:lnTo>
                  <a:lnTo>
                    <a:pt x="1" y="380"/>
                  </a:lnTo>
                  <a:lnTo>
                    <a:pt x="24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extrusionOk="0">
                  <a:moveTo>
                    <a:pt x="166" y="1"/>
                  </a:moveTo>
                  <a:lnTo>
                    <a:pt x="119" y="25"/>
                  </a:lnTo>
                  <a:lnTo>
                    <a:pt x="48" y="25"/>
                  </a:lnTo>
                  <a:lnTo>
                    <a:pt x="24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357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19" y="476"/>
                  </a:lnTo>
                  <a:lnTo>
                    <a:pt x="143" y="476"/>
                  </a:lnTo>
                  <a:lnTo>
                    <a:pt x="190" y="452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10"/>
                  </a:lnTo>
                  <a:lnTo>
                    <a:pt x="190" y="215"/>
                  </a:lnTo>
                  <a:lnTo>
                    <a:pt x="190" y="167"/>
                  </a:lnTo>
                  <a:lnTo>
                    <a:pt x="214" y="96"/>
                  </a:lnTo>
                  <a:lnTo>
                    <a:pt x="214" y="72"/>
                  </a:lnTo>
                  <a:lnTo>
                    <a:pt x="214" y="48"/>
                  </a:lnTo>
                  <a:lnTo>
                    <a:pt x="190" y="2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extrusionOk="0">
                  <a:moveTo>
                    <a:pt x="72" y="1"/>
                  </a:moveTo>
                  <a:lnTo>
                    <a:pt x="48" y="24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167"/>
                  </a:lnTo>
                  <a:lnTo>
                    <a:pt x="119" y="167"/>
                  </a:lnTo>
                  <a:lnTo>
                    <a:pt x="119" y="143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2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2" name="Google Shape;352;p5"/>
          <p:cNvGrpSpPr/>
          <p:nvPr/>
        </p:nvGrpSpPr>
        <p:grpSpPr>
          <a:xfrm rot="-521539">
            <a:off x="11087190" y="3142205"/>
            <a:ext cx="739921" cy="1070721"/>
            <a:chOff x="2276450" y="2020325"/>
            <a:chExt cx="500700" cy="724550"/>
          </a:xfrm>
        </p:grpSpPr>
        <p:sp>
          <p:nvSpPr>
            <p:cNvPr id="353" name="Google Shape;353;p5"/>
            <p:cNvSpPr/>
            <p:nvPr/>
          </p:nvSpPr>
          <p:spPr>
            <a:xfrm>
              <a:off x="2276450" y="2020325"/>
              <a:ext cx="500700" cy="724550"/>
            </a:xfrm>
            <a:custGeom>
              <a:avLst/>
              <a:gdLst/>
              <a:ahLst/>
              <a:cxnLst/>
              <a:rect l="l" t="t" r="r" b="b"/>
              <a:pathLst>
                <a:path w="20028" h="28982" extrusionOk="0">
                  <a:moveTo>
                    <a:pt x="10367" y="0"/>
                  </a:moveTo>
                  <a:lnTo>
                    <a:pt x="9985" y="19"/>
                  </a:lnTo>
                  <a:lnTo>
                    <a:pt x="9641" y="58"/>
                  </a:lnTo>
                  <a:lnTo>
                    <a:pt x="9279" y="96"/>
                  </a:lnTo>
                  <a:lnTo>
                    <a:pt x="8916" y="172"/>
                  </a:lnTo>
                  <a:lnTo>
                    <a:pt x="8572" y="248"/>
                  </a:lnTo>
                  <a:lnTo>
                    <a:pt x="8248" y="325"/>
                  </a:lnTo>
                  <a:lnTo>
                    <a:pt x="7904" y="439"/>
                  </a:lnTo>
                  <a:lnTo>
                    <a:pt x="7580" y="554"/>
                  </a:lnTo>
                  <a:lnTo>
                    <a:pt x="7255" y="688"/>
                  </a:lnTo>
                  <a:lnTo>
                    <a:pt x="6950" y="840"/>
                  </a:lnTo>
                  <a:lnTo>
                    <a:pt x="6644" y="993"/>
                  </a:lnTo>
                  <a:lnTo>
                    <a:pt x="6339" y="1165"/>
                  </a:lnTo>
                  <a:lnTo>
                    <a:pt x="6052" y="1356"/>
                  </a:lnTo>
                  <a:lnTo>
                    <a:pt x="5785" y="1547"/>
                  </a:lnTo>
                  <a:lnTo>
                    <a:pt x="5499" y="1757"/>
                  </a:lnTo>
                  <a:lnTo>
                    <a:pt x="5250" y="1986"/>
                  </a:lnTo>
                  <a:lnTo>
                    <a:pt x="5002" y="2215"/>
                  </a:lnTo>
                  <a:lnTo>
                    <a:pt x="4754" y="2444"/>
                  </a:lnTo>
                  <a:lnTo>
                    <a:pt x="4525" y="2692"/>
                  </a:lnTo>
                  <a:lnTo>
                    <a:pt x="4296" y="2959"/>
                  </a:lnTo>
                  <a:lnTo>
                    <a:pt x="4086" y="3227"/>
                  </a:lnTo>
                  <a:lnTo>
                    <a:pt x="3895" y="3513"/>
                  </a:lnTo>
                  <a:lnTo>
                    <a:pt x="3704" y="3799"/>
                  </a:lnTo>
                  <a:lnTo>
                    <a:pt x="3532" y="4086"/>
                  </a:lnTo>
                  <a:lnTo>
                    <a:pt x="3379" y="4391"/>
                  </a:lnTo>
                  <a:lnTo>
                    <a:pt x="3227" y="4716"/>
                  </a:lnTo>
                  <a:lnTo>
                    <a:pt x="3093" y="5040"/>
                  </a:lnTo>
                  <a:lnTo>
                    <a:pt x="2978" y="5365"/>
                  </a:lnTo>
                  <a:lnTo>
                    <a:pt x="2864" y="5690"/>
                  </a:lnTo>
                  <a:lnTo>
                    <a:pt x="2768" y="6033"/>
                  </a:lnTo>
                  <a:lnTo>
                    <a:pt x="2692" y="6377"/>
                  </a:lnTo>
                  <a:lnTo>
                    <a:pt x="2635" y="6740"/>
                  </a:lnTo>
                  <a:lnTo>
                    <a:pt x="2597" y="7102"/>
                  </a:lnTo>
                  <a:lnTo>
                    <a:pt x="2558" y="7427"/>
                  </a:lnTo>
                  <a:lnTo>
                    <a:pt x="2539" y="7751"/>
                  </a:lnTo>
                  <a:lnTo>
                    <a:pt x="2539" y="8095"/>
                  </a:lnTo>
                  <a:lnTo>
                    <a:pt x="2558" y="8420"/>
                  </a:lnTo>
                  <a:lnTo>
                    <a:pt x="2597" y="8744"/>
                  </a:lnTo>
                  <a:lnTo>
                    <a:pt x="2635" y="9069"/>
                  </a:lnTo>
                  <a:lnTo>
                    <a:pt x="2692" y="9393"/>
                  </a:lnTo>
                  <a:lnTo>
                    <a:pt x="2749" y="9699"/>
                  </a:lnTo>
                  <a:lnTo>
                    <a:pt x="2845" y="10023"/>
                  </a:lnTo>
                  <a:lnTo>
                    <a:pt x="2940" y="10329"/>
                  </a:lnTo>
                  <a:lnTo>
                    <a:pt x="3036" y="10634"/>
                  </a:lnTo>
                  <a:lnTo>
                    <a:pt x="3169" y="10940"/>
                  </a:lnTo>
                  <a:lnTo>
                    <a:pt x="3303" y="11226"/>
                  </a:lnTo>
                  <a:lnTo>
                    <a:pt x="3456" y="11532"/>
                  </a:lnTo>
                  <a:lnTo>
                    <a:pt x="3609" y="11818"/>
                  </a:lnTo>
                  <a:lnTo>
                    <a:pt x="3780" y="12085"/>
                  </a:lnTo>
                  <a:lnTo>
                    <a:pt x="3284" y="12524"/>
                  </a:lnTo>
                  <a:lnTo>
                    <a:pt x="2826" y="12963"/>
                  </a:lnTo>
                  <a:lnTo>
                    <a:pt x="2406" y="13460"/>
                  </a:lnTo>
                  <a:lnTo>
                    <a:pt x="2005" y="13975"/>
                  </a:lnTo>
                  <a:lnTo>
                    <a:pt x="1661" y="14510"/>
                  </a:lnTo>
                  <a:lnTo>
                    <a:pt x="1337" y="15083"/>
                  </a:lnTo>
                  <a:lnTo>
                    <a:pt x="1050" y="15655"/>
                  </a:lnTo>
                  <a:lnTo>
                    <a:pt x="821" y="16266"/>
                  </a:lnTo>
                  <a:lnTo>
                    <a:pt x="611" y="16896"/>
                  </a:lnTo>
                  <a:lnTo>
                    <a:pt x="420" y="17450"/>
                  </a:lnTo>
                  <a:lnTo>
                    <a:pt x="267" y="18004"/>
                  </a:lnTo>
                  <a:lnTo>
                    <a:pt x="153" y="18557"/>
                  </a:lnTo>
                  <a:lnTo>
                    <a:pt x="57" y="19111"/>
                  </a:lnTo>
                  <a:lnTo>
                    <a:pt x="19" y="19665"/>
                  </a:lnTo>
                  <a:lnTo>
                    <a:pt x="0" y="20237"/>
                  </a:lnTo>
                  <a:lnTo>
                    <a:pt x="38" y="20791"/>
                  </a:lnTo>
                  <a:lnTo>
                    <a:pt x="115" y="21345"/>
                  </a:lnTo>
                  <a:lnTo>
                    <a:pt x="153" y="21631"/>
                  </a:lnTo>
                  <a:lnTo>
                    <a:pt x="229" y="21937"/>
                  </a:lnTo>
                  <a:lnTo>
                    <a:pt x="306" y="22223"/>
                  </a:lnTo>
                  <a:lnTo>
                    <a:pt x="382" y="22528"/>
                  </a:lnTo>
                  <a:lnTo>
                    <a:pt x="497" y="22929"/>
                  </a:lnTo>
                  <a:lnTo>
                    <a:pt x="611" y="23311"/>
                  </a:lnTo>
                  <a:lnTo>
                    <a:pt x="764" y="23693"/>
                  </a:lnTo>
                  <a:lnTo>
                    <a:pt x="917" y="24056"/>
                  </a:lnTo>
                  <a:lnTo>
                    <a:pt x="1088" y="24399"/>
                  </a:lnTo>
                  <a:lnTo>
                    <a:pt x="1279" y="24743"/>
                  </a:lnTo>
                  <a:lnTo>
                    <a:pt x="1470" y="25068"/>
                  </a:lnTo>
                  <a:lnTo>
                    <a:pt x="1699" y="25373"/>
                  </a:lnTo>
                  <a:lnTo>
                    <a:pt x="1967" y="25698"/>
                  </a:lnTo>
                  <a:lnTo>
                    <a:pt x="2234" y="26003"/>
                  </a:lnTo>
                  <a:lnTo>
                    <a:pt x="2520" y="26309"/>
                  </a:lnTo>
                  <a:lnTo>
                    <a:pt x="2826" y="26595"/>
                  </a:lnTo>
                  <a:lnTo>
                    <a:pt x="3150" y="26862"/>
                  </a:lnTo>
                  <a:lnTo>
                    <a:pt x="3494" y="27110"/>
                  </a:lnTo>
                  <a:lnTo>
                    <a:pt x="3857" y="27339"/>
                  </a:lnTo>
                  <a:lnTo>
                    <a:pt x="4219" y="27549"/>
                  </a:lnTo>
                  <a:lnTo>
                    <a:pt x="4601" y="27760"/>
                  </a:lnTo>
                  <a:lnTo>
                    <a:pt x="4983" y="27950"/>
                  </a:lnTo>
                  <a:lnTo>
                    <a:pt x="5384" y="28122"/>
                  </a:lnTo>
                  <a:lnTo>
                    <a:pt x="5785" y="28256"/>
                  </a:lnTo>
                  <a:lnTo>
                    <a:pt x="6205" y="28390"/>
                  </a:lnTo>
                  <a:lnTo>
                    <a:pt x="6644" y="28504"/>
                  </a:lnTo>
                  <a:lnTo>
                    <a:pt x="7083" y="28600"/>
                  </a:lnTo>
                  <a:lnTo>
                    <a:pt x="7522" y="28676"/>
                  </a:lnTo>
                  <a:lnTo>
                    <a:pt x="8190" y="28810"/>
                  </a:lnTo>
                  <a:lnTo>
                    <a:pt x="8859" y="28905"/>
                  </a:lnTo>
                  <a:lnTo>
                    <a:pt x="9527" y="28962"/>
                  </a:lnTo>
                  <a:lnTo>
                    <a:pt x="10195" y="28981"/>
                  </a:lnTo>
                  <a:lnTo>
                    <a:pt x="10577" y="28981"/>
                  </a:lnTo>
                  <a:lnTo>
                    <a:pt x="10959" y="28962"/>
                  </a:lnTo>
                  <a:lnTo>
                    <a:pt x="11341" y="28924"/>
                  </a:lnTo>
                  <a:lnTo>
                    <a:pt x="11722" y="28886"/>
                  </a:lnTo>
                  <a:lnTo>
                    <a:pt x="12104" y="28829"/>
                  </a:lnTo>
                  <a:lnTo>
                    <a:pt x="12467" y="28752"/>
                  </a:lnTo>
                  <a:lnTo>
                    <a:pt x="12830" y="28676"/>
                  </a:lnTo>
                  <a:lnTo>
                    <a:pt x="13192" y="28580"/>
                  </a:lnTo>
                  <a:lnTo>
                    <a:pt x="13555" y="28466"/>
                  </a:lnTo>
                  <a:lnTo>
                    <a:pt x="13899" y="28351"/>
                  </a:lnTo>
                  <a:lnTo>
                    <a:pt x="14223" y="28218"/>
                  </a:lnTo>
                  <a:lnTo>
                    <a:pt x="14567" y="28065"/>
                  </a:lnTo>
                  <a:lnTo>
                    <a:pt x="14892" y="27912"/>
                  </a:lnTo>
                  <a:lnTo>
                    <a:pt x="15197" y="27740"/>
                  </a:lnTo>
                  <a:lnTo>
                    <a:pt x="15503" y="27549"/>
                  </a:lnTo>
                  <a:lnTo>
                    <a:pt x="15789" y="27359"/>
                  </a:lnTo>
                  <a:lnTo>
                    <a:pt x="16171" y="27091"/>
                  </a:lnTo>
                  <a:lnTo>
                    <a:pt x="16514" y="26805"/>
                  </a:lnTo>
                  <a:lnTo>
                    <a:pt x="16858" y="26480"/>
                  </a:lnTo>
                  <a:lnTo>
                    <a:pt x="17183" y="26156"/>
                  </a:lnTo>
                  <a:lnTo>
                    <a:pt x="17488" y="25812"/>
                  </a:lnTo>
                  <a:lnTo>
                    <a:pt x="17774" y="25430"/>
                  </a:lnTo>
                  <a:lnTo>
                    <a:pt x="18042" y="25048"/>
                  </a:lnTo>
                  <a:lnTo>
                    <a:pt x="18309" y="24648"/>
                  </a:lnTo>
                  <a:lnTo>
                    <a:pt x="18557" y="24323"/>
                  </a:lnTo>
                  <a:lnTo>
                    <a:pt x="18786" y="23979"/>
                  </a:lnTo>
                  <a:lnTo>
                    <a:pt x="18996" y="23636"/>
                  </a:lnTo>
                  <a:lnTo>
                    <a:pt x="19206" y="23292"/>
                  </a:lnTo>
                  <a:lnTo>
                    <a:pt x="19378" y="22929"/>
                  </a:lnTo>
                  <a:lnTo>
                    <a:pt x="19531" y="22547"/>
                  </a:lnTo>
                  <a:lnTo>
                    <a:pt x="19665" y="22166"/>
                  </a:lnTo>
                  <a:lnTo>
                    <a:pt x="19779" y="21765"/>
                  </a:lnTo>
                  <a:lnTo>
                    <a:pt x="19875" y="21383"/>
                  </a:lnTo>
                  <a:lnTo>
                    <a:pt x="19951" y="20982"/>
                  </a:lnTo>
                  <a:lnTo>
                    <a:pt x="19989" y="20562"/>
                  </a:lnTo>
                  <a:lnTo>
                    <a:pt x="20027" y="20142"/>
                  </a:lnTo>
                  <a:lnTo>
                    <a:pt x="20027" y="19722"/>
                  </a:lnTo>
                  <a:lnTo>
                    <a:pt x="20027" y="19302"/>
                  </a:lnTo>
                  <a:lnTo>
                    <a:pt x="19989" y="18863"/>
                  </a:lnTo>
                  <a:lnTo>
                    <a:pt x="19932" y="18443"/>
                  </a:lnTo>
                  <a:lnTo>
                    <a:pt x="19855" y="18004"/>
                  </a:lnTo>
                  <a:lnTo>
                    <a:pt x="19760" y="17565"/>
                  </a:lnTo>
                  <a:lnTo>
                    <a:pt x="19626" y="17145"/>
                  </a:lnTo>
                  <a:lnTo>
                    <a:pt x="19493" y="16725"/>
                  </a:lnTo>
                  <a:lnTo>
                    <a:pt x="19340" y="16305"/>
                  </a:lnTo>
                  <a:lnTo>
                    <a:pt x="19149" y="15904"/>
                  </a:lnTo>
                  <a:lnTo>
                    <a:pt x="18958" y="15484"/>
                  </a:lnTo>
                  <a:lnTo>
                    <a:pt x="18748" y="15102"/>
                  </a:lnTo>
                  <a:lnTo>
                    <a:pt x="18519" y="14701"/>
                  </a:lnTo>
                  <a:lnTo>
                    <a:pt x="18271" y="14338"/>
                  </a:lnTo>
                  <a:lnTo>
                    <a:pt x="18004" y="13956"/>
                  </a:lnTo>
                  <a:lnTo>
                    <a:pt x="17736" y="13613"/>
                  </a:lnTo>
                  <a:lnTo>
                    <a:pt x="17431" y="13269"/>
                  </a:lnTo>
                  <a:lnTo>
                    <a:pt x="17125" y="12925"/>
                  </a:lnTo>
                  <a:lnTo>
                    <a:pt x="16801" y="12620"/>
                  </a:lnTo>
                  <a:lnTo>
                    <a:pt x="16476" y="12314"/>
                  </a:lnTo>
                  <a:lnTo>
                    <a:pt x="16686" y="11990"/>
                  </a:lnTo>
                  <a:lnTo>
                    <a:pt x="16877" y="11665"/>
                  </a:lnTo>
                  <a:lnTo>
                    <a:pt x="17068" y="11341"/>
                  </a:lnTo>
                  <a:lnTo>
                    <a:pt x="17240" y="10997"/>
                  </a:lnTo>
                  <a:lnTo>
                    <a:pt x="17393" y="10653"/>
                  </a:lnTo>
                  <a:lnTo>
                    <a:pt x="17526" y="10310"/>
                  </a:lnTo>
                  <a:lnTo>
                    <a:pt x="17641" y="9966"/>
                  </a:lnTo>
                  <a:lnTo>
                    <a:pt x="17736" y="9603"/>
                  </a:lnTo>
                  <a:lnTo>
                    <a:pt x="17832" y="9241"/>
                  </a:lnTo>
                  <a:lnTo>
                    <a:pt x="17889" y="8878"/>
                  </a:lnTo>
                  <a:lnTo>
                    <a:pt x="17946" y="8515"/>
                  </a:lnTo>
                  <a:lnTo>
                    <a:pt x="17984" y="8152"/>
                  </a:lnTo>
                  <a:lnTo>
                    <a:pt x="18004" y="7790"/>
                  </a:lnTo>
                  <a:lnTo>
                    <a:pt x="18004" y="7408"/>
                  </a:lnTo>
                  <a:lnTo>
                    <a:pt x="17984" y="7045"/>
                  </a:lnTo>
                  <a:lnTo>
                    <a:pt x="17946" y="6663"/>
                  </a:lnTo>
                  <a:lnTo>
                    <a:pt x="17908" y="6300"/>
                  </a:lnTo>
                  <a:lnTo>
                    <a:pt x="17832" y="5938"/>
                  </a:lnTo>
                  <a:lnTo>
                    <a:pt x="17736" y="5575"/>
                  </a:lnTo>
                  <a:lnTo>
                    <a:pt x="17641" y="5231"/>
                  </a:lnTo>
                  <a:lnTo>
                    <a:pt x="17526" y="4888"/>
                  </a:lnTo>
                  <a:lnTo>
                    <a:pt x="17393" y="4563"/>
                  </a:lnTo>
                  <a:lnTo>
                    <a:pt x="17240" y="4239"/>
                  </a:lnTo>
                  <a:lnTo>
                    <a:pt x="17068" y="3914"/>
                  </a:lnTo>
                  <a:lnTo>
                    <a:pt x="16896" y="3609"/>
                  </a:lnTo>
                  <a:lnTo>
                    <a:pt x="16705" y="3322"/>
                  </a:lnTo>
                  <a:lnTo>
                    <a:pt x="16495" y="3036"/>
                  </a:lnTo>
                  <a:lnTo>
                    <a:pt x="16285" y="2749"/>
                  </a:lnTo>
                  <a:lnTo>
                    <a:pt x="16056" y="2482"/>
                  </a:lnTo>
                  <a:lnTo>
                    <a:pt x="15808" y="2234"/>
                  </a:lnTo>
                  <a:lnTo>
                    <a:pt x="15560" y="1986"/>
                  </a:lnTo>
                  <a:lnTo>
                    <a:pt x="15293" y="1757"/>
                  </a:lnTo>
                  <a:lnTo>
                    <a:pt x="15025" y="1547"/>
                  </a:lnTo>
                  <a:lnTo>
                    <a:pt x="14739" y="1337"/>
                  </a:lnTo>
                  <a:lnTo>
                    <a:pt x="14453" y="1146"/>
                  </a:lnTo>
                  <a:lnTo>
                    <a:pt x="14147" y="974"/>
                  </a:lnTo>
                  <a:lnTo>
                    <a:pt x="13842" y="802"/>
                  </a:lnTo>
                  <a:lnTo>
                    <a:pt x="13517" y="649"/>
                  </a:lnTo>
                  <a:lnTo>
                    <a:pt x="13192" y="516"/>
                  </a:lnTo>
                  <a:lnTo>
                    <a:pt x="12849" y="401"/>
                  </a:lnTo>
                  <a:lnTo>
                    <a:pt x="12524" y="287"/>
                  </a:lnTo>
                  <a:lnTo>
                    <a:pt x="12181" y="210"/>
                  </a:lnTo>
                  <a:lnTo>
                    <a:pt x="11818" y="134"/>
                  </a:lnTo>
                  <a:lnTo>
                    <a:pt x="11455" y="77"/>
                  </a:lnTo>
                  <a:lnTo>
                    <a:pt x="11112" y="38"/>
                  </a:lnTo>
                  <a:lnTo>
                    <a:pt x="10730" y="19"/>
                  </a:lnTo>
                  <a:lnTo>
                    <a:pt x="103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2316050" y="2059925"/>
              <a:ext cx="421950" cy="645800"/>
            </a:xfrm>
            <a:custGeom>
              <a:avLst/>
              <a:gdLst/>
              <a:ahLst/>
              <a:cxnLst/>
              <a:rect l="l" t="t" r="r" b="b"/>
              <a:pathLst>
                <a:path w="16878" h="25832" extrusionOk="0">
                  <a:moveTo>
                    <a:pt x="9088" y="2750"/>
                  </a:moveTo>
                  <a:lnTo>
                    <a:pt x="9279" y="2788"/>
                  </a:lnTo>
                  <a:lnTo>
                    <a:pt x="9585" y="2846"/>
                  </a:lnTo>
                  <a:lnTo>
                    <a:pt x="9871" y="2922"/>
                  </a:lnTo>
                  <a:lnTo>
                    <a:pt x="10081" y="2998"/>
                  </a:lnTo>
                  <a:lnTo>
                    <a:pt x="10291" y="3094"/>
                  </a:lnTo>
                  <a:lnTo>
                    <a:pt x="10501" y="3208"/>
                  </a:lnTo>
                  <a:lnTo>
                    <a:pt x="10692" y="3342"/>
                  </a:lnTo>
                  <a:lnTo>
                    <a:pt x="10883" y="3495"/>
                  </a:lnTo>
                  <a:lnTo>
                    <a:pt x="11074" y="3647"/>
                  </a:lnTo>
                  <a:lnTo>
                    <a:pt x="11246" y="3819"/>
                  </a:lnTo>
                  <a:lnTo>
                    <a:pt x="11398" y="3991"/>
                  </a:lnTo>
                  <a:lnTo>
                    <a:pt x="11551" y="4182"/>
                  </a:lnTo>
                  <a:lnTo>
                    <a:pt x="11666" y="4392"/>
                  </a:lnTo>
                  <a:lnTo>
                    <a:pt x="11780" y="4602"/>
                  </a:lnTo>
                  <a:lnTo>
                    <a:pt x="11876" y="4812"/>
                  </a:lnTo>
                  <a:lnTo>
                    <a:pt x="11933" y="5022"/>
                  </a:lnTo>
                  <a:lnTo>
                    <a:pt x="11971" y="5251"/>
                  </a:lnTo>
                  <a:lnTo>
                    <a:pt x="11990" y="5480"/>
                  </a:lnTo>
                  <a:lnTo>
                    <a:pt x="11971" y="5709"/>
                  </a:lnTo>
                  <a:lnTo>
                    <a:pt x="11933" y="5938"/>
                  </a:lnTo>
                  <a:lnTo>
                    <a:pt x="11857" y="6167"/>
                  </a:lnTo>
                  <a:lnTo>
                    <a:pt x="11761" y="6397"/>
                  </a:lnTo>
                  <a:lnTo>
                    <a:pt x="11628" y="6626"/>
                  </a:lnTo>
                  <a:lnTo>
                    <a:pt x="11418" y="6874"/>
                  </a:lnTo>
                  <a:lnTo>
                    <a:pt x="11208" y="7122"/>
                  </a:lnTo>
                  <a:lnTo>
                    <a:pt x="10959" y="7351"/>
                  </a:lnTo>
                  <a:lnTo>
                    <a:pt x="10692" y="7561"/>
                  </a:lnTo>
                  <a:lnTo>
                    <a:pt x="10520" y="7695"/>
                  </a:lnTo>
                  <a:lnTo>
                    <a:pt x="10310" y="7809"/>
                  </a:lnTo>
                  <a:lnTo>
                    <a:pt x="10119" y="7924"/>
                  </a:lnTo>
                  <a:lnTo>
                    <a:pt x="9909" y="8019"/>
                  </a:lnTo>
                  <a:lnTo>
                    <a:pt x="9699" y="8096"/>
                  </a:lnTo>
                  <a:lnTo>
                    <a:pt x="9489" y="8172"/>
                  </a:lnTo>
                  <a:lnTo>
                    <a:pt x="9279" y="8229"/>
                  </a:lnTo>
                  <a:lnTo>
                    <a:pt x="9069" y="8287"/>
                  </a:lnTo>
                  <a:lnTo>
                    <a:pt x="8821" y="8325"/>
                  </a:lnTo>
                  <a:lnTo>
                    <a:pt x="8363" y="8325"/>
                  </a:lnTo>
                  <a:lnTo>
                    <a:pt x="8134" y="8306"/>
                  </a:lnTo>
                  <a:lnTo>
                    <a:pt x="7905" y="8268"/>
                  </a:lnTo>
                  <a:lnTo>
                    <a:pt x="7695" y="8210"/>
                  </a:lnTo>
                  <a:lnTo>
                    <a:pt x="7466" y="8115"/>
                  </a:lnTo>
                  <a:lnTo>
                    <a:pt x="7256" y="8019"/>
                  </a:lnTo>
                  <a:lnTo>
                    <a:pt x="7046" y="7886"/>
                  </a:lnTo>
                  <a:lnTo>
                    <a:pt x="6855" y="7752"/>
                  </a:lnTo>
                  <a:lnTo>
                    <a:pt x="6664" y="7580"/>
                  </a:lnTo>
                  <a:lnTo>
                    <a:pt x="6511" y="7428"/>
                  </a:lnTo>
                  <a:lnTo>
                    <a:pt x="6377" y="7256"/>
                  </a:lnTo>
                  <a:lnTo>
                    <a:pt x="6244" y="7065"/>
                  </a:lnTo>
                  <a:lnTo>
                    <a:pt x="6148" y="6893"/>
                  </a:lnTo>
                  <a:lnTo>
                    <a:pt x="6053" y="6702"/>
                  </a:lnTo>
                  <a:lnTo>
                    <a:pt x="5976" y="6492"/>
                  </a:lnTo>
                  <a:lnTo>
                    <a:pt x="5900" y="6282"/>
                  </a:lnTo>
                  <a:lnTo>
                    <a:pt x="5862" y="6091"/>
                  </a:lnTo>
                  <a:lnTo>
                    <a:pt x="5824" y="5862"/>
                  </a:lnTo>
                  <a:lnTo>
                    <a:pt x="5805" y="5652"/>
                  </a:lnTo>
                  <a:lnTo>
                    <a:pt x="5805" y="5442"/>
                  </a:lnTo>
                  <a:lnTo>
                    <a:pt x="5824" y="5232"/>
                  </a:lnTo>
                  <a:lnTo>
                    <a:pt x="5843" y="5003"/>
                  </a:lnTo>
                  <a:lnTo>
                    <a:pt x="5881" y="4793"/>
                  </a:lnTo>
                  <a:lnTo>
                    <a:pt x="5957" y="4583"/>
                  </a:lnTo>
                  <a:lnTo>
                    <a:pt x="6015" y="4373"/>
                  </a:lnTo>
                  <a:lnTo>
                    <a:pt x="6110" y="4163"/>
                  </a:lnTo>
                  <a:lnTo>
                    <a:pt x="6301" y="3972"/>
                  </a:lnTo>
                  <a:lnTo>
                    <a:pt x="6492" y="3781"/>
                  </a:lnTo>
                  <a:lnTo>
                    <a:pt x="6797" y="3533"/>
                  </a:lnTo>
                  <a:lnTo>
                    <a:pt x="7103" y="3304"/>
                  </a:lnTo>
                  <a:lnTo>
                    <a:pt x="7447" y="3113"/>
                  </a:lnTo>
                  <a:lnTo>
                    <a:pt x="7790" y="2960"/>
                  </a:lnTo>
                  <a:lnTo>
                    <a:pt x="8153" y="2846"/>
                  </a:lnTo>
                  <a:lnTo>
                    <a:pt x="8325" y="2807"/>
                  </a:lnTo>
                  <a:lnTo>
                    <a:pt x="8516" y="2769"/>
                  </a:lnTo>
                  <a:lnTo>
                    <a:pt x="8707" y="2750"/>
                  </a:lnTo>
                  <a:close/>
                  <a:moveTo>
                    <a:pt x="7523" y="14071"/>
                  </a:moveTo>
                  <a:lnTo>
                    <a:pt x="7924" y="14090"/>
                  </a:lnTo>
                  <a:lnTo>
                    <a:pt x="8344" y="14148"/>
                  </a:lnTo>
                  <a:lnTo>
                    <a:pt x="8687" y="14224"/>
                  </a:lnTo>
                  <a:lnTo>
                    <a:pt x="9031" y="14320"/>
                  </a:lnTo>
                  <a:lnTo>
                    <a:pt x="9318" y="14434"/>
                  </a:lnTo>
                  <a:lnTo>
                    <a:pt x="9585" y="14549"/>
                  </a:lnTo>
                  <a:lnTo>
                    <a:pt x="9852" y="14701"/>
                  </a:lnTo>
                  <a:lnTo>
                    <a:pt x="10100" y="14854"/>
                  </a:lnTo>
                  <a:lnTo>
                    <a:pt x="10329" y="15026"/>
                  </a:lnTo>
                  <a:lnTo>
                    <a:pt x="10558" y="15217"/>
                  </a:lnTo>
                  <a:lnTo>
                    <a:pt x="10788" y="15408"/>
                  </a:lnTo>
                  <a:lnTo>
                    <a:pt x="10978" y="15637"/>
                  </a:lnTo>
                  <a:lnTo>
                    <a:pt x="11227" y="15904"/>
                  </a:lnTo>
                  <a:lnTo>
                    <a:pt x="11437" y="16210"/>
                  </a:lnTo>
                  <a:lnTo>
                    <a:pt x="11628" y="16515"/>
                  </a:lnTo>
                  <a:lnTo>
                    <a:pt x="11799" y="16840"/>
                  </a:lnTo>
                  <a:lnTo>
                    <a:pt x="11933" y="17164"/>
                  </a:lnTo>
                  <a:lnTo>
                    <a:pt x="12048" y="17508"/>
                  </a:lnTo>
                  <a:lnTo>
                    <a:pt x="12124" y="17852"/>
                  </a:lnTo>
                  <a:lnTo>
                    <a:pt x="12181" y="18195"/>
                  </a:lnTo>
                  <a:lnTo>
                    <a:pt x="12200" y="18558"/>
                  </a:lnTo>
                  <a:lnTo>
                    <a:pt x="12181" y="18902"/>
                  </a:lnTo>
                  <a:lnTo>
                    <a:pt x="12124" y="19264"/>
                  </a:lnTo>
                  <a:lnTo>
                    <a:pt x="12048" y="19608"/>
                  </a:lnTo>
                  <a:lnTo>
                    <a:pt x="11914" y="19952"/>
                  </a:lnTo>
                  <a:lnTo>
                    <a:pt x="11742" y="20295"/>
                  </a:lnTo>
                  <a:lnTo>
                    <a:pt x="11551" y="20620"/>
                  </a:lnTo>
                  <a:lnTo>
                    <a:pt x="11284" y="20944"/>
                  </a:lnTo>
                  <a:lnTo>
                    <a:pt x="11150" y="21097"/>
                  </a:lnTo>
                  <a:lnTo>
                    <a:pt x="10959" y="21269"/>
                  </a:lnTo>
                  <a:lnTo>
                    <a:pt x="10768" y="21422"/>
                  </a:lnTo>
                  <a:lnTo>
                    <a:pt x="10578" y="21574"/>
                  </a:lnTo>
                  <a:lnTo>
                    <a:pt x="10368" y="21689"/>
                  </a:lnTo>
                  <a:lnTo>
                    <a:pt x="10158" y="21804"/>
                  </a:lnTo>
                  <a:lnTo>
                    <a:pt x="9928" y="21899"/>
                  </a:lnTo>
                  <a:lnTo>
                    <a:pt x="9699" y="21994"/>
                  </a:lnTo>
                  <a:lnTo>
                    <a:pt x="9470" y="22052"/>
                  </a:lnTo>
                  <a:lnTo>
                    <a:pt x="9184" y="22128"/>
                  </a:lnTo>
                  <a:lnTo>
                    <a:pt x="8897" y="22185"/>
                  </a:lnTo>
                  <a:lnTo>
                    <a:pt x="8630" y="22224"/>
                  </a:lnTo>
                  <a:lnTo>
                    <a:pt x="8344" y="22243"/>
                  </a:lnTo>
                  <a:lnTo>
                    <a:pt x="7771" y="22243"/>
                  </a:lnTo>
                  <a:lnTo>
                    <a:pt x="7485" y="22224"/>
                  </a:lnTo>
                  <a:lnTo>
                    <a:pt x="7198" y="22204"/>
                  </a:lnTo>
                  <a:lnTo>
                    <a:pt x="6912" y="22166"/>
                  </a:lnTo>
                  <a:lnTo>
                    <a:pt x="6606" y="22109"/>
                  </a:lnTo>
                  <a:lnTo>
                    <a:pt x="6244" y="22033"/>
                  </a:lnTo>
                  <a:lnTo>
                    <a:pt x="5881" y="21918"/>
                  </a:lnTo>
                  <a:lnTo>
                    <a:pt x="5556" y="21765"/>
                  </a:lnTo>
                  <a:lnTo>
                    <a:pt x="5232" y="21594"/>
                  </a:lnTo>
                  <a:lnTo>
                    <a:pt x="4926" y="21403"/>
                  </a:lnTo>
                  <a:lnTo>
                    <a:pt x="4659" y="21154"/>
                  </a:lnTo>
                  <a:lnTo>
                    <a:pt x="4411" y="20906"/>
                  </a:lnTo>
                  <a:lnTo>
                    <a:pt x="4182" y="20620"/>
                  </a:lnTo>
                  <a:lnTo>
                    <a:pt x="3991" y="20295"/>
                  </a:lnTo>
                  <a:lnTo>
                    <a:pt x="3819" y="19952"/>
                  </a:lnTo>
                  <a:lnTo>
                    <a:pt x="3685" y="19589"/>
                  </a:lnTo>
                  <a:lnTo>
                    <a:pt x="3590" y="19207"/>
                  </a:lnTo>
                  <a:lnTo>
                    <a:pt x="3552" y="18959"/>
                  </a:lnTo>
                  <a:lnTo>
                    <a:pt x="3514" y="18711"/>
                  </a:lnTo>
                  <a:lnTo>
                    <a:pt x="3495" y="18482"/>
                  </a:lnTo>
                  <a:lnTo>
                    <a:pt x="3495" y="18233"/>
                  </a:lnTo>
                  <a:lnTo>
                    <a:pt x="3495" y="17985"/>
                  </a:lnTo>
                  <a:lnTo>
                    <a:pt x="3514" y="17737"/>
                  </a:lnTo>
                  <a:lnTo>
                    <a:pt x="3571" y="17260"/>
                  </a:lnTo>
                  <a:lnTo>
                    <a:pt x="3685" y="16782"/>
                  </a:lnTo>
                  <a:lnTo>
                    <a:pt x="3838" y="16305"/>
                  </a:lnTo>
                  <a:lnTo>
                    <a:pt x="4029" y="15847"/>
                  </a:lnTo>
                  <a:lnTo>
                    <a:pt x="4258" y="15427"/>
                  </a:lnTo>
                  <a:lnTo>
                    <a:pt x="4564" y="15160"/>
                  </a:lnTo>
                  <a:lnTo>
                    <a:pt x="4869" y="14911"/>
                  </a:lnTo>
                  <a:lnTo>
                    <a:pt x="5079" y="14778"/>
                  </a:lnTo>
                  <a:lnTo>
                    <a:pt x="5289" y="14644"/>
                  </a:lnTo>
                  <a:lnTo>
                    <a:pt x="5518" y="14530"/>
                  </a:lnTo>
                  <a:lnTo>
                    <a:pt x="5747" y="14415"/>
                  </a:lnTo>
                  <a:lnTo>
                    <a:pt x="5996" y="14339"/>
                  </a:lnTo>
                  <a:lnTo>
                    <a:pt x="6225" y="14243"/>
                  </a:lnTo>
                  <a:lnTo>
                    <a:pt x="6473" y="14186"/>
                  </a:lnTo>
                  <a:lnTo>
                    <a:pt x="6740" y="14129"/>
                  </a:lnTo>
                  <a:lnTo>
                    <a:pt x="7122" y="14090"/>
                  </a:lnTo>
                  <a:lnTo>
                    <a:pt x="7523" y="14071"/>
                  </a:lnTo>
                  <a:close/>
                  <a:moveTo>
                    <a:pt x="8516" y="1"/>
                  </a:moveTo>
                  <a:lnTo>
                    <a:pt x="8000" y="58"/>
                  </a:lnTo>
                  <a:lnTo>
                    <a:pt x="7485" y="154"/>
                  </a:lnTo>
                  <a:lnTo>
                    <a:pt x="7007" y="287"/>
                  </a:lnTo>
                  <a:lnTo>
                    <a:pt x="6530" y="459"/>
                  </a:lnTo>
                  <a:lnTo>
                    <a:pt x="6186" y="612"/>
                  </a:lnTo>
                  <a:lnTo>
                    <a:pt x="5843" y="784"/>
                  </a:lnTo>
                  <a:lnTo>
                    <a:pt x="5518" y="975"/>
                  </a:lnTo>
                  <a:lnTo>
                    <a:pt x="5213" y="1185"/>
                  </a:lnTo>
                  <a:lnTo>
                    <a:pt x="4946" y="1375"/>
                  </a:lnTo>
                  <a:lnTo>
                    <a:pt x="4697" y="1585"/>
                  </a:lnTo>
                  <a:lnTo>
                    <a:pt x="4449" y="1815"/>
                  </a:lnTo>
                  <a:lnTo>
                    <a:pt x="4220" y="2044"/>
                  </a:lnTo>
                  <a:lnTo>
                    <a:pt x="3991" y="2292"/>
                  </a:lnTo>
                  <a:lnTo>
                    <a:pt x="3800" y="2559"/>
                  </a:lnTo>
                  <a:lnTo>
                    <a:pt x="3609" y="2826"/>
                  </a:lnTo>
                  <a:lnTo>
                    <a:pt x="3418" y="3113"/>
                  </a:lnTo>
                  <a:lnTo>
                    <a:pt x="3265" y="3399"/>
                  </a:lnTo>
                  <a:lnTo>
                    <a:pt x="3113" y="3705"/>
                  </a:lnTo>
                  <a:lnTo>
                    <a:pt x="2979" y="4010"/>
                  </a:lnTo>
                  <a:lnTo>
                    <a:pt x="2865" y="4335"/>
                  </a:lnTo>
                  <a:lnTo>
                    <a:pt x="2769" y="4659"/>
                  </a:lnTo>
                  <a:lnTo>
                    <a:pt x="2674" y="4984"/>
                  </a:lnTo>
                  <a:lnTo>
                    <a:pt x="2616" y="5327"/>
                  </a:lnTo>
                  <a:lnTo>
                    <a:pt x="2559" y="5671"/>
                  </a:lnTo>
                  <a:lnTo>
                    <a:pt x="2540" y="6053"/>
                  </a:lnTo>
                  <a:lnTo>
                    <a:pt x="2540" y="6416"/>
                  </a:lnTo>
                  <a:lnTo>
                    <a:pt x="2559" y="6797"/>
                  </a:lnTo>
                  <a:lnTo>
                    <a:pt x="2597" y="7160"/>
                  </a:lnTo>
                  <a:lnTo>
                    <a:pt x="2655" y="7504"/>
                  </a:lnTo>
                  <a:lnTo>
                    <a:pt x="2731" y="7848"/>
                  </a:lnTo>
                  <a:lnTo>
                    <a:pt x="2826" y="8191"/>
                  </a:lnTo>
                  <a:lnTo>
                    <a:pt x="2941" y="8535"/>
                  </a:lnTo>
                  <a:lnTo>
                    <a:pt x="3075" y="8859"/>
                  </a:lnTo>
                  <a:lnTo>
                    <a:pt x="3246" y="9165"/>
                  </a:lnTo>
                  <a:lnTo>
                    <a:pt x="3418" y="9489"/>
                  </a:lnTo>
                  <a:lnTo>
                    <a:pt x="3609" y="9776"/>
                  </a:lnTo>
                  <a:lnTo>
                    <a:pt x="3800" y="10062"/>
                  </a:lnTo>
                  <a:lnTo>
                    <a:pt x="4029" y="10349"/>
                  </a:lnTo>
                  <a:lnTo>
                    <a:pt x="4258" y="10597"/>
                  </a:lnTo>
                  <a:lnTo>
                    <a:pt x="4506" y="10864"/>
                  </a:lnTo>
                  <a:lnTo>
                    <a:pt x="4239" y="11017"/>
                  </a:lnTo>
                  <a:lnTo>
                    <a:pt x="3972" y="11169"/>
                  </a:lnTo>
                  <a:lnTo>
                    <a:pt x="3705" y="11341"/>
                  </a:lnTo>
                  <a:lnTo>
                    <a:pt x="3437" y="11532"/>
                  </a:lnTo>
                  <a:lnTo>
                    <a:pt x="3189" y="11723"/>
                  </a:lnTo>
                  <a:lnTo>
                    <a:pt x="2941" y="11933"/>
                  </a:lnTo>
                  <a:lnTo>
                    <a:pt x="2712" y="12143"/>
                  </a:lnTo>
                  <a:lnTo>
                    <a:pt x="2483" y="12372"/>
                  </a:lnTo>
                  <a:lnTo>
                    <a:pt x="2196" y="12678"/>
                  </a:lnTo>
                  <a:lnTo>
                    <a:pt x="1929" y="12983"/>
                  </a:lnTo>
                  <a:lnTo>
                    <a:pt x="1700" y="13327"/>
                  </a:lnTo>
                  <a:lnTo>
                    <a:pt x="1452" y="13670"/>
                  </a:lnTo>
                  <a:lnTo>
                    <a:pt x="1242" y="14033"/>
                  </a:lnTo>
                  <a:lnTo>
                    <a:pt x="1051" y="14415"/>
                  </a:lnTo>
                  <a:lnTo>
                    <a:pt x="879" y="14797"/>
                  </a:lnTo>
                  <a:lnTo>
                    <a:pt x="707" y="15217"/>
                  </a:lnTo>
                  <a:lnTo>
                    <a:pt x="688" y="15274"/>
                  </a:lnTo>
                  <a:lnTo>
                    <a:pt x="516" y="15828"/>
                  </a:lnTo>
                  <a:lnTo>
                    <a:pt x="364" y="16267"/>
                  </a:lnTo>
                  <a:lnTo>
                    <a:pt x="230" y="16725"/>
                  </a:lnTo>
                  <a:lnTo>
                    <a:pt x="115" y="17183"/>
                  </a:lnTo>
                  <a:lnTo>
                    <a:pt x="58" y="17642"/>
                  </a:lnTo>
                  <a:lnTo>
                    <a:pt x="1" y="18100"/>
                  </a:lnTo>
                  <a:lnTo>
                    <a:pt x="1" y="18577"/>
                  </a:lnTo>
                  <a:lnTo>
                    <a:pt x="20" y="19035"/>
                  </a:lnTo>
                  <a:lnTo>
                    <a:pt x="77" y="19513"/>
                  </a:lnTo>
                  <a:lnTo>
                    <a:pt x="173" y="20028"/>
                  </a:lnTo>
                  <a:lnTo>
                    <a:pt x="325" y="20524"/>
                  </a:lnTo>
                  <a:lnTo>
                    <a:pt x="459" y="21040"/>
                  </a:lnTo>
                  <a:lnTo>
                    <a:pt x="631" y="21555"/>
                  </a:lnTo>
                  <a:lnTo>
                    <a:pt x="745" y="21804"/>
                  </a:lnTo>
                  <a:lnTo>
                    <a:pt x="860" y="22033"/>
                  </a:lnTo>
                  <a:lnTo>
                    <a:pt x="994" y="22262"/>
                  </a:lnTo>
                  <a:lnTo>
                    <a:pt x="1127" y="22491"/>
                  </a:lnTo>
                  <a:lnTo>
                    <a:pt x="1375" y="22854"/>
                  </a:lnTo>
                  <a:lnTo>
                    <a:pt x="1566" y="23102"/>
                  </a:lnTo>
                  <a:lnTo>
                    <a:pt x="1776" y="23331"/>
                  </a:lnTo>
                  <a:lnTo>
                    <a:pt x="1986" y="23541"/>
                  </a:lnTo>
                  <a:lnTo>
                    <a:pt x="2215" y="23751"/>
                  </a:lnTo>
                  <a:lnTo>
                    <a:pt x="2445" y="23961"/>
                  </a:lnTo>
                  <a:lnTo>
                    <a:pt x="2693" y="24152"/>
                  </a:lnTo>
                  <a:lnTo>
                    <a:pt x="2941" y="24324"/>
                  </a:lnTo>
                  <a:lnTo>
                    <a:pt x="3208" y="24495"/>
                  </a:lnTo>
                  <a:lnTo>
                    <a:pt x="3475" y="24648"/>
                  </a:lnTo>
                  <a:lnTo>
                    <a:pt x="3762" y="24801"/>
                  </a:lnTo>
                  <a:lnTo>
                    <a:pt x="4067" y="24935"/>
                  </a:lnTo>
                  <a:lnTo>
                    <a:pt x="4354" y="25068"/>
                  </a:lnTo>
                  <a:lnTo>
                    <a:pt x="4659" y="25183"/>
                  </a:lnTo>
                  <a:lnTo>
                    <a:pt x="4965" y="25278"/>
                  </a:lnTo>
                  <a:lnTo>
                    <a:pt x="5289" y="25355"/>
                  </a:lnTo>
                  <a:lnTo>
                    <a:pt x="5595" y="25431"/>
                  </a:lnTo>
                  <a:lnTo>
                    <a:pt x="5900" y="25507"/>
                  </a:lnTo>
                  <a:lnTo>
                    <a:pt x="6225" y="25545"/>
                  </a:lnTo>
                  <a:lnTo>
                    <a:pt x="6855" y="25679"/>
                  </a:lnTo>
                  <a:lnTo>
                    <a:pt x="7504" y="25775"/>
                  </a:lnTo>
                  <a:lnTo>
                    <a:pt x="8077" y="25813"/>
                  </a:lnTo>
                  <a:lnTo>
                    <a:pt x="8649" y="25832"/>
                  </a:lnTo>
                  <a:lnTo>
                    <a:pt x="9241" y="25813"/>
                  </a:lnTo>
                  <a:lnTo>
                    <a:pt x="9814" y="25755"/>
                  </a:lnTo>
                  <a:lnTo>
                    <a:pt x="10291" y="25679"/>
                  </a:lnTo>
                  <a:lnTo>
                    <a:pt x="10749" y="25584"/>
                  </a:lnTo>
                  <a:lnTo>
                    <a:pt x="11208" y="25469"/>
                  </a:lnTo>
                  <a:lnTo>
                    <a:pt x="11647" y="25335"/>
                  </a:lnTo>
                  <a:lnTo>
                    <a:pt x="12086" y="25164"/>
                  </a:lnTo>
                  <a:lnTo>
                    <a:pt x="12506" y="24954"/>
                  </a:lnTo>
                  <a:lnTo>
                    <a:pt x="12926" y="24744"/>
                  </a:lnTo>
                  <a:lnTo>
                    <a:pt x="13327" y="24495"/>
                  </a:lnTo>
                  <a:lnTo>
                    <a:pt x="13575" y="24305"/>
                  </a:lnTo>
                  <a:lnTo>
                    <a:pt x="13823" y="24095"/>
                  </a:lnTo>
                  <a:lnTo>
                    <a:pt x="14071" y="23885"/>
                  </a:lnTo>
                  <a:lnTo>
                    <a:pt x="14300" y="23655"/>
                  </a:lnTo>
                  <a:lnTo>
                    <a:pt x="14510" y="23426"/>
                  </a:lnTo>
                  <a:lnTo>
                    <a:pt x="14720" y="23197"/>
                  </a:lnTo>
                  <a:lnTo>
                    <a:pt x="14911" y="22949"/>
                  </a:lnTo>
                  <a:lnTo>
                    <a:pt x="15102" y="22682"/>
                  </a:lnTo>
                  <a:lnTo>
                    <a:pt x="15274" y="22414"/>
                  </a:lnTo>
                  <a:lnTo>
                    <a:pt x="15427" y="22147"/>
                  </a:lnTo>
                  <a:lnTo>
                    <a:pt x="15560" y="21994"/>
                  </a:lnTo>
                  <a:lnTo>
                    <a:pt x="15751" y="21746"/>
                  </a:lnTo>
                  <a:lnTo>
                    <a:pt x="15923" y="21498"/>
                  </a:lnTo>
                  <a:lnTo>
                    <a:pt x="16076" y="21250"/>
                  </a:lnTo>
                  <a:lnTo>
                    <a:pt x="16210" y="20983"/>
                  </a:lnTo>
                  <a:lnTo>
                    <a:pt x="16343" y="20715"/>
                  </a:lnTo>
                  <a:lnTo>
                    <a:pt x="16458" y="20448"/>
                  </a:lnTo>
                  <a:lnTo>
                    <a:pt x="16553" y="20181"/>
                  </a:lnTo>
                  <a:lnTo>
                    <a:pt x="16649" y="19894"/>
                  </a:lnTo>
                  <a:lnTo>
                    <a:pt x="16725" y="19627"/>
                  </a:lnTo>
                  <a:lnTo>
                    <a:pt x="16782" y="19341"/>
                  </a:lnTo>
                  <a:lnTo>
                    <a:pt x="16820" y="19054"/>
                  </a:lnTo>
                  <a:lnTo>
                    <a:pt x="16859" y="18768"/>
                  </a:lnTo>
                  <a:lnTo>
                    <a:pt x="16878" y="18482"/>
                  </a:lnTo>
                  <a:lnTo>
                    <a:pt x="16878" y="18176"/>
                  </a:lnTo>
                  <a:lnTo>
                    <a:pt x="16878" y="17890"/>
                  </a:lnTo>
                  <a:lnTo>
                    <a:pt x="16859" y="17603"/>
                  </a:lnTo>
                  <a:lnTo>
                    <a:pt x="16820" y="17317"/>
                  </a:lnTo>
                  <a:lnTo>
                    <a:pt x="16782" y="17012"/>
                  </a:lnTo>
                  <a:lnTo>
                    <a:pt x="16668" y="16439"/>
                  </a:lnTo>
                  <a:lnTo>
                    <a:pt x="16496" y="15866"/>
                  </a:lnTo>
                  <a:lnTo>
                    <a:pt x="16286" y="15293"/>
                  </a:lnTo>
                  <a:lnTo>
                    <a:pt x="16038" y="14740"/>
                  </a:lnTo>
                  <a:lnTo>
                    <a:pt x="15751" y="14205"/>
                  </a:lnTo>
                  <a:lnTo>
                    <a:pt x="15427" y="13690"/>
                  </a:lnTo>
                  <a:lnTo>
                    <a:pt x="15064" y="13193"/>
                  </a:lnTo>
                  <a:lnTo>
                    <a:pt x="14873" y="12945"/>
                  </a:lnTo>
                  <a:lnTo>
                    <a:pt x="14644" y="12697"/>
                  </a:lnTo>
                  <a:lnTo>
                    <a:pt x="14434" y="12449"/>
                  </a:lnTo>
                  <a:lnTo>
                    <a:pt x="14205" y="12220"/>
                  </a:lnTo>
                  <a:lnTo>
                    <a:pt x="13957" y="12009"/>
                  </a:lnTo>
                  <a:lnTo>
                    <a:pt x="13709" y="11780"/>
                  </a:lnTo>
                  <a:lnTo>
                    <a:pt x="13460" y="11589"/>
                  </a:lnTo>
                  <a:lnTo>
                    <a:pt x="13193" y="11399"/>
                  </a:lnTo>
                  <a:lnTo>
                    <a:pt x="12754" y="11112"/>
                  </a:lnTo>
                  <a:lnTo>
                    <a:pt x="12582" y="10998"/>
                  </a:lnTo>
                  <a:lnTo>
                    <a:pt x="12907" y="10673"/>
                  </a:lnTo>
                  <a:lnTo>
                    <a:pt x="13193" y="10349"/>
                  </a:lnTo>
                  <a:lnTo>
                    <a:pt x="13384" y="10119"/>
                  </a:lnTo>
                  <a:lnTo>
                    <a:pt x="13556" y="9871"/>
                  </a:lnTo>
                  <a:lnTo>
                    <a:pt x="13728" y="9642"/>
                  </a:lnTo>
                  <a:lnTo>
                    <a:pt x="13880" y="9375"/>
                  </a:lnTo>
                  <a:lnTo>
                    <a:pt x="14033" y="9127"/>
                  </a:lnTo>
                  <a:lnTo>
                    <a:pt x="14167" y="8859"/>
                  </a:lnTo>
                  <a:lnTo>
                    <a:pt x="14300" y="8592"/>
                  </a:lnTo>
                  <a:lnTo>
                    <a:pt x="14415" y="8325"/>
                  </a:lnTo>
                  <a:lnTo>
                    <a:pt x="14510" y="8058"/>
                  </a:lnTo>
                  <a:lnTo>
                    <a:pt x="14606" y="7771"/>
                  </a:lnTo>
                  <a:lnTo>
                    <a:pt x="14682" y="7485"/>
                  </a:lnTo>
                  <a:lnTo>
                    <a:pt x="14740" y="7198"/>
                  </a:lnTo>
                  <a:lnTo>
                    <a:pt x="14778" y="6912"/>
                  </a:lnTo>
                  <a:lnTo>
                    <a:pt x="14816" y="6607"/>
                  </a:lnTo>
                  <a:lnTo>
                    <a:pt x="14835" y="6301"/>
                  </a:lnTo>
                  <a:lnTo>
                    <a:pt x="14854" y="5996"/>
                  </a:lnTo>
                  <a:lnTo>
                    <a:pt x="14854" y="5805"/>
                  </a:lnTo>
                  <a:lnTo>
                    <a:pt x="14835" y="5537"/>
                  </a:lnTo>
                  <a:lnTo>
                    <a:pt x="14816" y="5270"/>
                  </a:lnTo>
                  <a:lnTo>
                    <a:pt x="14740" y="4831"/>
                  </a:lnTo>
                  <a:lnTo>
                    <a:pt x="14644" y="4411"/>
                  </a:lnTo>
                  <a:lnTo>
                    <a:pt x="14510" y="4010"/>
                  </a:lnTo>
                  <a:lnTo>
                    <a:pt x="14358" y="3609"/>
                  </a:lnTo>
                  <a:lnTo>
                    <a:pt x="14186" y="3227"/>
                  </a:lnTo>
                  <a:lnTo>
                    <a:pt x="13976" y="2865"/>
                  </a:lnTo>
                  <a:lnTo>
                    <a:pt x="13766" y="2521"/>
                  </a:lnTo>
                  <a:lnTo>
                    <a:pt x="13499" y="2196"/>
                  </a:lnTo>
                  <a:lnTo>
                    <a:pt x="13231" y="1872"/>
                  </a:lnTo>
                  <a:lnTo>
                    <a:pt x="12926" y="1566"/>
                  </a:lnTo>
                  <a:lnTo>
                    <a:pt x="12601" y="1280"/>
                  </a:lnTo>
                  <a:lnTo>
                    <a:pt x="12258" y="1032"/>
                  </a:lnTo>
                  <a:lnTo>
                    <a:pt x="11895" y="803"/>
                  </a:lnTo>
                  <a:lnTo>
                    <a:pt x="11513" y="593"/>
                  </a:lnTo>
                  <a:lnTo>
                    <a:pt x="11112" y="421"/>
                  </a:lnTo>
                  <a:lnTo>
                    <a:pt x="10711" y="268"/>
                  </a:lnTo>
                  <a:lnTo>
                    <a:pt x="10425" y="192"/>
                  </a:lnTo>
                  <a:lnTo>
                    <a:pt x="10138" y="115"/>
                  </a:lnTo>
                  <a:lnTo>
                    <a:pt x="9833" y="77"/>
                  </a:lnTo>
                  <a:lnTo>
                    <a:pt x="9528" y="39"/>
                  </a:lnTo>
                  <a:lnTo>
                    <a:pt x="927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5"/>
            <p:cNvSpPr/>
            <p:nvPr/>
          </p:nvSpPr>
          <p:spPr>
            <a:xfrm>
              <a:off x="2333250" y="2369225"/>
              <a:ext cx="63025" cy="303100"/>
            </a:xfrm>
            <a:custGeom>
              <a:avLst/>
              <a:gdLst/>
              <a:ahLst/>
              <a:cxnLst/>
              <a:rect l="l" t="t" r="r" b="b"/>
              <a:pathLst>
                <a:path w="2521" h="12124" extrusionOk="0">
                  <a:moveTo>
                    <a:pt x="1795" y="0"/>
                  </a:moveTo>
                  <a:lnTo>
                    <a:pt x="1508" y="306"/>
                  </a:lnTo>
                  <a:lnTo>
                    <a:pt x="1241" y="611"/>
                  </a:lnTo>
                  <a:lnTo>
                    <a:pt x="1012" y="955"/>
                  </a:lnTo>
                  <a:lnTo>
                    <a:pt x="764" y="1298"/>
                  </a:lnTo>
                  <a:lnTo>
                    <a:pt x="554" y="1661"/>
                  </a:lnTo>
                  <a:lnTo>
                    <a:pt x="363" y="2043"/>
                  </a:lnTo>
                  <a:lnTo>
                    <a:pt x="191" y="2425"/>
                  </a:lnTo>
                  <a:lnTo>
                    <a:pt x="19" y="2845"/>
                  </a:lnTo>
                  <a:lnTo>
                    <a:pt x="0" y="2902"/>
                  </a:lnTo>
                  <a:lnTo>
                    <a:pt x="76" y="4716"/>
                  </a:lnTo>
                  <a:lnTo>
                    <a:pt x="172" y="6510"/>
                  </a:lnTo>
                  <a:lnTo>
                    <a:pt x="286" y="8324"/>
                  </a:lnTo>
                  <a:lnTo>
                    <a:pt x="439" y="10119"/>
                  </a:lnTo>
                  <a:lnTo>
                    <a:pt x="687" y="10482"/>
                  </a:lnTo>
                  <a:lnTo>
                    <a:pt x="878" y="10730"/>
                  </a:lnTo>
                  <a:lnTo>
                    <a:pt x="1088" y="10959"/>
                  </a:lnTo>
                  <a:lnTo>
                    <a:pt x="1298" y="11169"/>
                  </a:lnTo>
                  <a:lnTo>
                    <a:pt x="1527" y="11379"/>
                  </a:lnTo>
                  <a:lnTo>
                    <a:pt x="1757" y="11589"/>
                  </a:lnTo>
                  <a:lnTo>
                    <a:pt x="2005" y="11780"/>
                  </a:lnTo>
                  <a:lnTo>
                    <a:pt x="2253" y="11952"/>
                  </a:lnTo>
                  <a:lnTo>
                    <a:pt x="2520" y="12123"/>
                  </a:lnTo>
                  <a:lnTo>
                    <a:pt x="2291" y="9374"/>
                  </a:lnTo>
                  <a:lnTo>
                    <a:pt x="2100" y="6625"/>
                  </a:lnTo>
                  <a:lnTo>
                    <a:pt x="1947" y="3857"/>
                  </a:lnTo>
                  <a:lnTo>
                    <a:pt x="1833" y="1108"/>
                  </a:lnTo>
                  <a:lnTo>
                    <a:pt x="1795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5"/>
            <p:cNvSpPr/>
            <p:nvPr/>
          </p:nvSpPr>
          <p:spPr>
            <a:xfrm>
              <a:off x="2436325" y="2071400"/>
              <a:ext cx="48250" cy="361325"/>
            </a:xfrm>
            <a:custGeom>
              <a:avLst/>
              <a:gdLst/>
              <a:ahLst/>
              <a:cxnLst/>
              <a:rect l="l" t="t" r="r" b="b"/>
              <a:pathLst>
                <a:path w="1930" h="14453" extrusionOk="0">
                  <a:moveTo>
                    <a:pt x="1719" y="0"/>
                  </a:moveTo>
                  <a:lnTo>
                    <a:pt x="1375" y="153"/>
                  </a:lnTo>
                  <a:lnTo>
                    <a:pt x="1032" y="325"/>
                  </a:lnTo>
                  <a:lnTo>
                    <a:pt x="707" y="516"/>
                  </a:lnTo>
                  <a:lnTo>
                    <a:pt x="402" y="726"/>
                  </a:lnTo>
                  <a:lnTo>
                    <a:pt x="306" y="1852"/>
                  </a:lnTo>
                  <a:lnTo>
                    <a:pt x="268" y="2997"/>
                  </a:lnTo>
                  <a:lnTo>
                    <a:pt x="230" y="4124"/>
                  </a:lnTo>
                  <a:lnTo>
                    <a:pt x="173" y="5231"/>
                  </a:lnTo>
                  <a:lnTo>
                    <a:pt x="96" y="7179"/>
                  </a:lnTo>
                  <a:lnTo>
                    <a:pt x="39" y="9126"/>
                  </a:lnTo>
                  <a:lnTo>
                    <a:pt x="1" y="11073"/>
                  </a:lnTo>
                  <a:lnTo>
                    <a:pt x="20" y="13021"/>
                  </a:lnTo>
                  <a:lnTo>
                    <a:pt x="58" y="14452"/>
                  </a:lnTo>
                  <a:lnTo>
                    <a:pt x="268" y="14319"/>
                  </a:lnTo>
                  <a:lnTo>
                    <a:pt x="478" y="14185"/>
                  </a:lnTo>
                  <a:lnTo>
                    <a:pt x="707" y="14071"/>
                  </a:lnTo>
                  <a:lnTo>
                    <a:pt x="936" y="13956"/>
                  </a:lnTo>
                  <a:lnTo>
                    <a:pt x="1185" y="13880"/>
                  </a:lnTo>
                  <a:lnTo>
                    <a:pt x="1414" y="13784"/>
                  </a:lnTo>
                  <a:lnTo>
                    <a:pt x="1662" y="13727"/>
                  </a:lnTo>
                  <a:lnTo>
                    <a:pt x="1929" y="13670"/>
                  </a:lnTo>
                  <a:lnTo>
                    <a:pt x="1891" y="13021"/>
                  </a:lnTo>
                  <a:lnTo>
                    <a:pt x="1776" y="9985"/>
                  </a:lnTo>
                  <a:lnTo>
                    <a:pt x="1700" y="6969"/>
                  </a:lnTo>
                  <a:lnTo>
                    <a:pt x="1566" y="6797"/>
                  </a:lnTo>
                  <a:lnTo>
                    <a:pt x="1433" y="6606"/>
                  </a:lnTo>
                  <a:lnTo>
                    <a:pt x="1337" y="6434"/>
                  </a:lnTo>
                  <a:lnTo>
                    <a:pt x="1242" y="6243"/>
                  </a:lnTo>
                  <a:lnTo>
                    <a:pt x="1165" y="6033"/>
                  </a:lnTo>
                  <a:lnTo>
                    <a:pt x="1089" y="5823"/>
                  </a:lnTo>
                  <a:lnTo>
                    <a:pt x="1051" y="5632"/>
                  </a:lnTo>
                  <a:lnTo>
                    <a:pt x="1013" y="5403"/>
                  </a:lnTo>
                  <a:lnTo>
                    <a:pt x="994" y="5193"/>
                  </a:lnTo>
                  <a:lnTo>
                    <a:pt x="994" y="4983"/>
                  </a:lnTo>
                  <a:lnTo>
                    <a:pt x="1013" y="4773"/>
                  </a:lnTo>
                  <a:lnTo>
                    <a:pt x="1032" y="4544"/>
                  </a:lnTo>
                  <a:lnTo>
                    <a:pt x="1070" y="4334"/>
                  </a:lnTo>
                  <a:lnTo>
                    <a:pt x="1146" y="4124"/>
                  </a:lnTo>
                  <a:lnTo>
                    <a:pt x="1204" y="3914"/>
                  </a:lnTo>
                  <a:lnTo>
                    <a:pt x="1299" y="3704"/>
                  </a:lnTo>
                  <a:lnTo>
                    <a:pt x="1490" y="3513"/>
                  </a:lnTo>
                  <a:lnTo>
                    <a:pt x="1681" y="3322"/>
                  </a:lnTo>
                  <a:lnTo>
                    <a:pt x="1719" y="1661"/>
                  </a:lnTo>
                  <a:lnTo>
                    <a:pt x="1719" y="821"/>
                  </a:lnTo>
                  <a:lnTo>
                    <a:pt x="1719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5"/>
            <p:cNvSpPr/>
            <p:nvPr/>
          </p:nvSpPr>
          <p:spPr>
            <a:xfrm>
              <a:off x="2446825" y="2599750"/>
              <a:ext cx="56825" cy="104550"/>
            </a:xfrm>
            <a:custGeom>
              <a:avLst/>
              <a:gdLst/>
              <a:ahLst/>
              <a:cxnLst/>
              <a:rect l="l" t="t" r="r" b="b"/>
              <a:pathLst>
                <a:path w="2273" h="4182" extrusionOk="0">
                  <a:moveTo>
                    <a:pt x="1" y="1"/>
                  </a:moveTo>
                  <a:lnTo>
                    <a:pt x="173" y="1929"/>
                  </a:lnTo>
                  <a:lnTo>
                    <a:pt x="364" y="3838"/>
                  </a:lnTo>
                  <a:lnTo>
                    <a:pt x="669" y="3914"/>
                  </a:lnTo>
                  <a:lnTo>
                    <a:pt x="994" y="3952"/>
                  </a:lnTo>
                  <a:lnTo>
                    <a:pt x="1624" y="4086"/>
                  </a:lnTo>
                  <a:lnTo>
                    <a:pt x="2273" y="4182"/>
                  </a:lnTo>
                  <a:lnTo>
                    <a:pt x="2101" y="2387"/>
                  </a:lnTo>
                  <a:lnTo>
                    <a:pt x="1967" y="611"/>
                  </a:lnTo>
                  <a:lnTo>
                    <a:pt x="1681" y="573"/>
                  </a:lnTo>
                  <a:lnTo>
                    <a:pt x="1375" y="516"/>
                  </a:lnTo>
                  <a:lnTo>
                    <a:pt x="1013" y="440"/>
                  </a:lnTo>
                  <a:lnTo>
                    <a:pt x="650" y="325"/>
                  </a:lnTo>
                  <a:lnTo>
                    <a:pt x="325" y="1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5"/>
            <p:cNvSpPr/>
            <p:nvPr/>
          </p:nvSpPr>
          <p:spPr>
            <a:xfrm>
              <a:off x="2548025" y="2060900"/>
              <a:ext cx="36300" cy="82575"/>
            </a:xfrm>
            <a:custGeom>
              <a:avLst/>
              <a:gdLst/>
              <a:ahLst/>
              <a:cxnLst/>
              <a:rect l="l" t="t" r="r" b="b"/>
              <a:pathLst>
                <a:path w="1452" h="3303" extrusionOk="0">
                  <a:moveTo>
                    <a:pt x="249" y="0"/>
                  </a:moveTo>
                  <a:lnTo>
                    <a:pt x="172" y="668"/>
                  </a:lnTo>
                  <a:lnTo>
                    <a:pt x="96" y="1356"/>
                  </a:lnTo>
                  <a:lnTo>
                    <a:pt x="39" y="2043"/>
                  </a:lnTo>
                  <a:lnTo>
                    <a:pt x="0" y="2749"/>
                  </a:lnTo>
                  <a:lnTo>
                    <a:pt x="306" y="2807"/>
                  </a:lnTo>
                  <a:lnTo>
                    <a:pt x="592" y="2883"/>
                  </a:lnTo>
                  <a:lnTo>
                    <a:pt x="802" y="2959"/>
                  </a:lnTo>
                  <a:lnTo>
                    <a:pt x="1012" y="3055"/>
                  </a:lnTo>
                  <a:lnTo>
                    <a:pt x="1222" y="3169"/>
                  </a:lnTo>
                  <a:lnTo>
                    <a:pt x="1413" y="3303"/>
                  </a:lnTo>
                  <a:lnTo>
                    <a:pt x="1432" y="1776"/>
                  </a:lnTo>
                  <a:lnTo>
                    <a:pt x="1451" y="993"/>
                  </a:lnTo>
                  <a:lnTo>
                    <a:pt x="1432" y="229"/>
                  </a:lnTo>
                  <a:lnTo>
                    <a:pt x="1146" y="153"/>
                  </a:lnTo>
                  <a:lnTo>
                    <a:pt x="859" y="76"/>
                  </a:lnTo>
                  <a:lnTo>
                    <a:pt x="554" y="38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5"/>
            <p:cNvSpPr/>
            <p:nvPr/>
          </p:nvSpPr>
          <p:spPr>
            <a:xfrm>
              <a:off x="2541350" y="2248950"/>
              <a:ext cx="49175" cy="201900"/>
            </a:xfrm>
            <a:custGeom>
              <a:avLst/>
              <a:gdLst/>
              <a:ahLst/>
              <a:cxnLst/>
              <a:rect l="l" t="t" r="r" b="b"/>
              <a:pathLst>
                <a:path w="1967" h="8076" extrusionOk="0">
                  <a:moveTo>
                    <a:pt x="1680" y="0"/>
                  </a:moveTo>
                  <a:lnTo>
                    <a:pt x="1508" y="134"/>
                  </a:lnTo>
                  <a:lnTo>
                    <a:pt x="1298" y="248"/>
                  </a:lnTo>
                  <a:lnTo>
                    <a:pt x="1107" y="363"/>
                  </a:lnTo>
                  <a:lnTo>
                    <a:pt x="897" y="458"/>
                  </a:lnTo>
                  <a:lnTo>
                    <a:pt x="687" y="535"/>
                  </a:lnTo>
                  <a:lnTo>
                    <a:pt x="477" y="611"/>
                  </a:lnTo>
                  <a:lnTo>
                    <a:pt x="267" y="668"/>
                  </a:lnTo>
                  <a:lnTo>
                    <a:pt x="57" y="726"/>
                  </a:lnTo>
                  <a:lnTo>
                    <a:pt x="19" y="2024"/>
                  </a:lnTo>
                  <a:lnTo>
                    <a:pt x="0" y="3322"/>
                  </a:lnTo>
                  <a:lnTo>
                    <a:pt x="0" y="4620"/>
                  </a:lnTo>
                  <a:lnTo>
                    <a:pt x="0" y="5919"/>
                  </a:lnTo>
                  <a:lnTo>
                    <a:pt x="19" y="6759"/>
                  </a:lnTo>
                  <a:lnTo>
                    <a:pt x="306" y="6873"/>
                  </a:lnTo>
                  <a:lnTo>
                    <a:pt x="573" y="6988"/>
                  </a:lnTo>
                  <a:lnTo>
                    <a:pt x="840" y="7140"/>
                  </a:lnTo>
                  <a:lnTo>
                    <a:pt x="1088" y="7293"/>
                  </a:lnTo>
                  <a:lnTo>
                    <a:pt x="1317" y="7465"/>
                  </a:lnTo>
                  <a:lnTo>
                    <a:pt x="1546" y="7656"/>
                  </a:lnTo>
                  <a:lnTo>
                    <a:pt x="1776" y="7847"/>
                  </a:lnTo>
                  <a:lnTo>
                    <a:pt x="1966" y="8076"/>
                  </a:lnTo>
                  <a:lnTo>
                    <a:pt x="1890" y="5919"/>
                  </a:lnTo>
                  <a:lnTo>
                    <a:pt x="1776" y="2959"/>
                  </a:lnTo>
                  <a:lnTo>
                    <a:pt x="1680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5"/>
            <p:cNvSpPr/>
            <p:nvPr/>
          </p:nvSpPr>
          <p:spPr>
            <a:xfrm>
              <a:off x="2552800" y="2583525"/>
              <a:ext cx="54425" cy="120300"/>
            </a:xfrm>
            <a:custGeom>
              <a:avLst/>
              <a:gdLst/>
              <a:ahLst/>
              <a:cxnLst/>
              <a:rect l="l" t="t" r="r" b="b"/>
              <a:pathLst>
                <a:path w="2177" h="4812" extrusionOk="0">
                  <a:moveTo>
                    <a:pt x="1814" y="0"/>
                  </a:moveTo>
                  <a:lnTo>
                    <a:pt x="1680" y="153"/>
                  </a:lnTo>
                  <a:lnTo>
                    <a:pt x="1489" y="325"/>
                  </a:lnTo>
                  <a:lnTo>
                    <a:pt x="1298" y="478"/>
                  </a:lnTo>
                  <a:lnTo>
                    <a:pt x="1108" y="630"/>
                  </a:lnTo>
                  <a:lnTo>
                    <a:pt x="898" y="745"/>
                  </a:lnTo>
                  <a:lnTo>
                    <a:pt x="688" y="860"/>
                  </a:lnTo>
                  <a:lnTo>
                    <a:pt x="458" y="955"/>
                  </a:lnTo>
                  <a:lnTo>
                    <a:pt x="229" y="1050"/>
                  </a:lnTo>
                  <a:lnTo>
                    <a:pt x="0" y="1108"/>
                  </a:lnTo>
                  <a:lnTo>
                    <a:pt x="153" y="2960"/>
                  </a:lnTo>
                  <a:lnTo>
                    <a:pt x="344" y="4811"/>
                  </a:lnTo>
                  <a:lnTo>
                    <a:pt x="821" y="4735"/>
                  </a:lnTo>
                  <a:lnTo>
                    <a:pt x="1279" y="4640"/>
                  </a:lnTo>
                  <a:lnTo>
                    <a:pt x="1738" y="4525"/>
                  </a:lnTo>
                  <a:lnTo>
                    <a:pt x="2177" y="4391"/>
                  </a:lnTo>
                  <a:lnTo>
                    <a:pt x="1986" y="2196"/>
                  </a:lnTo>
                  <a:lnTo>
                    <a:pt x="1814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2645875" y="2114825"/>
              <a:ext cx="41550" cy="203825"/>
            </a:xfrm>
            <a:custGeom>
              <a:avLst/>
              <a:gdLst/>
              <a:ahLst/>
              <a:cxnLst/>
              <a:rect l="l" t="t" r="r" b="b"/>
              <a:pathLst>
                <a:path w="1662" h="8153" extrusionOk="0">
                  <a:moveTo>
                    <a:pt x="306" y="0"/>
                  </a:moveTo>
                  <a:lnTo>
                    <a:pt x="267" y="879"/>
                  </a:lnTo>
                  <a:lnTo>
                    <a:pt x="229" y="1757"/>
                  </a:lnTo>
                  <a:lnTo>
                    <a:pt x="210" y="2635"/>
                  </a:lnTo>
                  <a:lnTo>
                    <a:pt x="172" y="3494"/>
                  </a:lnTo>
                  <a:lnTo>
                    <a:pt x="57" y="5823"/>
                  </a:lnTo>
                  <a:lnTo>
                    <a:pt x="38" y="6988"/>
                  </a:lnTo>
                  <a:lnTo>
                    <a:pt x="0" y="8153"/>
                  </a:lnTo>
                  <a:lnTo>
                    <a:pt x="0" y="8153"/>
                  </a:lnTo>
                  <a:lnTo>
                    <a:pt x="191" y="7923"/>
                  </a:lnTo>
                  <a:lnTo>
                    <a:pt x="363" y="7675"/>
                  </a:lnTo>
                  <a:lnTo>
                    <a:pt x="535" y="7446"/>
                  </a:lnTo>
                  <a:lnTo>
                    <a:pt x="687" y="7179"/>
                  </a:lnTo>
                  <a:lnTo>
                    <a:pt x="840" y="6931"/>
                  </a:lnTo>
                  <a:lnTo>
                    <a:pt x="974" y="6663"/>
                  </a:lnTo>
                  <a:lnTo>
                    <a:pt x="1107" y="6396"/>
                  </a:lnTo>
                  <a:lnTo>
                    <a:pt x="1222" y="6129"/>
                  </a:lnTo>
                  <a:lnTo>
                    <a:pt x="1317" y="5862"/>
                  </a:lnTo>
                  <a:lnTo>
                    <a:pt x="1413" y="5575"/>
                  </a:lnTo>
                  <a:lnTo>
                    <a:pt x="1489" y="5289"/>
                  </a:lnTo>
                  <a:lnTo>
                    <a:pt x="1547" y="5002"/>
                  </a:lnTo>
                  <a:lnTo>
                    <a:pt x="1585" y="4716"/>
                  </a:lnTo>
                  <a:lnTo>
                    <a:pt x="1623" y="4411"/>
                  </a:lnTo>
                  <a:lnTo>
                    <a:pt x="1642" y="4105"/>
                  </a:lnTo>
                  <a:lnTo>
                    <a:pt x="1661" y="3800"/>
                  </a:lnTo>
                  <a:lnTo>
                    <a:pt x="1661" y="3609"/>
                  </a:lnTo>
                  <a:lnTo>
                    <a:pt x="1642" y="3341"/>
                  </a:lnTo>
                  <a:lnTo>
                    <a:pt x="1623" y="3074"/>
                  </a:lnTo>
                  <a:lnTo>
                    <a:pt x="1547" y="2635"/>
                  </a:lnTo>
                  <a:lnTo>
                    <a:pt x="1451" y="2215"/>
                  </a:lnTo>
                  <a:lnTo>
                    <a:pt x="1317" y="1814"/>
                  </a:lnTo>
                  <a:lnTo>
                    <a:pt x="1165" y="1413"/>
                  </a:lnTo>
                  <a:lnTo>
                    <a:pt x="993" y="1031"/>
                  </a:lnTo>
                  <a:lnTo>
                    <a:pt x="783" y="669"/>
                  </a:lnTo>
                  <a:lnTo>
                    <a:pt x="573" y="325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5"/>
            <p:cNvSpPr/>
            <p:nvPr/>
          </p:nvSpPr>
          <p:spPr>
            <a:xfrm>
              <a:off x="2645875" y="2344875"/>
              <a:ext cx="59200" cy="317425"/>
            </a:xfrm>
            <a:custGeom>
              <a:avLst/>
              <a:gdLst/>
              <a:ahLst/>
              <a:cxnLst/>
              <a:rect l="l" t="t" r="r" b="b"/>
              <a:pathLst>
                <a:path w="2368" h="12697" extrusionOk="0">
                  <a:moveTo>
                    <a:pt x="0" y="1"/>
                  </a:moveTo>
                  <a:lnTo>
                    <a:pt x="0" y="1032"/>
                  </a:lnTo>
                  <a:lnTo>
                    <a:pt x="19" y="2082"/>
                  </a:lnTo>
                  <a:lnTo>
                    <a:pt x="38" y="3418"/>
                  </a:lnTo>
                  <a:lnTo>
                    <a:pt x="96" y="4735"/>
                  </a:lnTo>
                  <a:lnTo>
                    <a:pt x="153" y="6072"/>
                  </a:lnTo>
                  <a:lnTo>
                    <a:pt x="210" y="7408"/>
                  </a:lnTo>
                  <a:lnTo>
                    <a:pt x="306" y="8725"/>
                  </a:lnTo>
                  <a:lnTo>
                    <a:pt x="401" y="10043"/>
                  </a:lnTo>
                  <a:lnTo>
                    <a:pt x="516" y="11379"/>
                  </a:lnTo>
                  <a:lnTo>
                    <a:pt x="630" y="12697"/>
                  </a:lnTo>
                  <a:lnTo>
                    <a:pt x="878" y="12487"/>
                  </a:lnTo>
                  <a:lnTo>
                    <a:pt x="1107" y="12257"/>
                  </a:lnTo>
                  <a:lnTo>
                    <a:pt x="1317" y="12028"/>
                  </a:lnTo>
                  <a:lnTo>
                    <a:pt x="1527" y="11799"/>
                  </a:lnTo>
                  <a:lnTo>
                    <a:pt x="1718" y="11551"/>
                  </a:lnTo>
                  <a:lnTo>
                    <a:pt x="1909" y="11284"/>
                  </a:lnTo>
                  <a:lnTo>
                    <a:pt x="2081" y="11016"/>
                  </a:lnTo>
                  <a:lnTo>
                    <a:pt x="2234" y="10749"/>
                  </a:lnTo>
                  <a:lnTo>
                    <a:pt x="2367" y="10596"/>
                  </a:lnTo>
                  <a:lnTo>
                    <a:pt x="2215" y="8477"/>
                  </a:lnTo>
                  <a:lnTo>
                    <a:pt x="2081" y="6339"/>
                  </a:lnTo>
                  <a:lnTo>
                    <a:pt x="1967" y="4220"/>
                  </a:lnTo>
                  <a:lnTo>
                    <a:pt x="1890" y="2082"/>
                  </a:lnTo>
                  <a:lnTo>
                    <a:pt x="1871" y="1795"/>
                  </a:lnTo>
                  <a:lnTo>
                    <a:pt x="1680" y="1547"/>
                  </a:lnTo>
                  <a:lnTo>
                    <a:pt x="1451" y="1299"/>
                  </a:lnTo>
                  <a:lnTo>
                    <a:pt x="1241" y="1051"/>
                  </a:lnTo>
                  <a:lnTo>
                    <a:pt x="1012" y="822"/>
                  </a:lnTo>
                  <a:lnTo>
                    <a:pt x="764" y="611"/>
                  </a:lnTo>
                  <a:lnTo>
                    <a:pt x="516" y="382"/>
                  </a:lnTo>
                  <a:lnTo>
                    <a:pt x="267" y="1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3" name="Google Shape;363;p5"/>
          <p:cNvGrpSpPr/>
          <p:nvPr/>
        </p:nvGrpSpPr>
        <p:grpSpPr>
          <a:xfrm rot="1306702">
            <a:off x="522357" y="5243818"/>
            <a:ext cx="805516" cy="1060129"/>
            <a:chOff x="3108350" y="1138275"/>
            <a:chExt cx="545100" cy="717400"/>
          </a:xfrm>
        </p:grpSpPr>
        <p:sp>
          <p:nvSpPr>
            <p:cNvPr id="364" name="Google Shape;364;p5"/>
            <p:cNvSpPr/>
            <p:nvPr/>
          </p:nvSpPr>
          <p:spPr>
            <a:xfrm>
              <a:off x="3108350" y="1138275"/>
              <a:ext cx="545100" cy="717400"/>
            </a:xfrm>
            <a:custGeom>
              <a:avLst/>
              <a:gdLst/>
              <a:ahLst/>
              <a:cxnLst/>
              <a:rect l="l" t="t" r="r" b="b"/>
              <a:pathLst>
                <a:path w="21804" h="28696" extrusionOk="0">
                  <a:moveTo>
                    <a:pt x="14472" y="1"/>
                  </a:moveTo>
                  <a:lnTo>
                    <a:pt x="14205" y="20"/>
                  </a:lnTo>
                  <a:lnTo>
                    <a:pt x="13919" y="39"/>
                  </a:lnTo>
                  <a:lnTo>
                    <a:pt x="13632" y="77"/>
                  </a:lnTo>
                  <a:lnTo>
                    <a:pt x="13327" y="135"/>
                  </a:lnTo>
                  <a:lnTo>
                    <a:pt x="13021" y="192"/>
                  </a:lnTo>
                  <a:lnTo>
                    <a:pt x="12697" y="287"/>
                  </a:lnTo>
                  <a:lnTo>
                    <a:pt x="12372" y="383"/>
                  </a:lnTo>
                  <a:lnTo>
                    <a:pt x="11666" y="574"/>
                  </a:lnTo>
                  <a:lnTo>
                    <a:pt x="10979" y="784"/>
                  </a:lnTo>
                  <a:lnTo>
                    <a:pt x="10310" y="1051"/>
                  </a:lnTo>
                  <a:lnTo>
                    <a:pt x="9642" y="1356"/>
                  </a:lnTo>
                  <a:lnTo>
                    <a:pt x="9012" y="1681"/>
                  </a:lnTo>
                  <a:lnTo>
                    <a:pt x="8382" y="2063"/>
                  </a:lnTo>
                  <a:lnTo>
                    <a:pt x="7771" y="2464"/>
                  </a:lnTo>
                  <a:lnTo>
                    <a:pt x="7160" y="2922"/>
                  </a:lnTo>
                  <a:lnTo>
                    <a:pt x="6587" y="3399"/>
                  </a:lnTo>
                  <a:lnTo>
                    <a:pt x="6034" y="3915"/>
                  </a:lnTo>
                  <a:lnTo>
                    <a:pt x="5480" y="4468"/>
                  </a:lnTo>
                  <a:lnTo>
                    <a:pt x="4965" y="5060"/>
                  </a:lnTo>
                  <a:lnTo>
                    <a:pt x="4449" y="5671"/>
                  </a:lnTo>
                  <a:lnTo>
                    <a:pt x="3972" y="6339"/>
                  </a:lnTo>
                  <a:lnTo>
                    <a:pt x="3495" y="7027"/>
                  </a:lnTo>
                  <a:lnTo>
                    <a:pt x="3056" y="7733"/>
                  </a:lnTo>
                  <a:lnTo>
                    <a:pt x="2521" y="8688"/>
                  </a:lnTo>
                  <a:lnTo>
                    <a:pt x="2044" y="9604"/>
                  </a:lnTo>
                  <a:lnTo>
                    <a:pt x="1624" y="10520"/>
                  </a:lnTo>
                  <a:lnTo>
                    <a:pt x="1242" y="11418"/>
                  </a:lnTo>
                  <a:lnTo>
                    <a:pt x="917" y="12315"/>
                  </a:lnTo>
                  <a:lnTo>
                    <a:pt x="631" y="13193"/>
                  </a:lnTo>
                  <a:lnTo>
                    <a:pt x="402" y="14052"/>
                  </a:lnTo>
                  <a:lnTo>
                    <a:pt x="306" y="14472"/>
                  </a:lnTo>
                  <a:lnTo>
                    <a:pt x="230" y="14892"/>
                  </a:lnTo>
                  <a:lnTo>
                    <a:pt x="154" y="15312"/>
                  </a:lnTo>
                  <a:lnTo>
                    <a:pt x="96" y="15713"/>
                  </a:lnTo>
                  <a:lnTo>
                    <a:pt x="58" y="16133"/>
                  </a:lnTo>
                  <a:lnTo>
                    <a:pt x="39" y="16534"/>
                  </a:lnTo>
                  <a:lnTo>
                    <a:pt x="20" y="16935"/>
                  </a:lnTo>
                  <a:lnTo>
                    <a:pt x="1" y="17336"/>
                  </a:lnTo>
                  <a:lnTo>
                    <a:pt x="20" y="17718"/>
                  </a:lnTo>
                  <a:lnTo>
                    <a:pt x="39" y="18119"/>
                  </a:lnTo>
                  <a:lnTo>
                    <a:pt x="77" y="18501"/>
                  </a:lnTo>
                  <a:lnTo>
                    <a:pt x="115" y="18883"/>
                  </a:lnTo>
                  <a:lnTo>
                    <a:pt x="173" y="19264"/>
                  </a:lnTo>
                  <a:lnTo>
                    <a:pt x="249" y="19627"/>
                  </a:lnTo>
                  <a:lnTo>
                    <a:pt x="325" y="20009"/>
                  </a:lnTo>
                  <a:lnTo>
                    <a:pt x="440" y="20372"/>
                  </a:lnTo>
                  <a:lnTo>
                    <a:pt x="535" y="20734"/>
                  </a:lnTo>
                  <a:lnTo>
                    <a:pt x="669" y="21097"/>
                  </a:lnTo>
                  <a:lnTo>
                    <a:pt x="822" y="21498"/>
                  </a:lnTo>
                  <a:lnTo>
                    <a:pt x="975" y="21880"/>
                  </a:lnTo>
                  <a:lnTo>
                    <a:pt x="1165" y="22262"/>
                  </a:lnTo>
                  <a:lnTo>
                    <a:pt x="1356" y="22644"/>
                  </a:lnTo>
                  <a:lnTo>
                    <a:pt x="1547" y="23006"/>
                  </a:lnTo>
                  <a:lnTo>
                    <a:pt x="1757" y="23350"/>
                  </a:lnTo>
                  <a:lnTo>
                    <a:pt x="1986" y="23694"/>
                  </a:lnTo>
                  <a:lnTo>
                    <a:pt x="2215" y="24037"/>
                  </a:lnTo>
                  <a:lnTo>
                    <a:pt x="2464" y="24362"/>
                  </a:lnTo>
                  <a:lnTo>
                    <a:pt x="2712" y="24686"/>
                  </a:lnTo>
                  <a:lnTo>
                    <a:pt x="2979" y="24992"/>
                  </a:lnTo>
                  <a:lnTo>
                    <a:pt x="3246" y="25278"/>
                  </a:lnTo>
                  <a:lnTo>
                    <a:pt x="3533" y="25565"/>
                  </a:lnTo>
                  <a:lnTo>
                    <a:pt x="3838" y="25832"/>
                  </a:lnTo>
                  <a:lnTo>
                    <a:pt x="4125" y="26099"/>
                  </a:lnTo>
                  <a:lnTo>
                    <a:pt x="4449" y="26347"/>
                  </a:lnTo>
                  <a:lnTo>
                    <a:pt x="4755" y="26596"/>
                  </a:lnTo>
                  <a:lnTo>
                    <a:pt x="5098" y="26825"/>
                  </a:lnTo>
                  <a:lnTo>
                    <a:pt x="5423" y="27035"/>
                  </a:lnTo>
                  <a:lnTo>
                    <a:pt x="5767" y="27226"/>
                  </a:lnTo>
                  <a:lnTo>
                    <a:pt x="6110" y="27436"/>
                  </a:lnTo>
                  <a:lnTo>
                    <a:pt x="6473" y="27607"/>
                  </a:lnTo>
                  <a:lnTo>
                    <a:pt x="6836" y="27779"/>
                  </a:lnTo>
                  <a:lnTo>
                    <a:pt x="7198" y="27932"/>
                  </a:lnTo>
                  <a:lnTo>
                    <a:pt x="7580" y="28066"/>
                  </a:lnTo>
                  <a:lnTo>
                    <a:pt x="7962" y="28180"/>
                  </a:lnTo>
                  <a:lnTo>
                    <a:pt x="8344" y="28295"/>
                  </a:lnTo>
                  <a:lnTo>
                    <a:pt x="8745" y="28409"/>
                  </a:lnTo>
                  <a:lnTo>
                    <a:pt x="9146" y="28486"/>
                  </a:lnTo>
                  <a:lnTo>
                    <a:pt x="9547" y="28562"/>
                  </a:lnTo>
                  <a:lnTo>
                    <a:pt x="9948" y="28619"/>
                  </a:lnTo>
                  <a:lnTo>
                    <a:pt x="10368" y="28657"/>
                  </a:lnTo>
                  <a:lnTo>
                    <a:pt x="10807" y="28677"/>
                  </a:lnTo>
                  <a:lnTo>
                    <a:pt x="11246" y="28696"/>
                  </a:lnTo>
                  <a:lnTo>
                    <a:pt x="11628" y="28677"/>
                  </a:lnTo>
                  <a:lnTo>
                    <a:pt x="12009" y="28657"/>
                  </a:lnTo>
                  <a:lnTo>
                    <a:pt x="12391" y="28638"/>
                  </a:lnTo>
                  <a:lnTo>
                    <a:pt x="12773" y="28581"/>
                  </a:lnTo>
                  <a:lnTo>
                    <a:pt x="13136" y="28524"/>
                  </a:lnTo>
                  <a:lnTo>
                    <a:pt x="13518" y="28447"/>
                  </a:lnTo>
                  <a:lnTo>
                    <a:pt x="13880" y="28371"/>
                  </a:lnTo>
                  <a:lnTo>
                    <a:pt x="14224" y="28276"/>
                  </a:lnTo>
                  <a:lnTo>
                    <a:pt x="14587" y="28161"/>
                  </a:lnTo>
                  <a:lnTo>
                    <a:pt x="14950" y="28027"/>
                  </a:lnTo>
                  <a:lnTo>
                    <a:pt x="15293" y="27894"/>
                  </a:lnTo>
                  <a:lnTo>
                    <a:pt x="15637" y="27760"/>
                  </a:lnTo>
                  <a:lnTo>
                    <a:pt x="15961" y="27607"/>
                  </a:lnTo>
                  <a:lnTo>
                    <a:pt x="16286" y="27436"/>
                  </a:lnTo>
                  <a:lnTo>
                    <a:pt x="16611" y="27245"/>
                  </a:lnTo>
                  <a:lnTo>
                    <a:pt x="16935" y="27054"/>
                  </a:lnTo>
                  <a:lnTo>
                    <a:pt x="17241" y="26863"/>
                  </a:lnTo>
                  <a:lnTo>
                    <a:pt x="17546" y="26653"/>
                  </a:lnTo>
                  <a:lnTo>
                    <a:pt x="17832" y="26424"/>
                  </a:lnTo>
                  <a:lnTo>
                    <a:pt x="18119" y="26195"/>
                  </a:lnTo>
                  <a:lnTo>
                    <a:pt x="18405" y="25946"/>
                  </a:lnTo>
                  <a:lnTo>
                    <a:pt x="18672" y="25698"/>
                  </a:lnTo>
                  <a:lnTo>
                    <a:pt x="18940" y="25431"/>
                  </a:lnTo>
                  <a:lnTo>
                    <a:pt x="19188" y="25164"/>
                  </a:lnTo>
                  <a:lnTo>
                    <a:pt x="19417" y="24877"/>
                  </a:lnTo>
                  <a:lnTo>
                    <a:pt x="19665" y="24591"/>
                  </a:lnTo>
                  <a:lnTo>
                    <a:pt x="19875" y="24285"/>
                  </a:lnTo>
                  <a:lnTo>
                    <a:pt x="20085" y="23980"/>
                  </a:lnTo>
                  <a:lnTo>
                    <a:pt x="20295" y="23675"/>
                  </a:lnTo>
                  <a:lnTo>
                    <a:pt x="20486" y="23350"/>
                  </a:lnTo>
                  <a:lnTo>
                    <a:pt x="20658" y="23006"/>
                  </a:lnTo>
                  <a:lnTo>
                    <a:pt x="20830" y="22663"/>
                  </a:lnTo>
                  <a:lnTo>
                    <a:pt x="20983" y="22300"/>
                  </a:lnTo>
                  <a:lnTo>
                    <a:pt x="21135" y="21918"/>
                  </a:lnTo>
                  <a:lnTo>
                    <a:pt x="21269" y="21517"/>
                  </a:lnTo>
                  <a:lnTo>
                    <a:pt x="21403" y="21116"/>
                  </a:lnTo>
                  <a:lnTo>
                    <a:pt x="21498" y="20715"/>
                  </a:lnTo>
                  <a:lnTo>
                    <a:pt x="21593" y="20314"/>
                  </a:lnTo>
                  <a:lnTo>
                    <a:pt x="21670" y="19894"/>
                  </a:lnTo>
                  <a:lnTo>
                    <a:pt x="21727" y="19474"/>
                  </a:lnTo>
                  <a:lnTo>
                    <a:pt x="21765" y="19054"/>
                  </a:lnTo>
                  <a:lnTo>
                    <a:pt x="21803" y="18634"/>
                  </a:lnTo>
                  <a:lnTo>
                    <a:pt x="21803" y="18214"/>
                  </a:lnTo>
                  <a:lnTo>
                    <a:pt x="21803" y="17794"/>
                  </a:lnTo>
                  <a:lnTo>
                    <a:pt x="21784" y="17374"/>
                  </a:lnTo>
                  <a:lnTo>
                    <a:pt x="21746" y="16954"/>
                  </a:lnTo>
                  <a:lnTo>
                    <a:pt x="21689" y="16534"/>
                  </a:lnTo>
                  <a:lnTo>
                    <a:pt x="21632" y="16114"/>
                  </a:lnTo>
                  <a:lnTo>
                    <a:pt x="21536" y="15713"/>
                  </a:lnTo>
                  <a:lnTo>
                    <a:pt x="21441" y="15293"/>
                  </a:lnTo>
                  <a:lnTo>
                    <a:pt x="21307" y="14911"/>
                  </a:lnTo>
                  <a:lnTo>
                    <a:pt x="21173" y="14511"/>
                  </a:lnTo>
                  <a:lnTo>
                    <a:pt x="21002" y="14129"/>
                  </a:lnTo>
                  <a:lnTo>
                    <a:pt x="20830" y="13766"/>
                  </a:lnTo>
                  <a:lnTo>
                    <a:pt x="20639" y="13403"/>
                  </a:lnTo>
                  <a:lnTo>
                    <a:pt x="20410" y="13040"/>
                  </a:lnTo>
                  <a:lnTo>
                    <a:pt x="20181" y="12716"/>
                  </a:lnTo>
                  <a:lnTo>
                    <a:pt x="19932" y="12391"/>
                  </a:lnTo>
                  <a:lnTo>
                    <a:pt x="19665" y="12067"/>
                  </a:lnTo>
                  <a:lnTo>
                    <a:pt x="19360" y="11780"/>
                  </a:lnTo>
                  <a:lnTo>
                    <a:pt x="19054" y="11494"/>
                  </a:lnTo>
                  <a:lnTo>
                    <a:pt x="18711" y="11227"/>
                  </a:lnTo>
                  <a:lnTo>
                    <a:pt x="18367" y="10979"/>
                  </a:lnTo>
                  <a:lnTo>
                    <a:pt x="17985" y="10769"/>
                  </a:lnTo>
                  <a:lnTo>
                    <a:pt x="17603" y="10559"/>
                  </a:lnTo>
                  <a:lnTo>
                    <a:pt x="17202" y="10368"/>
                  </a:lnTo>
                  <a:lnTo>
                    <a:pt x="16801" y="10215"/>
                  </a:lnTo>
                  <a:lnTo>
                    <a:pt x="16381" y="10081"/>
                  </a:lnTo>
                  <a:lnTo>
                    <a:pt x="15961" y="9967"/>
                  </a:lnTo>
                  <a:lnTo>
                    <a:pt x="15522" y="9890"/>
                  </a:lnTo>
                  <a:lnTo>
                    <a:pt x="15102" y="9833"/>
                  </a:lnTo>
                  <a:lnTo>
                    <a:pt x="14663" y="9814"/>
                  </a:lnTo>
                  <a:lnTo>
                    <a:pt x="14129" y="9776"/>
                  </a:lnTo>
                  <a:lnTo>
                    <a:pt x="13594" y="9776"/>
                  </a:lnTo>
                  <a:lnTo>
                    <a:pt x="13060" y="9795"/>
                  </a:lnTo>
                  <a:lnTo>
                    <a:pt x="12506" y="9833"/>
                  </a:lnTo>
                  <a:lnTo>
                    <a:pt x="11952" y="9909"/>
                  </a:lnTo>
                  <a:lnTo>
                    <a:pt x="11399" y="10024"/>
                  </a:lnTo>
                  <a:lnTo>
                    <a:pt x="10845" y="10139"/>
                  </a:lnTo>
                  <a:lnTo>
                    <a:pt x="10291" y="10310"/>
                  </a:lnTo>
                  <a:lnTo>
                    <a:pt x="10463" y="10119"/>
                  </a:lnTo>
                  <a:lnTo>
                    <a:pt x="10654" y="9967"/>
                  </a:lnTo>
                  <a:lnTo>
                    <a:pt x="10845" y="9795"/>
                  </a:lnTo>
                  <a:lnTo>
                    <a:pt x="11036" y="9661"/>
                  </a:lnTo>
                  <a:lnTo>
                    <a:pt x="11227" y="9528"/>
                  </a:lnTo>
                  <a:lnTo>
                    <a:pt x="11437" y="9413"/>
                  </a:lnTo>
                  <a:lnTo>
                    <a:pt x="11647" y="9298"/>
                  </a:lnTo>
                  <a:lnTo>
                    <a:pt x="11857" y="9203"/>
                  </a:lnTo>
                  <a:lnTo>
                    <a:pt x="14262" y="9069"/>
                  </a:lnTo>
                  <a:lnTo>
                    <a:pt x="14530" y="9088"/>
                  </a:lnTo>
                  <a:lnTo>
                    <a:pt x="14835" y="9088"/>
                  </a:lnTo>
                  <a:lnTo>
                    <a:pt x="15160" y="9069"/>
                  </a:lnTo>
                  <a:lnTo>
                    <a:pt x="15503" y="9031"/>
                  </a:lnTo>
                  <a:lnTo>
                    <a:pt x="15809" y="8993"/>
                  </a:lnTo>
                  <a:lnTo>
                    <a:pt x="16114" y="8955"/>
                  </a:lnTo>
                  <a:lnTo>
                    <a:pt x="16458" y="8898"/>
                  </a:lnTo>
                  <a:lnTo>
                    <a:pt x="16782" y="8802"/>
                  </a:lnTo>
                  <a:lnTo>
                    <a:pt x="17107" y="8688"/>
                  </a:lnTo>
                  <a:lnTo>
                    <a:pt x="17431" y="8516"/>
                  </a:lnTo>
                  <a:lnTo>
                    <a:pt x="17584" y="8420"/>
                  </a:lnTo>
                  <a:lnTo>
                    <a:pt x="17737" y="8306"/>
                  </a:lnTo>
                  <a:lnTo>
                    <a:pt x="17890" y="8191"/>
                  </a:lnTo>
                  <a:lnTo>
                    <a:pt x="18023" y="8058"/>
                  </a:lnTo>
                  <a:lnTo>
                    <a:pt x="18157" y="7905"/>
                  </a:lnTo>
                  <a:lnTo>
                    <a:pt x="18291" y="7752"/>
                  </a:lnTo>
                  <a:lnTo>
                    <a:pt x="18501" y="7447"/>
                  </a:lnTo>
                  <a:lnTo>
                    <a:pt x="18692" y="7084"/>
                  </a:lnTo>
                  <a:lnTo>
                    <a:pt x="18844" y="6721"/>
                  </a:lnTo>
                  <a:lnTo>
                    <a:pt x="18959" y="6339"/>
                  </a:lnTo>
                  <a:lnTo>
                    <a:pt x="19054" y="5919"/>
                  </a:lnTo>
                  <a:lnTo>
                    <a:pt x="19112" y="5518"/>
                  </a:lnTo>
                  <a:lnTo>
                    <a:pt x="19131" y="5098"/>
                  </a:lnTo>
                  <a:lnTo>
                    <a:pt x="19131" y="4678"/>
                  </a:lnTo>
                  <a:lnTo>
                    <a:pt x="19112" y="4258"/>
                  </a:lnTo>
                  <a:lnTo>
                    <a:pt x="19054" y="3838"/>
                  </a:lnTo>
                  <a:lnTo>
                    <a:pt x="18959" y="3437"/>
                  </a:lnTo>
                  <a:lnTo>
                    <a:pt x="18863" y="3056"/>
                  </a:lnTo>
                  <a:lnTo>
                    <a:pt x="18730" y="2674"/>
                  </a:lnTo>
                  <a:lnTo>
                    <a:pt x="18558" y="2330"/>
                  </a:lnTo>
                  <a:lnTo>
                    <a:pt x="18386" y="2025"/>
                  </a:lnTo>
                  <a:lnTo>
                    <a:pt x="18233" y="1815"/>
                  </a:lnTo>
                  <a:lnTo>
                    <a:pt x="18062" y="1585"/>
                  </a:lnTo>
                  <a:lnTo>
                    <a:pt x="17871" y="1356"/>
                  </a:lnTo>
                  <a:lnTo>
                    <a:pt x="17661" y="1146"/>
                  </a:lnTo>
                  <a:lnTo>
                    <a:pt x="17393" y="917"/>
                  </a:lnTo>
                  <a:lnTo>
                    <a:pt x="17126" y="726"/>
                  </a:lnTo>
                  <a:lnTo>
                    <a:pt x="16801" y="535"/>
                  </a:lnTo>
                  <a:lnTo>
                    <a:pt x="16458" y="364"/>
                  </a:lnTo>
                  <a:lnTo>
                    <a:pt x="16076" y="211"/>
                  </a:lnTo>
                  <a:lnTo>
                    <a:pt x="15656" y="115"/>
                  </a:lnTo>
                  <a:lnTo>
                    <a:pt x="15217" y="39"/>
                  </a:lnTo>
                  <a:lnTo>
                    <a:pt x="14969" y="20"/>
                  </a:lnTo>
                  <a:lnTo>
                    <a:pt x="147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6667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5"/>
            <p:cNvSpPr/>
            <p:nvPr/>
          </p:nvSpPr>
          <p:spPr>
            <a:xfrm>
              <a:off x="3147500" y="1177425"/>
              <a:ext cx="466800" cy="638650"/>
            </a:xfrm>
            <a:custGeom>
              <a:avLst/>
              <a:gdLst/>
              <a:ahLst/>
              <a:cxnLst/>
              <a:rect l="l" t="t" r="r" b="b"/>
              <a:pathLst>
                <a:path w="18672" h="25546" extrusionOk="0">
                  <a:moveTo>
                    <a:pt x="11150" y="13498"/>
                  </a:moveTo>
                  <a:lnTo>
                    <a:pt x="11474" y="13517"/>
                  </a:lnTo>
                  <a:lnTo>
                    <a:pt x="11799" y="13555"/>
                  </a:lnTo>
                  <a:lnTo>
                    <a:pt x="12124" y="13632"/>
                  </a:lnTo>
                  <a:lnTo>
                    <a:pt x="12429" y="13746"/>
                  </a:lnTo>
                  <a:lnTo>
                    <a:pt x="12754" y="13880"/>
                  </a:lnTo>
                  <a:lnTo>
                    <a:pt x="13078" y="14071"/>
                  </a:lnTo>
                  <a:lnTo>
                    <a:pt x="13212" y="14185"/>
                  </a:lnTo>
                  <a:lnTo>
                    <a:pt x="13364" y="14300"/>
                  </a:lnTo>
                  <a:lnTo>
                    <a:pt x="13498" y="14434"/>
                  </a:lnTo>
                  <a:lnTo>
                    <a:pt x="13632" y="14586"/>
                  </a:lnTo>
                  <a:lnTo>
                    <a:pt x="13765" y="14758"/>
                  </a:lnTo>
                  <a:lnTo>
                    <a:pt x="13899" y="14930"/>
                  </a:lnTo>
                  <a:lnTo>
                    <a:pt x="14014" y="15121"/>
                  </a:lnTo>
                  <a:lnTo>
                    <a:pt x="14109" y="15312"/>
                  </a:lnTo>
                  <a:lnTo>
                    <a:pt x="14262" y="15617"/>
                  </a:lnTo>
                  <a:lnTo>
                    <a:pt x="14376" y="15942"/>
                  </a:lnTo>
                  <a:lnTo>
                    <a:pt x="14453" y="16266"/>
                  </a:lnTo>
                  <a:lnTo>
                    <a:pt x="14510" y="16591"/>
                  </a:lnTo>
                  <a:lnTo>
                    <a:pt x="14510" y="16916"/>
                  </a:lnTo>
                  <a:lnTo>
                    <a:pt x="14510" y="17259"/>
                  </a:lnTo>
                  <a:lnTo>
                    <a:pt x="14472" y="17584"/>
                  </a:lnTo>
                  <a:lnTo>
                    <a:pt x="14395" y="17908"/>
                  </a:lnTo>
                  <a:lnTo>
                    <a:pt x="14281" y="18309"/>
                  </a:lnTo>
                  <a:lnTo>
                    <a:pt x="14109" y="18672"/>
                  </a:lnTo>
                  <a:lnTo>
                    <a:pt x="13899" y="19035"/>
                  </a:lnTo>
                  <a:lnTo>
                    <a:pt x="13785" y="19207"/>
                  </a:lnTo>
                  <a:lnTo>
                    <a:pt x="13651" y="19378"/>
                  </a:lnTo>
                  <a:lnTo>
                    <a:pt x="13422" y="19608"/>
                  </a:lnTo>
                  <a:lnTo>
                    <a:pt x="13193" y="19837"/>
                  </a:lnTo>
                  <a:lnTo>
                    <a:pt x="12868" y="20085"/>
                  </a:lnTo>
                  <a:lnTo>
                    <a:pt x="12524" y="20314"/>
                  </a:lnTo>
                  <a:lnTo>
                    <a:pt x="12162" y="20524"/>
                  </a:lnTo>
                  <a:lnTo>
                    <a:pt x="11761" y="20696"/>
                  </a:lnTo>
                  <a:lnTo>
                    <a:pt x="11360" y="20848"/>
                  </a:lnTo>
                  <a:lnTo>
                    <a:pt x="10940" y="20963"/>
                  </a:lnTo>
                  <a:lnTo>
                    <a:pt x="10501" y="21058"/>
                  </a:lnTo>
                  <a:lnTo>
                    <a:pt x="10081" y="21116"/>
                  </a:lnTo>
                  <a:lnTo>
                    <a:pt x="9642" y="21154"/>
                  </a:lnTo>
                  <a:lnTo>
                    <a:pt x="9222" y="21135"/>
                  </a:lnTo>
                  <a:lnTo>
                    <a:pt x="8821" y="21097"/>
                  </a:lnTo>
                  <a:lnTo>
                    <a:pt x="8420" y="21001"/>
                  </a:lnTo>
                  <a:lnTo>
                    <a:pt x="8229" y="20944"/>
                  </a:lnTo>
                  <a:lnTo>
                    <a:pt x="8057" y="20868"/>
                  </a:lnTo>
                  <a:lnTo>
                    <a:pt x="7866" y="20791"/>
                  </a:lnTo>
                  <a:lnTo>
                    <a:pt x="7713" y="20696"/>
                  </a:lnTo>
                  <a:lnTo>
                    <a:pt x="7542" y="20600"/>
                  </a:lnTo>
                  <a:lnTo>
                    <a:pt x="7389" y="20486"/>
                  </a:lnTo>
                  <a:lnTo>
                    <a:pt x="7255" y="20352"/>
                  </a:lnTo>
                  <a:lnTo>
                    <a:pt x="7122" y="20199"/>
                  </a:lnTo>
                  <a:lnTo>
                    <a:pt x="6969" y="20008"/>
                  </a:lnTo>
                  <a:lnTo>
                    <a:pt x="6835" y="19798"/>
                  </a:lnTo>
                  <a:lnTo>
                    <a:pt x="6721" y="19588"/>
                  </a:lnTo>
                  <a:lnTo>
                    <a:pt x="6625" y="19359"/>
                  </a:lnTo>
                  <a:lnTo>
                    <a:pt x="6568" y="19187"/>
                  </a:lnTo>
                  <a:lnTo>
                    <a:pt x="6511" y="18997"/>
                  </a:lnTo>
                  <a:lnTo>
                    <a:pt x="6453" y="18634"/>
                  </a:lnTo>
                  <a:lnTo>
                    <a:pt x="6434" y="18271"/>
                  </a:lnTo>
                  <a:lnTo>
                    <a:pt x="6453" y="17889"/>
                  </a:lnTo>
                  <a:lnTo>
                    <a:pt x="6511" y="17527"/>
                  </a:lnTo>
                  <a:lnTo>
                    <a:pt x="6587" y="17183"/>
                  </a:lnTo>
                  <a:lnTo>
                    <a:pt x="6682" y="16839"/>
                  </a:lnTo>
                  <a:lnTo>
                    <a:pt x="6816" y="16496"/>
                  </a:lnTo>
                  <a:lnTo>
                    <a:pt x="6969" y="16152"/>
                  </a:lnTo>
                  <a:lnTo>
                    <a:pt x="7160" y="15827"/>
                  </a:lnTo>
                  <a:lnTo>
                    <a:pt x="7351" y="15522"/>
                  </a:lnTo>
                  <a:lnTo>
                    <a:pt x="7561" y="15236"/>
                  </a:lnTo>
                  <a:lnTo>
                    <a:pt x="7847" y="14911"/>
                  </a:lnTo>
                  <a:lnTo>
                    <a:pt x="8152" y="14605"/>
                  </a:lnTo>
                  <a:lnTo>
                    <a:pt x="8343" y="14453"/>
                  </a:lnTo>
                  <a:lnTo>
                    <a:pt x="8534" y="14319"/>
                  </a:lnTo>
                  <a:lnTo>
                    <a:pt x="8725" y="14185"/>
                  </a:lnTo>
                  <a:lnTo>
                    <a:pt x="8935" y="14071"/>
                  </a:lnTo>
                  <a:lnTo>
                    <a:pt x="9145" y="13956"/>
                  </a:lnTo>
                  <a:lnTo>
                    <a:pt x="9374" y="13861"/>
                  </a:lnTo>
                  <a:lnTo>
                    <a:pt x="9584" y="13785"/>
                  </a:lnTo>
                  <a:lnTo>
                    <a:pt x="9813" y="13708"/>
                  </a:lnTo>
                  <a:lnTo>
                    <a:pt x="10138" y="13613"/>
                  </a:lnTo>
                  <a:lnTo>
                    <a:pt x="10482" y="13536"/>
                  </a:lnTo>
                  <a:lnTo>
                    <a:pt x="10806" y="13498"/>
                  </a:lnTo>
                  <a:close/>
                  <a:moveTo>
                    <a:pt x="13059" y="0"/>
                  </a:moveTo>
                  <a:lnTo>
                    <a:pt x="12754" y="19"/>
                  </a:lnTo>
                  <a:lnTo>
                    <a:pt x="12448" y="39"/>
                  </a:lnTo>
                  <a:lnTo>
                    <a:pt x="12143" y="96"/>
                  </a:lnTo>
                  <a:lnTo>
                    <a:pt x="11837" y="153"/>
                  </a:lnTo>
                  <a:lnTo>
                    <a:pt x="11532" y="229"/>
                  </a:lnTo>
                  <a:lnTo>
                    <a:pt x="11226" y="325"/>
                  </a:lnTo>
                  <a:lnTo>
                    <a:pt x="10825" y="420"/>
                  </a:lnTo>
                  <a:lnTo>
                    <a:pt x="10463" y="535"/>
                  </a:lnTo>
                  <a:lnTo>
                    <a:pt x="10081" y="649"/>
                  </a:lnTo>
                  <a:lnTo>
                    <a:pt x="9718" y="783"/>
                  </a:lnTo>
                  <a:lnTo>
                    <a:pt x="9355" y="936"/>
                  </a:lnTo>
                  <a:lnTo>
                    <a:pt x="8993" y="1089"/>
                  </a:lnTo>
                  <a:lnTo>
                    <a:pt x="8649" y="1260"/>
                  </a:lnTo>
                  <a:lnTo>
                    <a:pt x="8305" y="1432"/>
                  </a:lnTo>
                  <a:lnTo>
                    <a:pt x="7713" y="1776"/>
                  </a:lnTo>
                  <a:lnTo>
                    <a:pt x="7141" y="2158"/>
                  </a:lnTo>
                  <a:lnTo>
                    <a:pt x="6606" y="2559"/>
                  </a:lnTo>
                  <a:lnTo>
                    <a:pt x="6071" y="2998"/>
                  </a:lnTo>
                  <a:lnTo>
                    <a:pt x="5728" y="3303"/>
                  </a:lnTo>
                  <a:lnTo>
                    <a:pt x="5403" y="3628"/>
                  </a:lnTo>
                  <a:lnTo>
                    <a:pt x="5079" y="3971"/>
                  </a:lnTo>
                  <a:lnTo>
                    <a:pt x="4754" y="4315"/>
                  </a:lnTo>
                  <a:lnTo>
                    <a:pt x="4449" y="4678"/>
                  </a:lnTo>
                  <a:lnTo>
                    <a:pt x="4143" y="5041"/>
                  </a:lnTo>
                  <a:lnTo>
                    <a:pt x="3857" y="5422"/>
                  </a:lnTo>
                  <a:lnTo>
                    <a:pt x="3590" y="5804"/>
                  </a:lnTo>
                  <a:lnTo>
                    <a:pt x="3208" y="6377"/>
                  </a:lnTo>
                  <a:lnTo>
                    <a:pt x="2845" y="6969"/>
                  </a:lnTo>
                  <a:lnTo>
                    <a:pt x="2635" y="7312"/>
                  </a:lnTo>
                  <a:lnTo>
                    <a:pt x="2272" y="8000"/>
                  </a:lnTo>
                  <a:lnTo>
                    <a:pt x="1910" y="8706"/>
                  </a:lnTo>
                  <a:lnTo>
                    <a:pt x="1566" y="9432"/>
                  </a:lnTo>
                  <a:lnTo>
                    <a:pt x="1241" y="10157"/>
                  </a:lnTo>
                  <a:lnTo>
                    <a:pt x="955" y="10883"/>
                  </a:lnTo>
                  <a:lnTo>
                    <a:pt x="707" y="11608"/>
                  </a:lnTo>
                  <a:lnTo>
                    <a:pt x="497" y="12295"/>
                  </a:lnTo>
                  <a:lnTo>
                    <a:pt x="325" y="13002"/>
                  </a:lnTo>
                  <a:lnTo>
                    <a:pt x="191" y="13708"/>
                  </a:lnTo>
                  <a:lnTo>
                    <a:pt x="77" y="14415"/>
                  </a:lnTo>
                  <a:lnTo>
                    <a:pt x="19" y="15083"/>
                  </a:lnTo>
                  <a:lnTo>
                    <a:pt x="0" y="15770"/>
                  </a:lnTo>
                  <a:lnTo>
                    <a:pt x="39" y="16438"/>
                  </a:lnTo>
                  <a:lnTo>
                    <a:pt x="58" y="16782"/>
                  </a:lnTo>
                  <a:lnTo>
                    <a:pt x="115" y="17126"/>
                  </a:lnTo>
                  <a:lnTo>
                    <a:pt x="153" y="17450"/>
                  </a:lnTo>
                  <a:lnTo>
                    <a:pt x="229" y="17794"/>
                  </a:lnTo>
                  <a:lnTo>
                    <a:pt x="306" y="18118"/>
                  </a:lnTo>
                  <a:lnTo>
                    <a:pt x="401" y="18462"/>
                  </a:lnTo>
                  <a:lnTo>
                    <a:pt x="573" y="18997"/>
                  </a:lnTo>
                  <a:lnTo>
                    <a:pt x="726" y="19378"/>
                  </a:lnTo>
                  <a:lnTo>
                    <a:pt x="898" y="19779"/>
                  </a:lnTo>
                  <a:lnTo>
                    <a:pt x="1050" y="20123"/>
                  </a:lnTo>
                  <a:lnTo>
                    <a:pt x="1222" y="20448"/>
                  </a:lnTo>
                  <a:lnTo>
                    <a:pt x="1413" y="20791"/>
                  </a:lnTo>
                  <a:lnTo>
                    <a:pt x="1623" y="21097"/>
                  </a:lnTo>
                  <a:lnTo>
                    <a:pt x="1833" y="21421"/>
                  </a:lnTo>
                  <a:lnTo>
                    <a:pt x="2043" y="21727"/>
                  </a:lnTo>
                  <a:lnTo>
                    <a:pt x="2272" y="22013"/>
                  </a:lnTo>
                  <a:lnTo>
                    <a:pt x="2520" y="22299"/>
                  </a:lnTo>
                  <a:lnTo>
                    <a:pt x="2845" y="22643"/>
                  </a:lnTo>
                  <a:lnTo>
                    <a:pt x="3189" y="22987"/>
                  </a:lnTo>
                  <a:lnTo>
                    <a:pt x="3532" y="23292"/>
                  </a:lnTo>
                  <a:lnTo>
                    <a:pt x="3895" y="23598"/>
                  </a:lnTo>
                  <a:lnTo>
                    <a:pt x="4162" y="23789"/>
                  </a:lnTo>
                  <a:lnTo>
                    <a:pt x="4449" y="23979"/>
                  </a:lnTo>
                  <a:lnTo>
                    <a:pt x="4735" y="24151"/>
                  </a:lnTo>
                  <a:lnTo>
                    <a:pt x="5021" y="24323"/>
                  </a:lnTo>
                  <a:lnTo>
                    <a:pt x="5308" y="24495"/>
                  </a:lnTo>
                  <a:lnTo>
                    <a:pt x="5613" y="24629"/>
                  </a:lnTo>
                  <a:lnTo>
                    <a:pt x="5919" y="24781"/>
                  </a:lnTo>
                  <a:lnTo>
                    <a:pt x="6243" y="24896"/>
                  </a:lnTo>
                  <a:lnTo>
                    <a:pt x="6549" y="25030"/>
                  </a:lnTo>
                  <a:lnTo>
                    <a:pt x="6873" y="25125"/>
                  </a:lnTo>
                  <a:lnTo>
                    <a:pt x="7198" y="25220"/>
                  </a:lnTo>
                  <a:lnTo>
                    <a:pt x="7542" y="25316"/>
                  </a:lnTo>
                  <a:lnTo>
                    <a:pt x="7885" y="25373"/>
                  </a:lnTo>
                  <a:lnTo>
                    <a:pt x="8229" y="25430"/>
                  </a:lnTo>
                  <a:lnTo>
                    <a:pt x="8572" y="25488"/>
                  </a:lnTo>
                  <a:lnTo>
                    <a:pt x="8916" y="25526"/>
                  </a:lnTo>
                  <a:lnTo>
                    <a:pt x="9355" y="25545"/>
                  </a:lnTo>
                  <a:lnTo>
                    <a:pt x="10233" y="25545"/>
                  </a:lnTo>
                  <a:lnTo>
                    <a:pt x="10673" y="25507"/>
                  </a:lnTo>
                  <a:lnTo>
                    <a:pt x="11093" y="25450"/>
                  </a:lnTo>
                  <a:lnTo>
                    <a:pt x="11513" y="25373"/>
                  </a:lnTo>
                  <a:lnTo>
                    <a:pt x="11933" y="25259"/>
                  </a:lnTo>
                  <a:lnTo>
                    <a:pt x="12353" y="25144"/>
                  </a:lnTo>
                  <a:lnTo>
                    <a:pt x="12754" y="25010"/>
                  </a:lnTo>
                  <a:lnTo>
                    <a:pt x="13154" y="24858"/>
                  </a:lnTo>
                  <a:lnTo>
                    <a:pt x="13536" y="24686"/>
                  </a:lnTo>
                  <a:lnTo>
                    <a:pt x="13918" y="24495"/>
                  </a:lnTo>
                  <a:lnTo>
                    <a:pt x="14300" y="24285"/>
                  </a:lnTo>
                  <a:lnTo>
                    <a:pt x="14663" y="24075"/>
                  </a:lnTo>
                  <a:lnTo>
                    <a:pt x="15006" y="23827"/>
                  </a:lnTo>
                  <a:lnTo>
                    <a:pt x="15350" y="23579"/>
                  </a:lnTo>
                  <a:lnTo>
                    <a:pt x="15732" y="23254"/>
                  </a:lnTo>
                  <a:lnTo>
                    <a:pt x="16095" y="22910"/>
                  </a:lnTo>
                  <a:lnTo>
                    <a:pt x="16438" y="22548"/>
                  </a:lnTo>
                  <a:lnTo>
                    <a:pt x="16763" y="22166"/>
                  </a:lnTo>
                  <a:lnTo>
                    <a:pt x="17068" y="21765"/>
                  </a:lnTo>
                  <a:lnTo>
                    <a:pt x="17336" y="21345"/>
                  </a:lnTo>
                  <a:lnTo>
                    <a:pt x="17603" y="20906"/>
                  </a:lnTo>
                  <a:lnTo>
                    <a:pt x="17832" y="20428"/>
                  </a:lnTo>
                  <a:lnTo>
                    <a:pt x="17985" y="20085"/>
                  </a:lnTo>
                  <a:lnTo>
                    <a:pt x="18118" y="19722"/>
                  </a:lnTo>
                  <a:lnTo>
                    <a:pt x="18252" y="19359"/>
                  </a:lnTo>
                  <a:lnTo>
                    <a:pt x="18347" y="18997"/>
                  </a:lnTo>
                  <a:lnTo>
                    <a:pt x="18443" y="18634"/>
                  </a:lnTo>
                  <a:lnTo>
                    <a:pt x="18519" y="18252"/>
                  </a:lnTo>
                  <a:lnTo>
                    <a:pt x="18615" y="17622"/>
                  </a:lnTo>
                  <a:lnTo>
                    <a:pt x="18672" y="16973"/>
                  </a:lnTo>
                  <a:lnTo>
                    <a:pt x="18672" y="16324"/>
                  </a:lnTo>
                  <a:lnTo>
                    <a:pt x="18672" y="15999"/>
                  </a:lnTo>
                  <a:lnTo>
                    <a:pt x="18653" y="15675"/>
                  </a:lnTo>
                  <a:lnTo>
                    <a:pt x="18596" y="15293"/>
                  </a:lnTo>
                  <a:lnTo>
                    <a:pt x="18538" y="14892"/>
                  </a:lnTo>
                  <a:lnTo>
                    <a:pt x="18462" y="14510"/>
                  </a:lnTo>
                  <a:lnTo>
                    <a:pt x="18366" y="14147"/>
                  </a:lnTo>
                  <a:lnTo>
                    <a:pt x="18233" y="13746"/>
                  </a:lnTo>
                  <a:lnTo>
                    <a:pt x="18099" y="13384"/>
                  </a:lnTo>
                  <a:lnTo>
                    <a:pt x="17927" y="13021"/>
                  </a:lnTo>
                  <a:lnTo>
                    <a:pt x="17736" y="12658"/>
                  </a:lnTo>
                  <a:lnTo>
                    <a:pt x="17526" y="12314"/>
                  </a:lnTo>
                  <a:lnTo>
                    <a:pt x="17297" y="11990"/>
                  </a:lnTo>
                  <a:lnTo>
                    <a:pt x="17049" y="11684"/>
                  </a:lnTo>
                  <a:lnTo>
                    <a:pt x="16763" y="11398"/>
                  </a:lnTo>
                  <a:lnTo>
                    <a:pt x="16515" y="11169"/>
                  </a:lnTo>
                  <a:lnTo>
                    <a:pt x="16228" y="10959"/>
                  </a:lnTo>
                  <a:lnTo>
                    <a:pt x="15942" y="10749"/>
                  </a:lnTo>
                  <a:lnTo>
                    <a:pt x="15636" y="10558"/>
                  </a:lnTo>
                  <a:lnTo>
                    <a:pt x="15312" y="10386"/>
                  </a:lnTo>
                  <a:lnTo>
                    <a:pt x="14987" y="10234"/>
                  </a:lnTo>
                  <a:lnTo>
                    <a:pt x="14663" y="10119"/>
                  </a:lnTo>
                  <a:lnTo>
                    <a:pt x="14319" y="10004"/>
                  </a:lnTo>
                  <a:lnTo>
                    <a:pt x="13995" y="9928"/>
                  </a:lnTo>
                  <a:lnTo>
                    <a:pt x="13651" y="9871"/>
                  </a:lnTo>
                  <a:lnTo>
                    <a:pt x="13326" y="9833"/>
                  </a:lnTo>
                  <a:lnTo>
                    <a:pt x="12983" y="9813"/>
                  </a:lnTo>
                  <a:lnTo>
                    <a:pt x="12391" y="9775"/>
                  </a:lnTo>
                  <a:lnTo>
                    <a:pt x="11780" y="9775"/>
                  </a:lnTo>
                  <a:lnTo>
                    <a:pt x="11169" y="9833"/>
                  </a:lnTo>
                  <a:lnTo>
                    <a:pt x="10577" y="9909"/>
                  </a:lnTo>
                  <a:lnTo>
                    <a:pt x="9985" y="10023"/>
                  </a:lnTo>
                  <a:lnTo>
                    <a:pt x="9413" y="10176"/>
                  </a:lnTo>
                  <a:lnTo>
                    <a:pt x="8859" y="10348"/>
                  </a:lnTo>
                  <a:lnTo>
                    <a:pt x="8324" y="10539"/>
                  </a:lnTo>
                  <a:lnTo>
                    <a:pt x="8000" y="10673"/>
                  </a:lnTo>
                  <a:lnTo>
                    <a:pt x="7694" y="10825"/>
                  </a:lnTo>
                  <a:lnTo>
                    <a:pt x="7370" y="10978"/>
                  </a:lnTo>
                  <a:lnTo>
                    <a:pt x="7083" y="11150"/>
                  </a:lnTo>
                  <a:lnTo>
                    <a:pt x="6625" y="11436"/>
                  </a:lnTo>
                  <a:lnTo>
                    <a:pt x="6205" y="11761"/>
                  </a:lnTo>
                  <a:lnTo>
                    <a:pt x="5785" y="12085"/>
                  </a:lnTo>
                  <a:lnTo>
                    <a:pt x="5403" y="12467"/>
                  </a:lnTo>
                  <a:lnTo>
                    <a:pt x="5537" y="11818"/>
                  </a:lnTo>
                  <a:lnTo>
                    <a:pt x="5690" y="11207"/>
                  </a:lnTo>
                  <a:lnTo>
                    <a:pt x="5804" y="10806"/>
                  </a:lnTo>
                  <a:lnTo>
                    <a:pt x="5919" y="10424"/>
                  </a:lnTo>
                  <a:lnTo>
                    <a:pt x="6071" y="10062"/>
                  </a:lnTo>
                  <a:lnTo>
                    <a:pt x="6224" y="9699"/>
                  </a:lnTo>
                  <a:lnTo>
                    <a:pt x="6358" y="9413"/>
                  </a:lnTo>
                  <a:lnTo>
                    <a:pt x="6511" y="9126"/>
                  </a:lnTo>
                  <a:lnTo>
                    <a:pt x="6682" y="8840"/>
                  </a:lnTo>
                  <a:lnTo>
                    <a:pt x="6873" y="8534"/>
                  </a:lnTo>
                  <a:lnTo>
                    <a:pt x="7064" y="8267"/>
                  </a:lnTo>
                  <a:lnTo>
                    <a:pt x="7293" y="7981"/>
                  </a:lnTo>
                  <a:lnTo>
                    <a:pt x="7522" y="7732"/>
                  </a:lnTo>
                  <a:lnTo>
                    <a:pt x="7752" y="7484"/>
                  </a:lnTo>
                  <a:lnTo>
                    <a:pt x="8019" y="7236"/>
                  </a:lnTo>
                  <a:lnTo>
                    <a:pt x="8286" y="7026"/>
                  </a:lnTo>
                  <a:lnTo>
                    <a:pt x="8668" y="6740"/>
                  </a:lnTo>
                  <a:lnTo>
                    <a:pt x="9088" y="6472"/>
                  </a:lnTo>
                  <a:lnTo>
                    <a:pt x="9508" y="6262"/>
                  </a:lnTo>
                  <a:lnTo>
                    <a:pt x="9947" y="6091"/>
                  </a:lnTo>
                  <a:lnTo>
                    <a:pt x="12715" y="5938"/>
                  </a:lnTo>
                  <a:lnTo>
                    <a:pt x="12983" y="5957"/>
                  </a:lnTo>
                  <a:lnTo>
                    <a:pt x="13231" y="5957"/>
                  </a:lnTo>
                  <a:lnTo>
                    <a:pt x="13479" y="5938"/>
                  </a:lnTo>
                  <a:lnTo>
                    <a:pt x="13727" y="5900"/>
                  </a:lnTo>
                  <a:lnTo>
                    <a:pt x="14033" y="5881"/>
                  </a:lnTo>
                  <a:lnTo>
                    <a:pt x="14338" y="5842"/>
                  </a:lnTo>
                  <a:lnTo>
                    <a:pt x="14644" y="5766"/>
                  </a:lnTo>
                  <a:lnTo>
                    <a:pt x="14796" y="5728"/>
                  </a:lnTo>
                  <a:lnTo>
                    <a:pt x="14930" y="5671"/>
                  </a:lnTo>
                  <a:lnTo>
                    <a:pt x="15140" y="5537"/>
                  </a:lnTo>
                  <a:lnTo>
                    <a:pt x="15255" y="5461"/>
                  </a:lnTo>
                  <a:lnTo>
                    <a:pt x="15350" y="5365"/>
                  </a:lnTo>
                  <a:lnTo>
                    <a:pt x="15522" y="5174"/>
                  </a:lnTo>
                  <a:lnTo>
                    <a:pt x="15655" y="4945"/>
                  </a:lnTo>
                  <a:lnTo>
                    <a:pt x="15770" y="4678"/>
                  </a:lnTo>
                  <a:lnTo>
                    <a:pt x="15865" y="4391"/>
                  </a:lnTo>
                  <a:lnTo>
                    <a:pt x="15942" y="4105"/>
                  </a:lnTo>
                  <a:lnTo>
                    <a:pt x="15980" y="3781"/>
                  </a:lnTo>
                  <a:lnTo>
                    <a:pt x="15999" y="3475"/>
                  </a:lnTo>
                  <a:lnTo>
                    <a:pt x="15999" y="3151"/>
                  </a:lnTo>
                  <a:lnTo>
                    <a:pt x="15961" y="2730"/>
                  </a:lnTo>
                  <a:lnTo>
                    <a:pt x="15885" y="2330"/>
                  </a:lnTo>
                  <a:lnTo>
                    <a:pt x="15789" y="1967"/>
                  </a:lnTo>
                  <a:lnTo>
                    <a:pt x="15655" y="1623"/>
                  </a:lnTo>
                  <a:lnTo>
                    <a:pt x="15579" y="1451"/>
                  </a:lnTo>
                  <a:lnTo>
                    <a:pt x="15484" y="1299"/>
                  </a:lnTo>
                  <a:lnTo>
                    <a:pt x="15293" y="1050"/>
                  </a:lnTo>
                  <a:lnTo>
                    <a:pt x="15102" y="821"/>
                  </a:lnTo>
                  <a:lnTo>
                    <a:pt x="14892" y="611"/>
                  </a:lnTo>
                  <a:lnTo>
                    <a:pt x="14663" y="459"/>
                  </a:lnTo>
                  <a:lnTo>
                    <a:pt x="14415" y="306"/>
                  </a:lnTo>
                  <a:lnTo>
                    <a:pt x="14166" y="191"/>
                  </a:lnTo>
                  <a:lnTo>
                    <a:pt x="13899" y="115"/>
                  </a:lnTo>
                  <a:lnTo>
                    <a:pt x="13613" y="58"/>
                  </a:lnTo>
                  <a:lnTo>
                    <a:pt x="13345" y="19"/>
                  </a:lnTo>
                  <a:lnTo>
                    <a:pt x="130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5"/>
            <p:cNvSpPr/>
            <p:nvPr/>
          </p:nvSpPr>
          <p:spPr>
            <a:xfrm>
              <a:off x="3299275" y="1212750"/>
              <a:ext cx="248225" cy="43450"/>
            </a:xfrm>
            <a:custGeom>
              <a:avLst/>
              <a:gdLst/>
              <a:ahLst/>
              <a:cxnLst/>
              <a:rect l="l" t="t" r="r" b="b"/>
              <a:pathLst>
                <a:path w="9929" h="1738" extrusionOk="0">
                  <a:moveTo>
                    <a:pt x="4697" y="0"/>
                  </a:moveTo>
                  <a:lnTo>
                    <a:pt x="3074" y="19"/>
                  </a:lnTo>
                  <a:lnTo>
                    <a:pt x="2234" y="19"/>
                  </a:lnTo>
                  <a:lnTo>
                    <a:pt x="1642" y="363"/>
                  </a:lnTo>
                  <a:lnTo>
                    <a:pt x="1070" y="745"/>
                  </a:lnTo>
                  <a:lnTo>
                    <a:pt x="535" y="1146"/>
                  </a:lnTo>
                  <a:lnTo>
                    <a:pt x="0" y="1585"/>
                  </a:lnTo>
                  <a:lnTo>
                    <a:pt x="1681" y="1527"/>
                  </a:lnTo>
                  <a:lnTo>
                    <a:pt x="3342" y="1489"/>
                  </a:lnTo>
                  <a:lnTo>
                    <a:pt x="4945" y="1508"/>
                  </a:lnTo>
                  <a:lnTo>
                    <a:pt x="6549" y="1547"/>
                  </a:lnTo>
                  <a:lnTo>
                    <a:pt x="8172" y="1623"/>
                  </a:lnTo>
                  <a:lnTo>
                    <a:pt x="9775" y="1718"/>
                  </a:lnTo>
                  <a:lnTo>
                    <a:pt x="9928" y="1738"/>
                  </a:lnTo>
                  <a:lnTo>
                    <a:pt x="9890" y="1317"/>
                  </a:lnTo>
                  <a:lnTo>
                    <a:pt x="9814" y="917"/>
                  </a:lnTo>
                  <a:lnTo>
                    <a:pt x="9718" y="554"/>
                  </a:lnTo>
                  <a:lnTo>
                    <a:pt x="9584" y="210"/>
                  </a:lnTo>
                  <a:lnTo>
                    <a:pt x="7962" y="115"/>
                  </a:lnTo>
                  <a:lnTo>
                    <a:pt x="6339" y="3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5"/>
            <p:cNvSpPr/>
            <p:nvPr/>
          </p:nvSpPr>
          <p:spPr>
            <a:xfrm>
              <a:off x="3213375" y="1315350"/>
              <a:ext cx="307375" cy="44900"/>
            </a:xfrm>
            <a:custGeom>
              <a:avLst/>
              <a:gdLst/>
              <a:ahLst/>
              <a:cxnLst/>
              <a:rect l="l" t="t" r="r" b="b"/>
              <a:pathLst>
                <a:path w="12295" h="1796" extrusionOk="0">
                  <a:moveTo>
                    <a:pt x="6510" y="1"/>
                  </a:moveTo>
                  <a:lnTo>
                    <a:pt x="5117" y="39"/>
                  </a:lnTo>
                  <a:lnTo>
                    <a:pt x="3723" y="77"/>
                  </a:lnTo>
                  <a:lnTo>
                    <a:pt x="2348" y="173"/>
                  </a:lnTo>
                  <a:lnTo>
                    <a:pt x="955" y="287"/>
                  </a:lnTo>
                  <a:lnTo>
                    <a:pt x="573" y="860"/>
                  </a:lnTo>
                  <a:lnTo>
                    <a:pt x="210" y="1452"/>
                  </a:lnTo>
                  <a:lnTo>
                    <a:pt x="0" y="1795"/>
                  </a:lnTo>
                  <a:lnTo>
                    <a:pt x="363" y="1757"/>
                  </a:lnTo>
                  <a:lnTo>
                    <a:pt x="1680" y="1681"/>
                  </a:lnTo>
                  <a:lnTo>
                    <a:pt x="2997" y="1605"/>
                  </a:lnTo>
                  <a:lnTo>
                    <a:pt x="4315" y="1547"/>
                  </a:lnTo>
                  <a:lnTo>
                    <a:pt x="5651" y="1509"/>
                  </a:lnTo>
                  <a:lnTo>
                    <a:pt x="6033" y="1223"/>
                  </a:lnTo>
                  <a:lnTo>
                    <a:pt x="6453" y="955"/>
                  </a:lnTo>
                  <a:lnTo>
                    <a:pt x="6873" y="745"/>
                  </a:lnTo>
                  <a:lnTo>
                    <a:pt x="7312" y="574"/>
                  </a:lnTo>
                  <a:lnTo>
                    <a:pt x="10080" y="421"/>
                  </a:lnTo>
                  <a:lnTo>
                    <a:pt x="10348" y="440"/>
                  </a:lnTo>
                  <a:lnTo>
                    <a:pt x="10596" y="440"/>
                  </a:lnTo>
                  <a:lnTo>
                    <a:pt x="10844" y="421"/>
                  </a:lnTo>
                  <a:lnTo>
                    <a:pt x="11092" y="383"/>
                  </a:lnTo>
                  <a:lnTo>
                    <a:pt x="11398" y="364"/>
                  </a:lnTo>
                  <a:lnTo>
                    <a:pt x="11703" y="325"/>
                  </a:lnTo>
                  <a:lnTo>
                    <a:pt x="12009" y="249"/>
                  </a:lnTo>
                  <a:lnTo>
                    <a:pt x="12161" y="211"/>
                  </a:lnTo>
                  <a:lnTo>
                    <a:pt x="12295" y="154"/>
                  </a:lnTo>
                  <a:lnTo>
                    <a:pt x="10844" y="77"/>
                  </a:lnTo>
                  <a:lnTo>
                    <a:pt x="9393" y="20"/>
                  </a:lnTo>
                  <a:lnTo>
                    <a:pt x="79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5"/>
            <p:cNvSpPr/>
            <p:nvPr/>
          </p:nvSpPr>
          <p:spPr>
            <a:xfrm>
              <a:off x="3165150" y="1419875"/>
              <a:ext cx="137975" cy="47775"/>
            </a:xfrm>
            <a:custGeom>
              <a:avLst/>
              <a:gdLst/>
              <a:ahLst/>
              <a:cxnLst/>
              <a:rect l="l" t="t" r="r" b="b"/>
              <a:pathLst>
                <a:path w="5519" h="1911" extrusionOk="0">
                  <a:moveTo>
                    <a:pt x="5518" y="1"/>
                  </a:moveTo>
                  <a:lnTo>
                    <a:pt x="4564" y="58"/>
                  </a:lnTo>
                  <a:lnTo>
                    <a:pt x="3628" y="135"/>
                  </a:lnTo>
                  <a:lnTo>
                    <a:pt x="2693" y="211"/>
                  </a:lnTo>
                  <a:lnTo>
                    <a:pt x="1757" y="325"/>
                  </a:lnTo>
                  <a:lnTo>
                    <a:pt x="535" y="459"/>
                  </a:lnTo>
                  <a:lnTo>
                    <a:pt x="249" y="1185"/>
                  </a:lnTo>
                  <a:lnTo>
                    <a:pt x="1" y="1910"/>
                  </a:lnTo>
                  <a:lnTo>
                    <a:pt x="1146" y="1776"/>
                  </a:lnTo>
                  <a:lnTo>
                    <a:pt x="2292" y="1681"/>
                  </a:lnTo>
                  <a:lnTo>
                    <a:pt x="3628" y="1586"/>
                  </a:lnTo>
                  <a:lnTo>
                    <a:pt x="4984" y="1509"/>
                  </a:lnTo>
                  <a:lnTo>
                    <a:pt x="5098" y="1108"/>
                  </a:lnTo>
                  <a:lnTo>
                    <a:pt x="5213" y="726"/>
                  </a:lnTo>
                  <a:lnTo>
                    <a:pt x="5365" y="364"/>
                  </a:lnTo>
                  <a:lnTo>
                    <a:pt x="55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5"/>
            <p:cNvSpPr/>
            <p:nvPr/>
          </p:nvSpPr>
          <p:spPr>
            <a:xfrm>
              <a:off x="3324575" y="1421800"/>
              <a:ext cx="242000" cy="40600"/>
            </a:xfrm>
            <a:custGeom>
              <a:avLst/>
              <a:gdLst/>
              <a:ahLst/>
              <a:cxnLst/>
              <a:rect l="l" t="t" r="r" b="b"/>
              <a:pathLst>
                <a:path w="9680" h="1624" extrusionOk="0">
                  <a:moveTo>
                    <a:pt x="4697" y="0"/>
                  </a:moveTo>
                  <a:lnTo>
                    <a:pt x="4086" y="58"/>
                  </a:lnTo>
                  <a:lnTo>
                    <a:pt x="3494" y="134"/>
                  </a:lnTo>
                  <a:lnTo>
                    <a:pt x="2902" y="248"/>
                  </a:lnTo>
                  <a:lnTo>
                    <a:pt x="2330" y="401"/>
                  </a:lnTo>
                  <a:lnTo>
                    <a:pt x="1776" y="573"/>
                  </a:lnTo>
                  <a:lnTo>
                    <a:pt x="1241" y="764"/>
                  </a:lnTo>
                  <a:lnTo>
                    <a:pt x="917" y="898"/>
                  </a:lnTo>
                  <a:lnTo>
                    <a:pt x="611" y="1050"/>
                  </a:lnTo>
                  <a:lnTo>
                    <a:pt x="287" y="1203"/>
                  </a:lnTo>
                  <a:lnTo>
                    <a:pt x="0" y="1375"/>
                  </a:lnTo>
                  <a:lnTo>
                    <a:pt x="1165" y="1337"/>
                  </a:lnTo>
                  <a:lnTo>
                    <a:pt x="2330" y="1318"/>
                  </a:lnTo>
                  <a:lnTo>
                    <a:pt x="3933" y="1337"/>
                  </a:lnTo>
                  <a:lnTo>
                    <a:pt x="5537" y="1375"/>
                  </a:lnTo>
                  <a:lnTo>
                    <a:pt x="7160" y="1432"/>
                  </a:lnTo>
                  <a:lnTo>
                    <a:pt x="8763" y="1547"/>
                  </a:lnTo>
                  <a:lnTo>
                    <a:pt x="9680" y="1623"/>
                  </a:lnTo>
                  <a:lnTo>
                    <a:pt x="9432" y="1394"/>
                  </a:lnTo>
                  <a:lnTo>
                    <a:pt x="9145" y="1184"/>
                  </a:lnTo>
                  <a:lnTo>
                    <a:pt x="8859" y="974"/>
                  </a:lnTo>
                  <a:lnTo>
                    <a:pt x="8553" y="783"/>
                  </a:lnTo>
                  <a:lnTo>
                    <a:pt x="8229" y="611"/>
                  </a:lnTo>
                  <a:lnTo>
                    <a:pt x="7904" y="459"/>
                  </a:lnTo>
                  <a:lnTo>
                    <a:pt x="7580" y="344"/>
                  </a:lnTo>
                  <a:lnTo>
                    <a:pt x="7236" y="229"/>
                  </a:lnTo>
                  <a:lnTo>
                    <a:pt x="6912" y="153"/>
                  </a:lnTo>
                  <a:lnTo>
                    <a:pt x="6568" y="96"/>
                  </a:lnTo>
                  <a:lnTo>
                    <a:pt x="6243" y="58"/>
                  </a:lnTo>
                  <a:lnTo>
                    <a:pt x="5900" y="38"/>
                  </a:lnTo>
                  <a:lnTo>
                    <a:pt x="5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5"/>
            <p:cNvSpPr/>
            <p:nvPr/>
          </p:nvSpPr>
          <p:spPr>
            <a:xfrm>
              <a:off x="3147500" y="1520125"/>
              <a:ext cx="245350" cy="51575"/>
            </a:xfrm>
            <a:custGeom>
              <a:avLst/>
              <a:gdLst/>
              <a:ahLst/>
              <a:cxnLst/>
              <a:rect l="l" t="t" r="r" b="b"/>
              <a:pathLst>
                <a:path w="9814" h="2063" extrusionOk="0">
                  <a:moveTo>
                    <a:pt x="9145" y="0"/>
                  </a:moveTo>
                  <a:lnTo>
                    <a:pt x="7465" y="38"/>
                  </a:lnTo>
                  <a:lnTo>
                    <a:pt x="5804" y="115"/>
                  </a:lnTo>
                  <a:lnTo>
                    <a:pt x="4964" y="172"/>
                  </a:lnTo>
                  <a:lnTo>
                    <a:pt x="4124" y="229"/>
                  </a:lnTo>
                  <a:lnTo>
                    <a:pt x="3284" y="306"/>
                  </a:lnTo>
                  <a:lnTo>
                    <a:pt x="2463" y="401"/>
                  </a:lnTo>
                  <a:lnTo>
                    <a:pt x="1280" y="535"/>
                  </a:lnTo>
                  <a:lnTo>
                    <a:pt x="688" y="611"/>
                  </a:lnTo>
                  <a:lnTo>
                    <a:pt x="77" y="707"/>
                  </a:lnTo>
                  <a:lnTo>
                    <a:pt x="19" y="1375"/>
                  </a:lnTo>
                  <a:lnTo>
                    <a:pt x="0" y="2062"/>
                  </a:lnTo>
                  <a:lnTo>
                    <a:pt x="1509" y="1909"/>
                  </a:lnTo>
                  <a:lnTo>
                    <a:pt x="2253" y="1833"/>
                  </a:lnTo>
                  <a:lnTo>
                    <a:pt x="2998" y="1757"/>
                  </a:lnTo>
                  <a:lnTo>
                    <a:pt x="4143" y="1680"/>
                  </a:lnTo>
                  <a:lnTo>
                    <a:pt x="5289" y="1604"/>
                  </a:lnTo>
                  <a:lnTo>
                    <a:pt x="6434" y="1566"/>
                  </a:lnTo>
                  <a:lnTo>
                    <a:pt x="7561" y="1528"/>
                  </a:lnTo>
                  <a:lnTo>
                    <a:pt x="7847" y="1203"/>
                  </a:lnTo>
                  <a:lnTo>
                    <a:pt x="8152" y="897"/>
                  </a:lnTo>
                  <a:lnTo>
                    <a:pt x="8343" y="745"/>
                  </a:lnTo>
                  <a:lnTo>
                    <a:pt x="8534" y="611"/>
                  </a:lnTo>
                  <a:lnTo>
                    <a:pt x="8725" y="477"/>
                  </a:lnTo>
                  <a:lnTo>
                    <a:pt x="8935" y="363"/>
                  </a:lnTo>
                  <a:lnTo>
                    <a:pt x="9145" y="248"/>
                  </a:lnTo>
                  <a:lnTo>
                    <a:pt x="9374" y="153"/>
                  </a:lnTo>
                  <a:lnTo>
                    <a:pt x="9584" y="77"/>
                  </a:lnTo>
                  <a:lnTo>
                    <a:pt x="98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5"/>
            <p:cNvSpPr/>
            <p:nvPr/>
          </p:nvSpPr>
          <p:spPr>
            <a:xfrm>
              <a:off x="3458200" y="1521075"/>
              <a:ext cx="155625" cy="48225"/>
            </a:xfrm>
            <a:custGeom>
              <a:avLst/>
              <a:gdLst/>
              <a:ahLst/>
              <a:cxnLst/>
              <a:rect l="l" t="t" r="r" b="b"/>
              <a:pathLst>
                <a:path w="6225" h="1929" extrusionOk="0">
                  <a:moveTo>
                    <a:pt x="1" y="0"/>
                  </a:moveTo>
                  <a:lnTo>
                    <a:pt x="326" y="134"/>
                  </a:lnTo>
                  <a:lnTo>
                    <a:pt x="650" y="325"/>
                  </a:lnTo>
                  <a:lnTo>
                    <a:pt x="784" y="439"/>
                  </a:lnTo>
                  <a:lnTo>
                    <a:pt x="936" y="554"/>
                  </a:lnTo>
                  <a:lnTo>
                    <a:pt x="1070" y="688"/>
                  </a:lnTo>
                  <a:lnTo>
                    <a:pt x="1204" y="840"/>
                  </a:lnTo>
                  <a:lnTo>
                    <a:pt x="1337" y="1012"/>
                  </a:lnTo>
                  <a:lnTo>
                    <a:pt x="1471" y="1184"/>
                  </a:lnTo>
                  <a:lnTo>
                    <a:pt x="1586" y="1375"/>
                  </a:lnTo>
                  <a:lnTo>
                    <a:pt x="1681" y="1566"/>
                  </a:lnTo>
                  <a:lnTo>
                    <a:pt x="3418" y="1661"/>
                  </a:lnTo>
                  <a:lnTo>
                    <a:pt x="4812" y="1795"/>
                  </a:lnTo>
                  <a:lnTo>
                    <a:pt x="6225" y="1929"/>
                  </a:lnTo>
                  <a:lnTo>
                    <a:pt x="6168" y="1547"/>
                  </a:lnTo>
                  <a:lnTo>
                    <a:pt x="6110" y="1146"/>
                  </a:lnTo>
                  <a:lnTo>
                    <a:pt x="6034" y="764"/>
                  </a:lnTo>
                  <a:lnTo>
                    <a:pt x="5938" y="401"/>
                  </a:lnTo>
                  <a:lnTo>
                    <a:pt x="4678" y="268"/>
                  </a:lnTo>
                  <a:lnTo>
                    <a:pt x="3418" y="172"/>
                  </a:lnTo>
                  <a:lnTo>
                    <a:pt x="1700" y="5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3157525" y="1624650"/>
              <a:ext cx="155625" cy="47275"/>
            </a:xfrm>
            <a:custGeom>
              <a:avLst/>
              <a:gdLst/>
              <a:ahLst/>
              <a:cxnLst/>
              <a:rect l="l" t="t" r="r" b="b"/>
              <a:pathLst>
                <a:path w="6225" h="1891" extrusionOk="0">
                  <a:moveTo>
                    <a:pt x="6052" y="0"/>
                  </a:moveTo>
                  <a:lnTo>
                    <a:pt x="5060" y="58"/>
                  </a:lnTo>
                  <a:lnTo>
                    <a:pt x="4048" y="115"/>
                  </a:lnTo>
                  <a:lnTo>
                    <a:pt x="3055" y="210"/>
                  </a:lnTo>
                  <a:lnTo>
                    <a:pt x="2062" y="325"/>
                  </a:lnTo>
                  <a:lnTo>
                    <a:pt x="1031" y="439"/>
                  </a:lnTo>
                  <a:lnTo>
                    <a:pt x="0" y="573"/>
                  </a:lnTo>
                  <a:lnTo>
                    <a:pt x="172" y="1108"/>
                  </a:lnTo>
                  <a:lnTo>
                    <a:pt x="325" y="1489"/>
                  </a:lnTo>
                  <a:lnTo>
                    <a:pt x="497" y="1890"/>
                  </a:lnTo>
                  <a:lnTo>
                    <a:pt x="1547" y="1776"/>
                  </a:lnTo>
                  <a:lnTo>
                    <a:pt x="2597" y="1661"/>
                  </a:lnTo>
                  <a:lnTo>
                    <a:pt x="4410" y="1547"/>
                  </a:lnTo>
                  <a:lnTo>
                    <a:pt x="6224" y="1470"/>
                  </a:lnTo>
                  <a:lnTo>
                    <a:pt x="6167" y="1298"/>
                  </a:lnTo>
                  <a:lnTo>
                    <a:pt x="6110" y="1108"/>
                  </a:lnTo>
                  <a:lnTo>
                    <a:pt x="6052" y="745"/>
                  </a:lnTo>
                  <a:lnTo>
                    <a:pt x="6033" y="382"/>
                  </a:lnTo>
                  <a:lnTo>
                    <a:pt x="60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5"/>
            <p:cNvSpPr/>
            <p:nvPr/>
          </p:nvSpPr>
          <p:spPr>
            <a:xfrm>
              <a:off x="3488750" y="1625125"/>
              <a:ext cx="121750" cy="45375"/>
            </a:xfrm>
            <a:custGeom>
              <a:avLst/>
              <a:gdLst/>
              <a:ahLst/>
              <a:cxnLst/>
              <a:rect l="l" t="t" r="r" b="b"/>
              <a:pathLst>
                <a:path w="4870" h="1815" extrusionOk="0">
                  <a:moveTo>
                    <a:pt x="745" y="0"/>
                  </a:moveTo>
                  <a:lnTo>
                    <a:pt x="631" y="401"/>
                  </a:lnTo>
                  <a:lnTo>
                    <a:pt x="459" y="764"/>
                  </a:lnTo>
                  <a:lnTo>
                    <a:pt x="249" y="1127"/>
                  </a:lnTo>
                  <a:lnTo>
                    <a:pt x="135" y="1299"/>
                  </a:lnTo>
                  <a:lnTo>
                    <a:pt x="1" y="1470"/>
                  </a:lnTo>
                  <a:lnTo>
                    <a:pt x="1089" y="1528"/>
                  </a:lnTo>
                  <a:lnTo>
                    <a:pt x="2196" y="1604"/>
                  </a:lnTo>
                  <a:lnTo>
                    <a:pt x="3323" y="1700"/>
                  </a:lnTo>
                  <a:lnTo>
                    <a:pt x="4468" y="1814"/>
                  </a:lnTo>
                  <a:lnTo>
                    <a:pt x="4602" y="1451"/>
                  </a:lnTo>
                  <a:lnTo>
                    <a:pt x="4697" y="1089"/>
                  </a:lnTo>
                  <a:lnTo>
                    <a:pt x="4793" y="726"/>
                  </a:lnTo>
                  <a:lnTo>
                    <a:pt x="4869" y="344"/>
                  </a:lnTo>
                  <a:lnTo>
                    <a:pt x="3533" y="210"/>
                  </a:lnTo>
                  <a:lnTo>
                    <a:pt x="2196" y="96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5"/>
            <p:cNvSpPr/>
            <p:nvPr/>
          </p:nvSpPr>
          <p:spPr>
            <a:xfrm>
              <a:off x="3210500" y="1724875"/>
              <a:ext cx="356075" cy="42500"/>
            </a:xfrm>
            <a:custGeom>
              <a:avLst/>
              <a:gdLst/>
              <a:ahLst/>
              <a:cxnLst/>
              <a:rect l="l" t="t" r="r" b="b"/>
              <a:pathLst>
                <a:path w="14243" h="1700" extrusionOk="0">
                  <a:moveTo>
                    <a:pt x="6625" y="1"/>
                  </a:moveTo>
                  <a:lnTo>
                    <a:pt x="4964" y="39"/>
                  </a:lnTo>
                  <a:lnTo>
                    <a:pt x="3303" y="115"/>
                  </a:lnTo>
                  <a:lnTo>
                    <a:pt x="2482" y="172"/>
                  </a:lnTo>
                  <a:lnTo>
                    <a:pt x="1642" y="230"/>
                  </a:lnTo>
                  <a:lnTo>
                    <a:pt x="821" y="306"/>
                  </a:lnTo>
                  <a:lnTo>
                    <a:pt x="0" y="401"/>
                  </a:lnTo>
                  <a:lnTo>
                    <a:pt x="325" y="745"/>
                  </a:lnTo>
                  <a:lnTo>
                    <a:pt x="669" y="1089"/>
                  </a:lnTo>
                  <a:lnTo>
                    <a:pt x="1012" y="1394"/>
                  </a:lnTo>
                  <a:lnTo>
                    <a:pt x="1375" y="1700"/>
                  </a:lnTo>
                  <a:lnTo>
                    <a:pt x="2750" y="1604"/>
                  </a:lnTo>
                  <a:lnTo>
                    <a:pt x="4143" y="1547"/>
                  </a:lnTo>
                  <a:lnTo>
                    <a:pt x="5518" y="1509"/>
                  </a:lnTo>
                  <a:lnTo>
                    <a:pt x="6893" y="1490"/>
                  </a:lnTo>
                  <a:lnTo>
                    <a:pt x="8382" y="1490"/>
                  </a:lnTo>
                  <a:lnTo>
                    <a:pt x="9871" y="1528"/>
                  </a:lnTo>
                  <a:lnTo>
                    <a:pt x="11341" y="1585"/>
                  </a:lnTo>
                  <a:lnTo>
                    <a:pt x="12830" y="1681"/>
                  </a:lnTo>
                  <a:lnTo>
                    <a:pt x="13212" y="1356"/>
                  </a:lnTo>
                  <a:lnTo>
                    <a:pt x="13575" y="1012"/>
                  </a:lnTo>
                  <a:lnTo>
                    <a:pt x="13918" y="650"/>
                  </a:lnTo>
                  <a:lnTo>
                    <a:pt x="14243" y="268"/>
                  </a:lnTo>
                  <a:lnTo>
                    <a:pt x="13326" y="191"/>
                  </a:lnTo>
                  <a:lnTo>
                    <a:pt x="11646" y="96"/>
                  </a:lnTo>
                  <a:lnTo>
                    <a:pt x="9966" y="20"/>
                  </a:lnTo>
                  <a:lnTo>
                    <a:pt x="83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5" name="Google Shape;375;p5"/>
          <p:cNvSpPr/>
          <p:nvPr/>
        </p:nvSpPr>
        <p:spPr>
          <a:xfrm rot="4920286">
            <a:off x="4737297" y="4521228"/>
            <a:ext cx="2366249" cy="4826048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6" name="Google Shape;376;p5"/>
          <p:cNvGrpSpPr/>
          <p:nvPr/>
        </p:nvGrpSpPr>
        <p:grpSpPr>
          <a:xfrm>
            <a:off x="418867" y="400084"/>
            <a:ext cx="1064167" cy="1459267"/>
            <a:chOff x="532675" y="3247050"/>
            <a:chExt cx="798125" cy="1094450"/>
          </a:xfrm>
        </p:grpSpPr>
        <p:sp>
          <p:nvSpPr>
            <p:cNvPr id="377" name="Google Shape;377;p5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7286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6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6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03" name="Google Shape;403;p6"/>
          <p:cNvGrpSpPr/>
          <p:nvPr/>
        </p:nvGrpSpPr>
        <p:grpSpPr>
          <a:xfrm rot="10800000" flipH="1">
            <a:off x="9317338" y="2298"/>
            <a:ext cx="5135269" cy="1684175"/>
            <a:chOff x="238125" y="548775"/>
            <a:chExt cx="2842400" cy="932200"/>
          </a:xfrm>
        </p:grpSpPr>
        <p:sp>
          <p:nvSpPr>
            <p:cNvPr id="404" name="Google Shape;404;p6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6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6" name="Google Shape;406;p6"/>
          <p:cNvSpPr/>
          <p:nvPr/>
        </p:nvSpPr>
        <p:spPr>
          <a:xfrm rot="8100000">
            <a:off x="-580496" y="4477859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40010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7"/>
          <p:cNvSpPr txBox="1">
            <a:spLocks noGrp="1"/>
          </p:cNvSpPr>
          <p:nvPr>
            <p:ph type="title"/>
          </p:nvPr>
        </p:nvSpPr>
        <p:spPr>
          <a:xfrm>
            <a:off x="950976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10" name="Google Shape;410;p7"/>
          <p:cNvSpPr txBox="1">
            <a:spLocks noGrp="1"/>
          </p:cNvSpPr>
          <p:nvPr>
            <p:ph type="subTitle" idx="1"/>
          </p:nvPr>
        </p:nvSpPr>
        <p:spPr>
          <a:xfrm>
            <a:off x="4415363" y="3002200"/>
            <a:ext cx="50504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411" name="Google Shape;411;p7"/>
          <p:cNvGrpSpPr/>
          <p:nvPr/>
        </p:nvGrpSpPr>
        <p:grpSpPr>
          <a:xfrm flipH="1">
            <a:off x="-1" y="5173819"/>
            <a:ext cx="5135269" cy="1684175"/>
            <a:chOff x="238125" y="548775"/>
            <a:chExt cx="2842400" cy="932200"/>
          </a:xfrm>
        </p:grpSpPr>
        <p:sp>
          <p:nvSpPr>
            <p:cNvPr id="412" name="Google Shape;412;p7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4" name="Google Shape;414;p7"/>
          <p:cNvSpPr/>
          <p:nvPr/>
        </p:nvSpPr>
        <p:spPr>
          <a:xfrm rot="-4892589" flipH="1">
            <a:off x="4918677" y="4160134"/>
            <a:ext cx="2021377" cy="4122669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15" name="Google Shape;415;p7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416" name="Google Shape;416;p7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8" name="Google Shape;428;p7"/>
          <p:cNvGrpSpPr/>
          <p:nvPr/>
        </p:nvGrpSpPr>
        <p:grpSpPr>
          <a:xfrm>
            <a:off x="10721833" y="1725351"/>
            <a:ext cx="1327067" cy="933533"/>
            <a:chOff x="2038000" y="2627075"/>
            <a:chExt cx="995300" cy="700150"/>
          </a:xfrm>
        </p:grpSpPr>
        <p:sp>
          <p:nvSpPr>
            <p:cNvPr id="429" name="Google Shape;429;p7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7" name="Google Shape;437;p7"/>
          <p:cNvGrpSpPr/>
          <p:nvPr/>
        </p:nvGrpSpPr>
        <p:grpSpPr>
          <a:xfrm rot="-949166">
            <a:off x="581177" y="318180"/>
            <a:ext cx="589092" cy="1086891"/>
            <a:chOff x="1400150" y="238125"/>
            <a:chExt cx="388525" cy="716900"/>
          </a:xfrm>
        </p:grpSpPr>
        <p:sp>
          <p:nvSpPr>
            <p:cNvPr id="438" name="Google Shape;438;p7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4" name="Google Shape;444;p7"/>
          <p:cNvGrpSpPr/>
          <p:nvPr/>
        </p:nvGrpSpPr>
        <p:grpSpPr>
          <a:xfrm>
            <a:off x="485085" y="1604667"/>
            <a:ext cx="731633" cy="798133"/>
            <a:chOff x="5261300" y="4859875"/>
            <a:chExt cx="548725" cy="598600"/>
          </a:xfrm>
        </p:grpSpPr>
        <p:sp>
          <p:nvSpPr>
            <p:cNvPr id="445" name="Google Shape;445;p7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92837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8"/>
          <p:cNvSpPr txBox="1">
            <a:spLocks noGrp="1"/>
          </p:cNvSpPr>
          <p:nvPr>
            <p:ph type="title"/>
          </p:nvPr>
        </p:nvSpPr>
        <p:spPr>
          <a:xfrm>
            <a:off x="1903400" y="2139657"/>
            <a:ext cx="83852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456" name="Google Shape;456;p8"/>
          <p:cNvGrpSpPr/>
          <p:nvPr/>
        </p:nvGrpSpPr>
        <p:grpSpPr>
          <a:xfrm rot="-1593903">
            <a:off x="11136530" y="4142299"/>
            <a:ext cx="725277" cy="880440"/>
            <a:chOff x="3703100" y="2534450"/>
            <a:chExt cx="543975" cy="660350"/>
          </a:xfrm>
        </p:grpSpPr>
        <p:sp>
          <p:nvSpPr>
            <p:cNvPr id="457" name="Google Shape;457;p8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8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8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8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8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8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8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8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8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8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8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8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" name="Google Shape;485;p8"/>
          <p:cNvGrpSpPr/>
          <p:nvPr/>
        </p:nvGrpSpPr>
        <p:grpSpPr>
          <a:xfrm rot="1376805">
            <a:off x="10938803" y="5558379"/>
            <a:ext cx="805477" cy="1058688"/>
            <a:chOff x="1391550" y="1144975"/>
            <a:chExt cx="545075" cy="716425"/>
          </a:xfrm>
        </p:grpSpPr>
        <p:sp>
          <p:nvSpPr>
            <p:cNvPr id="486" name="Google Shape;486;p8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8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8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8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8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8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8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8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8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00" name="Google Shape;500;p8"/>
          <p:cNvSpPr/>
          <p:nvPr/>
        </p:nvSpPr>
        <p:spPr>
          <a:xfrm rot="-2700000">
            <a:off x="10786005" y="-14416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1" name="Google Shape;501;p8"/>
          <p:cNvGrpSpPr/>
          <p:nvPr/>
        </p:nvGrpSpPr>
        <p:grpSpPr>
          <a:xfrm flipH="1">
            <a:off x="-14935" y="5173819"/>
            <a:ext cx="5135269" cy="1684175"/>
            <a:chOff x="238125" y="548775"/>
            <a:chExt cx="2842400" cy="932200"/>
          </a:xfrm>
        </p:grpSpPr>
        <p:sp>
          <p:nvSpPr>
            <p:cNvPr id="502" name="Google Shape;502;p8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4" name="Google Shape;504;p8"/>
          <p:cNvGrpSpPr/>
          <p:nvPr/>
        </p:nvGrpSpPr>
        <p:grpSpPr>
          <a:xfrm>
            <a:off x="4948034" y="5770667"/>
            <a:ext cx="2295933" cy="2175767"/>
            <a:chOff x="3711025" y="4328000"/>
            <a:chExt cx="1721950" cy="1631825"/>
          </a:xfrm>
        </p:grpSpPr>
        <p:sp>
          <p:nvSpPr>
            <p:cNvPr id="505" name="Google Shape;505;p8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8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8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8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8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8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8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8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8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8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8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8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8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8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8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8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8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8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8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8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8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8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8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8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8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0" name="Google Shape;530;p8"/>
          <p:cNvGrpSpPr/>
          <p:nvPr/>
        </p:nvGrpSpPr>
        <p:grpSpPr>
          <a:xfrm rot="328506">
            <a:off x="4967913" y="603275"/>
            <a:ext cx="652780" cy="857988"/>
            <a:chOff x="1391550" y="1144975"/>
            <a:chExt cx="545075" cy="716425"/>
          </a:xfrm>
        </p:grpSpPr>
        <p:sp>
          <p:nvSpPr>
            <p:cNvPr id="531" name="Google Shape;531;p8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8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8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8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8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8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8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8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8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8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8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8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8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8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5" name="Google Shape;545;p8"/>
          <p:cNvGrpSpPr/>
          <p:nvPr/>
        </p:nvGrpSpPr>
        <p:grpSpPr>
          <a:xfrm>
            <a:off x="6612038" y="593195"/>
            <a:ext cx="651493" cy="878133"/>
            <a:chOff x="3000200" y="318325"/>
            <a:chExt cx="1296075" cy="1746950"/>
          </a:xfrm>
        </p:grpSpPr>
        <p:sp>
          <p:nvSpPr>
            <p:cNvPr id="546" name="Google Shape;546;p8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8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8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8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8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8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8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3" name="Google Shape;553;p8"/>
          <p:cNvSpPr/>
          <p:nvPr/>
        </p:nvSpPr>
        <p:spPr>
          <a:xfrm rot="857046">
            <a:off x="5788566" y="789595"/>
            <a:ext cx="654727" cy="679872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54" name="Google Shape;554;p8"/>
          <p:cNvGrpSpPr/>
          <p:nvPr/>
        </p:nvGrpSpPr>
        <p:grpSpPr>
          <a:xfrm>
            <a:off x="531852" y="320267"/>
            <a:ext cx="731633" cy="798133"/>
            <a:chOff x="5261300" y="4859875"/>
            <a:chExt cx="548725" cy="598600"/>
          </a:xfrm>
        </p:grpSpPr>
        <p:sp>
          <p:nvSpPr>
            <p:cNvPr id="555" name="Google Shape;555;p8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8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8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8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8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8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8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8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32133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Google Shape;564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9"/>
          <p:cNvSpPr txBox="1">
            <a:spLocks noGrp="1"/>
          </p:cNvSpPr>
          <p:nvPr>
            <p:ph type="title"/>
          </p:nvPr>
        </p:nvSpPr>
        <p:spPr>
          <a:xfrm>
            <a:off x="4110800" y="2598949"/>
            <a:ext cx="3970400" cy="7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667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66" name="Google Shape;566;p9"/>
          <p:cNvSpPr txBox="1">
            <a:spLocks noGrp="1"/>
          </p:cNvSpPr>
          <p:nvPr>
            <p:ph type="subTitle" idx="1"/>
          </p:nvPr>
        </p:nvSpPr>
        <p:spPr>
          <a:xfrm>
            <a:off x="2865200" y="3564251"/>
            <a:ext cx="6461600" cy="7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567" name="Google Shape;567;p9"/>
          <p:cNvGrpSpPr/>
          <p:nvPr/>
        </p:nvGrpSpPr>
        <p:grpSpPr>
          <a:xfrm rot="10800000" flipH="1">
            <a:off x="-25401" y="-12714"/>
            <a:ext cx="5135269" cy="1684175"/>
            <a:chOff x="238125" y="548775"/>
            <a:chExt cx="2842400" cy="932200"/>
          </a:xfrm>
        </p:grpSpPr>
        <p:sp>
          <p:nvSpPr>
            <p:cNvPr id="568" name="Google Shape;568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0" name="Google Shape;570;p9"/>
          <p:cNvGrpSpPr/>
          <p:nvPr/>
        </p:nvGrpSpPr>
        <p:grpSpPr>
          <a:xfrm flipH="1">
            <a:off x="7056732" y="5173819"/>
            <a:ext cx="5135269" cy="1684175"/>
            <a:chOff x="238125" y="548775"/>
            <a:chExt cx="2842400" cy="932200"/>
          </a:xfrm>
        </p:grpSpPr>
        <p:sp>
          <p:nvSpPr>
            <p:cNvPr id="571" name="Google Shape;571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3" name="Google Shape;573;p9"/>
          <p:cNvGrpSpPr/>
          <p:nvPr/>
        </p:nvGrpSpPr>
        <p:grpSpPr>
          <a:xfrm>
            <a:off x="4948034" y="5161067"/>
            <a:ext cx="2295933" cy="2175767"/>
            <a:chOff x="3711025" y="4328000"/>
            <a:chExt cx="1721950" cy="1631825"/>
          </a:xfrm>
        </p:grpSpPr>
        <p:sp>
          <p:nvSpPr>
            <p:cNvPr id="574" name="Google Shape;574;p9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9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9" name="Google Shape;599;p9"/>
          <p:cNvGrpSpPr/>
          <p:nvPr/>
        </p:nvGrpSpPr>
        <p:grpSpPr>
          <a:xfrm rot="583086">
            <a:off x="11077601" y="1824392"/>
            <a:ext cx="706388" cy="952353"/>
            <a:chOff x="3000200" y="318325"/>
            <a:chExt cx="1296075" cy="1746950"/>
          </a:xfrm>
        </p:grpSpPr>
        <p:sp>
          <p:nvSpPr>
            <p:cNvPr id="600" name="Google Shape;600;p9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9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9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7" name="Google Shape;607;p9"/>
          <p:cNvGrpSpPr/>
          <p:nvPr/>
        </p:nvGrpSpPr>
        <p:grpSpPr>
          <a:xfrm>
            <a:off x="10899596" y="3137938"/>
            <a:ext cx="959665" cy="952324"/>
            <a:chOff x="4990425" y="4016375"/>
            <a:chExt cx="1232025" cy="1222600"/>
          </a:xfrm>
        </p:grpSpPr>
        <p:sp>
          <p:nvSpPr>
            <p:cNvPr id="608" name="Google Shape;608;p9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9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9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11" name="Google Shape;611;p9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12" name="Google Shape;612;p9"/>
          <p:cNvGrpSpPr/>
          <p:nvPr/>
        </p:nvGrpSpPr>
        <p:grpSpPr>
          <a:xfrm>
            <a:off x="10950933" y="410901"/>
            <a:ext cx="959667" cy="1052300"/>
            <a:chOff x="641925" y="383000"/>
            <a:chExt cx="719750" cy="789225"/>
          </a:xfrm>
        </p:grpSpPr>
        <p:sp>
          <p:nvSpPr>
            <p:cNvPr id="613" name="Google Shape;613;p9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9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9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9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9" name="Google Shape;629;p9"/>
          <p:cNvGrpSpPr/>
          <p:nvPr/>
        </p:nvGrpSpPr>
        <p:grpSpPr>
          <a:xfrm rot="-669090">
            <a:off x="309882" y="5575686"/>
            <a:ext cx="725285" cy="880449"/>
            <a:chOff x="3703100" y="2534450"/>
            <a:chExt cx="543975" cy="660350"/>
          </a:xfrm>
        </p:grpSpPr>
        <p:sp>
          <p:nvSpPr>
            <p:cNvPr id="630" name="Google Shape;630;p9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9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9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8" name="Google Shape;658;p9"/>
          <p:cNvGrpSpPr/>
          <p:nvPr/>
        </p:nvGrpSpPr>
        <p:grpSpPr>
          <a:xfrm>
            <a:off x="5439867" y="329251"/>
            <a:ext cx="1327067" cy="933533"/>
            <a:chOff x="2038000" y="2627075"/>
            <a:chExt cx="995300" cy="700150"/>
          </a:xfrm>
        </p:grpSpPr>
        <p:sp>
          <p:nvSpPr>
            <p:cNvPr id="659" name="Google Shape;659;p9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84040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5798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1" name="Google Shape;83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p13"/>
          <p:cNvSpPr txBox="1">
            <a:spLocks noGrp="1"/>
          </p:cNvSpPr>
          <p:nvPr>
            <p:ph type="subTitle" idx="1"/>
          </p:nvPr>
        </p:nvSpPr>
        <p:spPr>
          <a:xfrm>
            <a:off x="2667735" y="2024020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3" name="Google Shape;833;p13"/>
          <p:cNvSpPr txBox="1">
            <a:spLocks noGrp="1"/>
          </p:cNvSpPr>
          <p:nvPr>
            <p:ph type="subTitle" idx="2"/>
          </p:nvPr>
        </p:nvSpPr>
        <p:spPr>
          <a:xfrm>
            <a:off x="2667735" y="2514551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4" name="Google Shape;834;p13"/>
          <p:cNvSpPr txBox="1">
            <a:spLocks noGrp="1"/>
          </p:cNvSpPr>
          <p:nvPr>
            <p:ph type="subTitle" idx="3"/>
          </p:nvPr>
        </p:nvSpPr>
        <p:spPr>
          <a:xfrm>
            <a:off x="2667733" y="4000037"/>
            <a:ext cx="3007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5" name="Google Shape;835;p13"/>
          <p:cNvSpPr txBox="1">
            <a:spLocks noGrp="1"/>
          </p:cNvSpPr>
          <p:nvPr>
            <p:ph type="subTitle" idx="4"/>
          </p:nvPr>
        </p:nvSpPr>
        <p:spPr>
          <a:xfrm>
            <a:off x="2667735" y="4485940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13"/>
          <p:cNvSpPr txBox="1">
            <a:spLocks noGrp="1"/>
          </p:cNvSpPr>
          <p:nvPr>
            <p:ph type="title" hasCustomPrompt="1"/>
          </p:nvPr>
        </p:nvSpPr>
        <p:spPr>
          <a:xfrm>
            <a:off x="1156099" y="2301533"/>
            <a:ext cx="1324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37" name="Google Shape;837;p13"/>
          <p:cNvSpPr txBox="1">
            <a:spLocks noGrp="1"/>
          </p:cNvSpPr>
          <p:nvPr>
            <p:ph type="title" idx="5" hasCustomPrompt="1"/>
          </p:nvPr>
        </p:nvSpPr>
        <p:spPr>
          <a:xfrm>
            <a:off x="1287899" y="4318833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38" name="Google Shape;838;p13"/>
          <p:cNvSpPr txBox="1">
            <a:spLocks noGrp="1"/>
          </p:cNvSpPr>
          <p:nvPr>
            <p:ph type="title" idx="6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39" name="Google Shape;839;p13"/>
          <p:cNvSpPr txBox="1">
            <a:spLocks noGrp="1"/>
          </p:cNvSpPr>
          <p:nvPr>
            <p:ph type="subTitle" idx="7"/>
          </p:nvPr>
        </p:nvSpPr>
        <p:spPr>
          <a:xfrm>
            <a:off x="8044337" y="2024020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0" name="Google Shape;840;p13"/>
          <p:cNvSpPr txBox="1">
            <a:spLocks noGrp="1"/>
          </p:cNvSpPr>
          <p:nvPr>
            <p:ph type="subTitle" idx="8"/>
          </p:nvPr>
        </p:nvSpPr>
        <p:spPr>
          <a:xfrm>
            <a:off x="8044337" y="2514551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1" name="Google Shape;841;p13"/>
          <p:cNvSpPr txBox="1">
            <a:spLocks noGrp="1"/>
          </p:cNvSpPr>
          <p:nvPr>
            <p:ph type="subTitle" idx="9"/>
          </p:nvPr>
        </p:nvSpPr>
        <p:spPr>
          <a:xfrm>
            <a:off x="8044337" y="4000027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2" name="Google Shape;842;p13"/>
          <p:cNvSpPr txBox="1">
            <a:spLocks noGrp="1"/>
          </p:cNvSpPr>
          <p:nvPr>
            <p:ph type="subTitle" idx="13"/>
          </p:nvPr>
        </p:nvSpPr>
        <p:spPr>
          <a:xfrm>
            <a:off x="8044337" y="4485940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3" name="Google Shape;843;p13"/>
          <p:cNvSpPr txBox="1">
            <a:spLocks noGrp="1"/>
          </p:cNvSpPr>
          <p:nvPr>
            <p:ph type="title" idx="14" hasCustomPrompt="1"/>
          </p:nvPr>
        </p:nvSpPr>
        <p:spPr>
          <a:xfrm>
            <a:off x="6669496" y="2348933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44" name="Google Shape;844;p13"/>
          <p:cNvSpPr txBox="1">
            <a:spLocks noGrp="1"/>
          </p:cNvSpPr>
          <p:nvPr>
            <p:ph type="title" idx="15" hasCustomPrompt="1"/>
          </p:nvPr>
        </p:nvSpPr>
        <p:spPr>
          <a:xfrm>
            <a:off x="6668296" y="4318833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grpSp>
        <p:nvGrpSpPr>
          <p:cNvPr id="845" name="Google Shape;845;p13"/>
          <p:cNvGrpSpPr/>
          <p:nvPr/>
        </p:nvGrpSpPr>
        <p:grpSpPr>
          <a:xfrm rot="-395414">
            <a:off x="442353" y="368625"/>
            <a:ext cx="685609" cy="1055900"/>
            <a:chOff x="3189975" y="2019850"/>
            <a:chExt cx="463950" cy="714525"/>
          </a:xfrm>
        </p:grpSpPr>
        <p:sp>
          <p:nvSpPr>
            <p:cNvPr id="846" name="Google Shape;846;p1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1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1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1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1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1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1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1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54" name="Google Shape;854;p13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855" name="Google Shape;855;p13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13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13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13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13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13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13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13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13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13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13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13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67" name="Google Shape;867;p13"/>
          <p:cNvSpPr/>
          <p:nvPr/>
        </p:nvSpPr>
        <p:spPr>
          <a:xfrm rot="341940">
            <a:off x="10859796" y="4172987"/>
            <a:ext cx="2021032" cy="412196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68" name="Google Shape;868;p13"/>
          <p:cNvGrpSpPr/>
          <p:nvPr/>
        </p:nvGrpSpPr>
        <p:grpSpPr>
          <a:xfrm>
            <a:off x="-1625601" y="5163090"/>
            <a:ext cx="5135269" cy="1684175"/>
            <a:chOff x="238125" y="548775"/>
            <a:chExt cx="2842400" cy="932200"/>
          </a:xfrm>
        </p:grpSpPr>
        <p:sp>
          <p:nvSpPr>
            <p:cNvPr id="869" name="Google Shape;869;p1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1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71" name="Google Shape;871;p13"/>
          <p:cNvGrpSpPr/>
          <p:nvPr/>
        </p:nvGrpSpPr>
        <p:grpSpPr>
          <a:xfrm>
            <a:off x="471117" y="5479034"/>
            <a:ext cx="959667" cy="1052300"/>
            <a:chOff x="641925" y="383000"/>
            <a:chExt cx="719750" cy="789225"/>
          </a:xfrm>
        </p:grpSpPr>
        <p:sp>
          <p:nvSpPr>
            <p:cNvPr id="872" name="Google Shape;872;p13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13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13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13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13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13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13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13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13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13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13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13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13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13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11378185" y="2583118"/>
            <a:ext cx="597033" cy="596233"/>
            <a:chOff x="5760700" y="2457850"/>
            <a:chExt cx="447775" cy="447175"/>
          </a:xfrm>
        </p:grpSpPr>
        <p:sp>
          <p:nvSpPr>
            <p:cNvPr id="889" name="Google Shape;889;p1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1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2" name="Google Shape;892;p1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17831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19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76224"/>
            <a:ext cx="10290000" cy="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fa Slab One"/>
              <a:buNone/>
              <a:defRPr sz="280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01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6" r:id="rId12"/>
    <p:sldLayoutId id="2147483687" r:id="rId13"/>
    <p:sldLayoutId id="2147483688" r:id="rId14"/>
    <p:sldLayoutId id="2147483690" r:id="rId15"/>
    <p:sldLayoutId id="2147483691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81011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3.png"/><Relationship Id="rId11" Type="http://schemas.openxmlformats.org/officeDocument/2006/relationships/image" Target="../media/image52.png"/><Relationship Id="rId5" Type="http://schemas.openxmlformats.org/officeDocument/2006/relationships/image" Target="../media/image48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6.png"/><Relationship Id="rId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3.png"/><Relationship Id="rId5" Type="http://schemas.openxmlformats.org/officeDocument/2006/relationships/image" Target="../media/image64.png"/><Relationship Id="rId4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9.xml"/><Relationship Id="rId5" Type="http://schemas.openxmlformats.org/officeDocument/2006/relationships/slide" Target="slide6.xml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50.png"/><Relationship Id="rId18" Type="http://schemas.openxmlformats.org/officeDocument/2006/relationships/slide" Target="slide4.xml"/><Relationship Id="rId3" Type="http://schemas.microsoft.com/office/2007/relationships/media" Target="../media/media3.mp3"/><Relationship Id="rId21" Type="http://schemas.openxmlformats.org/officeDocument/2006/relationships/image" Target="../media/image19.png"/><Relationship Id="rId7" Type="http://schemas.openxmlformats.org/officeDocument/2006/relationships/image" Target="../media/image16.png"/><Relationship Id="rId12" Type="http://schemas.openxmlformats.org/officeDocument/2006/relationships/image" Target="../media/image11.png"/><Relationship Id="rId17" Type="http://schemas.openxmlformats.org/officeDocument/2006/relationships/image" Target="../media/image12.png"/><Relationship Id="rId2" Type="http://schemas.openxmlformats.org/officeDocument/2006/relationships/audio" Target="../media/media2.mp3"/><Relationship Id="rId16" Type="http://schemas.openxmlformats.org/officeDocument/2006/relationships/image" Target="../media/image18.png"/><Relationship Id="rId20" Type="http://schemas.openxmlformats.org/officeDocument/2006/relationships/image" Target="../media/image18.gif"/><Relationship Id="rId1" Type="http://schemas.microsoft.com/office/2007/relationships/media" Target="../media/media2.mp3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140.png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17.png"/><Relationship Id="rId10" Type="http://schemas.openxmlformats.org/officeDocument/2006/relationships/image" Target="../media/image130.png"/><Relationship Id="rId19" Type="http://schemas.openxmlformats.org/officeDocument/2006/relationships/image" Target="../media/image17.gif"/><Relationship Id="rId4" Type="http://schemas.openxmlformats.org/officeDocument/2006/relationships/audio" Target="../media/media3.mp3"/><Relationship Id="rId9" Type="http://schemas.openxmlformats.org/officeDocument/2006/relationships/image" Target="../media/image120.png"/><Relationship Id="rId14" Type="http://schemas.openxmlformats.org/officeDocument/2006/relationships/image" Target="../media/image16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slide" Target="slide4.xml"/><Relationship Id="rId18" Type="http://schemas.openxmlformats.org/officeDocument/2006/relationships/image" Target="../media/image21.png"/><Relationship Id="rId3" Type="http://schemas.microsoft.com/office/2007/relationships/media" Target="../media/media3.mp3"/><Relationship Id="rId7" Type="http://schemas.openxmlformats.org/officeDocument/2006/relationships/image" Target="../media/image16.png"/><Relationship Id="rId12" Type="http://schemas.openxmlformats.org/officeDocument/2006/relationships/image" Target="../media/image12.png"/><Relationship Id="rId17" Type="http://schemas.microsoft.com/office/2007/relationships/hdphoto" Target="../media/hdphoto1.wdp"/><Relationship Id="rId2" Type="http://schemas.openxmlformats.org/officeDocument/2006/relationships/audio" Target="../media/media2.mp3"/><Relationship Id="rId16" Type="http://schemas.openxmlformats.org/officeDocument/2006/relationships/image" Target="../media/image20.png"/><Relationship Id="rId1" Type="http://schemas.microsoft.com/office/2007/relationships/media" Target="../media/media2.mp3"/><Relationship Id="rId6" Type="http://schemas.openxmlformats.org/officeDocument/2006/relationships/notesSlide" Target="../notesSlides/notesSlide6.xml"/><Relationship Id="rId11" Type="http://schemas.openxmlformats.org/officeDocument/2006/relationships/image" Target="../media/image25.png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11.png"/><Relationship Id="rId10" Type="http://schemas.openxmlformats.org/officeDocument/2006/relationships/image" Target="../media/image24.png"/><Relationship Id="rId4" Type="http://schemas.openxmlformats.org/officeDocument/2006/relationships/audio" Target="../media/media3.mp3"/><Relationship Id="rId9" Type="http://schemas.openxmlformats.org/officeDocument/2006/relationships/image" Target="../media/image23.png"/><Relationship Id="rId14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slide" Target="slide4.xml"/><Relationship Id="rId3" Type="http://schemas.microsoft.com/office/2007/relationships/media" Target="../media/media3.mp3"/><Relationship Id="rId7" Type="http://schemas.openxmlformats.org/officeDocument/2006/relationships/image" Target="../media/image16.png"/><Relationship Id="rId12" Type="http://schemas.openxmlformats.org/officeDocument/2006/relationships/image" Target="../media/image12.png"/><Relationship Id="rId17" Type="http://schemas.openxmlformats.org/officeDocument/2006/relationships/image" Target="../media/image26.png"/><Relationship Id="rId2" Type="http://schemas.openxmlformats.org/officeDocument/2006/relationships/audio" Target="../media/media2.mp3"/><Relationship Id="rId16" Type="http://schemas.openxmlformats.org/officeDocument/2006/relationships/image" Target="../media/image22.gif"/><Relationship Id="rId1" Type="http://schemas.microsoft.com/office/2007/relationships/media" Target="../media/media2.mp3"/><Relationship Id="rId6" Type="http://schemas.openxmlformats.org/officeDocument/2006/relationships/notesSlide" Target="../notesSlides/notesSlide7.xml"/><Relationship Id="rId11" Type="http://schemas.openxmlformats.org/officeDocument/2006/relationships/image" Target="../media/image31.png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11.png"/><Relationship Id="rId10" Type="http://schemas.openxmlformats.org/officeDocument/2006/relationships/image" Target="../media/image30.png"/><Relationship Id="rId4" Type="http://schemas.openxmlformats.org/officeDocument/2006/relationships/audio" Target="../media/media3.mp3"/><Relationship Id="rId9" Type="http://schemas.openxmlformats.org/officeDocument/2006/relationships/image" Target="../media/image29.png"/><Relationship Id="rId1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17.gif"/><Relationship Id="rId3" Type="http://schemas.microsoft.com/office/2007/relationships/media" Target="../media/media3.mp3"/><Relationship Id="rId21" Type="http://schemas.openxmlformats.org/officeDocument/2006/relationships/image" Target="../media/image27.gif"/><Relationship Id="rId7" Type="http://schemas.openxmlformats.org/officeDocument/2006/relationships/image" Target="../media/image16.png"/><Relationship Id="rId12" Type="http://schemas.openxmlformats.org/officeDocument/2006/relationships/image" Target="../media/image38.png"/><Relationship Id="rId17" Type="http://schemas.openxmlformats.org/officeDocument/2006/relationships/slide" Target="slide4.xml"/><Relationship Id="rId2" Type="http://schemas.openxmlformats.org/officeDocument/2006/relationships/audio" Target="../media/media2.mp3"/><Relationship Id="rId16" Type="http://schemas.openxmlformats.org/officeDocument/2006/relationships/image" Target="../media/image12.png"/><Relationship Id="rId20" Type="http://schemas.openxmlformats.org/officeDocument/2006/relationships/image" Target="../media/image11.png"/><Relationship Id="rId1" Type="http://schemas.microsoft.com/office/2007/relationships/media" Target="../media/media2.mp3"/><Relationship Id="rId6" Type="http://schemas.openxmlformats.org/officeDocument/2006/relationships/notesSlide" Target="../notesSlides/notesSlide8.xml"/><Relationship Id="rId11" Type="http://schemas.openxmlformats.org/officeDocument/2006/relationships/image" Target="../media/image37.png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slide" Target="slide8.xml"/><Relationship Id="rId4" Type="http://schemas.openxmlformats.org/officeDocument/2006/relationships/audio" Target="../media/media3.mp3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gif"/><Relationship Id="rId5" Type="http://schemas.openxmlformats.org/officeDocument/2006/relationships/image" Target="../media/image42.png"/><Relationship Id="rId4" Type="http://schemas.openxmlformats.org/officeDocument/2006/relationships/image" Target="../media/image3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4" r="25232"/>
          <a:stretch/>
        </p:blipFill>
        <p:spPr>
          <a:xfrm>
            <a:off x="496186" y="1020725"/>
            <a:ext cx="12163647" cy="41254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7816" y="10871"/>
            <a:ext cx="12192000" cy="6858000"/>
          </a:xfrm>
          <a:prstGeom prst="rect">
            <a:avLst/>
          </a:prstGeom>
        </p:spPr>
      </p:pic>
      <p:pic>
        <p:nvPicPr>
          <p:cNvPr id="8194" name="Picture 2" descr="Coffee. Icedcoffee. Coffee Brewer | Hill&amp;#39;s Mixtape | Northern Ireland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-19908"/>
            <a:ext cx="7855688" cy="373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3D1AD9-00DC-6C33-B957-22892D1B98FF}"/>
              </a:ext>
            </a:extLst>
          </p:cNvPr>
          <p:cNvSpPr txBox="1"/>
          <p:nvPr/>
        </p:nvSpPr>
        <p:spPr>
          <a:xfrm>
            <a:off x="3905250" y="1030288"/>
            <a:ext cx="4662488" cy="715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lang="en-US" sz="4000" b="1" spc="-113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LNTH-Kids  Chinese Font 1" panose="02010600030101010101" pitchFamily="2" charset="-128"/>
                <a:cs typeface="Times New Roman" pitchFamily="18" charset="0"/>
              </a:rPr>
              <a:t>TUẦN 6</a:t>
            </a:r>
            <a:endParaRPr lang="en-US" sz="4000" b="1" spc="-113" dirty="0">
              <a:solidFill>
                <a:srgbClr val="135E98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LNTH-Kids  Chinese Font 1" panose="02010600030101010101" pitchFamily="2" charset="-128"/>
              <a:cs typeface="Times New Roman" pitchFamily="18" charset="0"/>
            </a:endParaRP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B92D68A7-03F3-89F7-4CCE-F794EBF4F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3994" y="1746250"/>
            <a:ext cx="95250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14: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sp>
        <p:nvSpPr>
          <p:cNvPr id="5" name="Hộp Văn bản 2">
            <a:extLst>
              <a:ext uri="{FF2B5EF4-FFF2-40B4-BE49-F238E27FC236}">
                <a16:creationId xmlns:a16="http://schemas.microsoft.com/office/drawing/2014/main" id="{B67C26AD-9053-220E-CC9D-6DEB83D3CD10}"/>
              </a:ext>
            </a:extLst>
          </p:cNvPr>
          <p:cNvSpPr txBox="1"/>
          <p:nvPr/>
        </p:nvSpPr>
        <p:spPr>
          <a:xfrm>
            <a:off x="2708205" y="412560"/>
            <a:ext cx="7317004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70C0"/>
                </a:solidFill>
                <a:latin typeface="#9Slide03 AllRoundGothic" panose="020B0703020202020104" pitchFamily="34" charset="0"/>
              </a:rPr>
              <a:t>TRƯỜNG TIỂU HỌC GIANG BIÊN</a:t>
            </a: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E0C24671-EE60-29AC-D5C0-7414CAA99BE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904" y="-15802"/>
            <a:ext cx="1109909" cy="110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0E681-0BF1-83A0-2298-71055382D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5D36B60-8AB7-8F53-288F-697EFC1BDBA2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950966" y="1362200"/>
                <a:ext cx="10786943" cy="4770400"/>
              </a:xfrm>
            </p:spPr>
            <p:txBody>
              <a:bodyPr/>
              <a:lstStyle/>
              <a:p>
                <a:pPr marL="203195" indent="0">
                  <a:buNone/>
                </a:pPr>
                <a:r>
                  <a:rPr lang="nl-NL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 Có “biểu tượng” về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nl-NL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</m:t>
                    </m:r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nl-NL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nl-NL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của một hình và nhận biết được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nl-NL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</m:t>
                    </m:r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nl-NL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nl-NL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thông qua các hình nh trực quan</a:t>
                </a:r>
                <a:endPara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03195" indent="0">
                  <a:buNone/>
                </a:pPr>
                <a:r>
                  <a:rPr lang="nl-NL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 Xác định được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nl-NL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</m:t>
                    </m:r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nl-NL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nl-NL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của một nhóm đồ vật bằng việc chia thành các phần bằng nhau.</a:t>
                </a:r>
                <a:endPara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5D36B60-8AB7-8F53-288F-697EFC1BDB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50966" y="1362200"/>
                <a:ext cx="10786943" cy="4770400"/>
              </a:xfrm>
              <a:blipFill>
                <a:blip r:embed="rId2"/>
                <a:stretch>
                  <a:fillRect r="-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5115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531628" y="335811"/>
            <a:ext cx="10951536" cy="6352068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#9Slide02 Noi dung dai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2146C46-8FEA-4EF4-9F6D-F46F324CF270}"/>
              </a:ext>
            </a:extLst>
          </p:cNvPr>
          <p:cNvGrpSpPr/>
          <p:nvPr/>
        </p:nvGrpSpPr>
        <p:grpSpPr>
          <a:xfrm>
            <a:off x="892470" y="554640"/>
            <a:ext cx="2133600" cy="638175"/>
            <a:chOff x="1028700" y="1381125"/>
            <a:chExt cx="2133600" cy="638175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5DAE8A3-AEB4-49A3-9C6B-03353E9FCD9C}"/>
                </a:ext>
              </a:extLst>
            </p:cNvPr>
            <p:cNvSpPr/>
            <p:nvPr/>
          </p:nvSpPr>
          <p:spPr>
            <a:xfrm>
              <a:off x="1028700" y="1381125"/>
              <a:ext cx="733425" cy="63817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1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94081AFE-55FF-45B9-B70E-DF0AEED328F9}"/>
                </a:ext>
              </a:extLst>
            </p:cNvPr>
            <p:cNvSpPr/>
            <p:nvPr/>
          </p:nvSpPr>
          <p:spPr>
            <a:xfrm>
              <a:off x="1762125" y="1390649"/>
              <a:ext cx="1400175" cy="61912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Đ, S ?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B616152-DC23-4258-91CD-968D97EE7593}"/>
              </a:ext>
            </a:extLst>
          </p:cNvPr>
          <p:cNvSpPr txBox="1"/>
          <p:nvPr/>
        </p:nvSpPr>
        <p:spPr>
          <a:xfrm>
            <a:off x="708836" y="1562986"/>
            <a:ext cx="200246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38309E-DB10-408F-ACA2-AB40397A6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895" y="1216317"/>
            <a:ext cx="1961154" cy="1793924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F88B59DE-0D97-42D4-BFE1-ECC3DE793EAD}"/>
              </a:ext>
            </a:extLst>
          </p:cNvPr>
          <p:cNvGrpSpPr/>
          <p:nvPr/>
        </p:nvGrpSpPr>
        <p:grpSpPr>
          <a:xfrm>
            <a:off x="708836" y="3116691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1D03182E-E046-4EFD-91FF-3508777EA9F8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tròn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1D03182E-E046-4EFD-91FF-3508777EA9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4"/>
                  <a:stretch>
                    <a:fillRect l="-2478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347C82D2-249C-45DF-B1AA-07E020FC96B0}"/>
                </a:ext>
              </a:extLst>
            </p:cNvPr>
            <p:cNvSpPr/>
            <p:nvPr/>
          </p:nvSpPr>
          <p:spPr>
            <a:xfrm>
              <a:off x="3862498" y="3100510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1E58A227-6CDA-4DCB-A4E9-4977909004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5422" y="1166110"/>
            <a:ext cx="2059062" cy="1894337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2DA917E8-316F-4087-B1EE-ED0B30507704}"/>
              </a:ext>
            </a:extLst>
          </p:cNvPr>
          <p:cNvGrpSpPr/>
          <p:nvPr/>
        </p:nvGrpSpPr>
        <p:grpSpPr>
          <a:xfrm>
            <a:off x="6179732" y="3022950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E3ED707C-503E-4F49-A066-7B913D1862F9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tròn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E3ED707C-503E-4F49-A066-7B913D1862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6"/>
                  <a:stretch>
                    <a:fillRect l="-2586" b="-98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ECB20DF1-90D2-41F9-83B3-0DCD98CA2B72}"/>
                </a:ext>
              </a:extLst>
            </p:cNvPr>
            <p:cNvSpPr/>
            <p:nvPr/>
          </p:nvSpPr>
          <p:spPr>
            <a:xfrm>
              <a:off x="3862498" y="3100510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E9675985-7B28-4163-ADA3-7F4B342606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0568" y="3957047"/>
            <a:ext cx="2015646" cy="1761706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F489B88F-F91D-415F-9F96-1AA3715DDE3F}"/>
              </a:ext>
            </a:extLst>
          </p:cNvPr>
          <p:cNvGrpSpPr/>
          <p:nvPr/>
        </p:nvGrpSpPr>
        <p:grpSpPr>
          <a:xfrm>
            <a:off x="758124" y="5742841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C9E17C06-D214-4585-81F4-846DD6CB0C83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tròn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C9E17C06-D214-4585-81F4-846DD6CB0C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8"/>
                  <a:stretch>
                    <a:fillRect l="-2478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7DBE2C32-92C6-4D0F-A5F5-DA35EABF340B}"/>
                </a:ext>
              </a:extLst>
            </p:cNvPr>
            <p:cNvSpPr/>
            <p:nvPr/>
          </p:nvSpPr>
          <p:spPr>
            <a:xfrm>
              <a:off x="3862498" y="3100510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28B59BE2-FDCC-432B-8772-80F164AE1D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71288" y="3816600"/>
            <a:ext cx="1667329" cy="1761706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ADA0FC51-B458-4470-9DDC-619C7162F409}"/>
              </a:ext>
            </a:extLst>
          </p:cNvPr>
          <p:cNvGrpSpPr/>
          <p:nvPr/>
        </p:nvGrpSpPr>
        <p:grpSpPr>
          <a:xfrm>
            <a:off x="6179732" y="5718753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E7D41FCC-89A7-46C5-9B64-44E6DCF0FB61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tròn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E7D41FCC-89A7-46C5-9B64-44E6DCF0FB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10"/>
                  <a:stretch>
                    <a:fillRect l="-2586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07A8C32A-0257-45C1-A51E-2332D7FC99C3}"/>
                </a:ext>
              </a:extLst>
            </p:cNvPr>
            <p:cNvSpPr/>
            <p:nvPr/>
          </p:nvSpPr>
          <p:spPr>
            <a:xfrm>
              <a:off x="3862498" y="3100510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9AA9378-368F-4680-8483-98956076AF23}"/>
              </a:ext>
            </a:extLst>
          </p:cNvPr>
          <p:cNvGrpSpPr/>
          <p:nvPr/>
        </p:nvGrpSpPr>
        <p:grpSpPr>
          <a:xfrm>
            <a:off x="9755096" y="296784"/>
            <a:ext cx="2536141" cy="2223132"/>
            <a:chOff x="8684817" y="7041365"/>
            <a:chExt cx="2943177" cy="24403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9" name="Cloud 38">
              <a:extLst>
                <a:ext uri="{FF2B5EF4-FFF2-40B4-BE49-F238E27FC236}">
                  <a16:creationId xmlns:a16="http://schemas.microsoft.com/office/drawing/2014/main" id="{8577F615-FF4F-4871-91DC-97D1E12302E7}"/>
                </a:ext>
              </a:extLst>
            </p:cNvPr>
            <p:cNvSpPr/>
            <p:nvPr/>
          </p:nvSpPr>
          <p:spPr>
            <a:xfrm rot="554997">
              <a:off x="8684817" y="7041365"/>
              <a:ext cx="2943177" cy="2440364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#9Slide02 Noi dung dai"/>
                <a:sym typeface="Arial"/>
              </a:endParaRP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2BEC8DE9-102D-4320-9F60-F402F0B693EC}"/>
                </a:ext>
              </a:extLst>
            </p:cNvPr>
            <p:cNvGrpSpPr/>
            <p:nvPr/>
          </p:nvGrpSpPr>
          <p:grpSpPr>
            <a:xfrm>
              <a:off x="9261654" y="7086600"/>
              <a:ext cx="1939746" cy="2037140"/>
              <a:chOff x="9225795" y="7098813"/>
              <a:chExt cx="1939746" cy="2037140"/>
            </a:xfrm>
          </p:grpSpPr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20E2A9E3-9210-4BE9-81F5-8B113077AB3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8597"/>
              <a:stretch/>
            </p:blipFill>
            <p:spPr>
              <a:xfrm>
                <a:off x="9225795" y="7098813"/>
                <a:ext cx="1939746" cy="1174947"/>
              </a:xfrm>
              <a:prstGeom prst="rect">
                <a:avLst/>
              </a:prstGeom>
            </p:spPr>
          </p:pic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451E6E0-02E4-4162-BCC6-B42763C132A0}"/>
                  </a:ext>
                </a:extLst>
              </p:cNvPr>
              <p:cNvSpPr txBox="1"/>
              <p:nvPr/>
            </p:nvSpPr>
            <p:spPr>
              <a:xfrm>
                <a:off x="9263482" y="8291326"/>
                <a:ext cx="1864368" cy="8446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4377"/>
                <a:r>
                  <a:rPr lang="en-US" sz="2200" dirty="0">
                    <a:solidFill>
                      <a:srgbClr val="DB9231"/>
                    </a:solidFill>
                    <a:latin typeface="iCiel Cadena" panose="02000503000000020004" pitchFamily="50" charset="0"/>
                    <a:cs typeface="Arial"/>
                    <a:sym typeface="Arial"/>
                  </a:rPr>
                  <a:t>THẢO LUẬN</a:t>
                </a:r>
                <a:br>
                  <a:rPr lang="en-US" sz="2200" dirty="0">
                    <a:solidFill>
                      <a:srgbClr val="DB9231"/>
                    </a:solidFill>
                    <a:latin typeface="iCiel Cadena" panose="02000503000000020004" pitchFamily="50" charset="0"/>
                    <a:cs typeface="Arial"/>
                    <a:sym typeface="Arial"/>
                  </a:rPr>
                </a:br>
                <a:r>
                  <a:rPr lang="en-US" sz="2200" dirty="0">
                    <a:solidFill>
                      <a:srgbClr val="DB9231"/>
                    </a:solidFill>
                    <a:latin typeface="iCiel Cadena" panose="02000503000000020004" pitchFamily="50" charset="0"/>
                    <a:cs typeface="Arial"/>
                    <a:sym typeface="Arial"/>
                  </a:rPr>
                  <a:t>NHÓM ĐÔI</a:t>
                </a:r>
              </a:p>
            </p:txBody>
          </p:sp>
        </p:grpSp>
      </p:grp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6CA7882C-3C6C-45A8-8219-6192BD3FDBCA}"/>
              </a:ext>
            </a:extLst>
          </p:cNvPr>
          <p:cNvSpPr/>
          <p:nvPr/>
        </p:nvSpPr>
        <p:spPr>
          <a:xfrm>
            <a:off x="4571334" y="3188248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8EC63D09-D014-4037-9391-F3E148A3FD76}"/>
              </a:ext>
            </a:extLst>
          </p:cNvPr>
          <p:cNvSpPr/>
          <p:nvPr/>
        </p:nvSpPr>
        <p:spPr>
          <a:xfrm>
            <a:off x="10042230" y="3078779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4F661C63-8099-4C5B-8AA3-01B7FD5168E5}"/>
              </a:ext>
            </a:extLst>
          </p:cNvPr>
          <p:cNvSpPr/>
          <p:nvPr/>
        </p:nvSpPr>
        <p:spPr>
          <a:xfrm>
            <a:off x="4614527" y="5811073"/>
            <a:ext cx="676275" cy="5412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BDF7CADA-62BD-4353-B36A-D335585418B8}"/>
              </a:ext>
            </a:extLst>
          </p:cNvPr>
          <p:cNvSpPr/>
          <p:nvPr/>
        </p:nvSpPr>
        <p:spPr>
          <a:xfrm>
            <a:off x="10042230" y="5790311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129600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3" grpId="0" animBg="1"/>
      <p:bldP spid="44" grpId="0" animBg="1"/>
      <p:bldP spid="45" grpId="0" animBg="1"/>
      <p:bldP spid="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426540D-F3DA-4664-9897-67A3E786F0B9}"/>
              </a:ext>
            </a:extLst>
          </p:cNvPr>
          <p:cNvSpPr/>
          <p:nvPr/>
        </p:nvSpPr>
        <p:spPr>
          <a:xfrm>
            <a:off x="372946" y="394290"/>
            <a:ext cx="11446108" cy="6069420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#9Slide02 Noi dung dai"/>
              <a:sym typeface="Arial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5CA43DB-FCB9-4BFE-8CF3-855FB21C8F14}"/>
              </a:ext>
            </a:extLst>
          </p:cNvPr>
          <p:cNvGrpSpPr/>
          <p:nvPr/>
        </p:nvGrpSpPr>
        <p:grpSpPr>
          <a:xfrm>
            <a:off x="586784" y="597080"/>
            <a:ext cx="622300" cy="622301"/>
            <a:chOff x="647700" y="304800"/>
            <a:chExt cx="622300" cy="62230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4EB46FE-8788-4FCE-9F42-BF1D44397481}"/>
                </a:ext>
              </a:extLst>
            </p:cNvPr>
            <p:cNvSpPr/>
            <p:nvPr/>
          </p:nvSpPr>
          <p:spPr>
            <a:xfrm>
              <a:off x="647700" y="304800"/>
              <a:ext cx="622300" cy="622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#9Slide02 Noi dung dai"/>
                <a:sym typeface="Arial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7677F7C-EE14-4C29-8C4B-39F407912311}"/>
                </a:ext>
              </a:extLst>
            </p:cNvPr>
            <p:cNvSpPr txBox="1"/>
            <p:nvPr/>
          </p:nvSpPr>
          <p:spPr>
            <a:xfrm>
              <a:off x="854654" y="364339"/>
              <a:ext cx="208390" cy="49244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914377"/>
              <a:r>
                <a:rPr lang="en-US" sz="32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F477F4-2F33-45A0-A3A2-E4ABFA52E910}"/>
                  </a:ext>
                </a:extLst>
              </p:cNvPr>
              <p:cNvSpPr txBox="1"/>
              <p:nvPr/>
            </p:nvSpPr>
            <p:spPr>
              <a:xfrm>
                <a:off x="1422922" y="597080"/>
                <a:ext cx="5009776" cy="7114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Đã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tô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màu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F477F4-2F33-45A0-A3A2-E4ABFA52E9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922" y="597080"/>
                <a:ext cx="5009776" cy="711477"/>
              </a:xfrm>
              <a:prstGeom prst="rect">
                <a:avLst/>
              </a:prstGeom>
              <a:blipFill>
                <a:blip r:embed="rId3"/>
                <a:stretch>
                  <a:fillRect l="-4866" t="-3419" b="-17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1BA0A54A-1142-4FCD-B404-1276D66320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21" y="4601018"/>
            <a:ext cx="1429526" cy="17508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5350FF-1CE5-4FE4-9756-D0124FA77F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1978" y="1590200"/>
            <a:ext cx="5522506" cy="4656816"/>
          </a:xfrm>
          <a:prstGeom prst="rect">
            <a:avLst/>
          </a:prstGeom>
        </p:spPr>
      </p:pic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B3382F93-5595-48BA-95B4-1D39843696BC}"/>
              </a:ext>
            </a:extLst>
          </p:cNvPr>
          <p:cNvSpPr/>
          <p:nvPr/>
        </p:nvSpPr>
        <p:spPr>
          <a:xfrm>
            <a:off x="494321" y="2584940"/>
            <a:ext cx="3322767" cy="1945759"/>
          </a:xfrm>
          <a:prstGeom prst="cloud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chia ra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CA5656C-66F9-4C59-9EAE-D48A51D655B7}"/>
              </a:ext>
            </a:extLst>
          </p:cNvPr>
          <p:cNvSpPr/>
          <p:nvPr/>
        </p:nvSpPr>
        <p:spPr>
          <a:xfrm>
            <a:off x="3970453" y="1352611"/>
            <a:ext cx="2712109" cy="26361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35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426540D-F3DA-4664-9897-67A3E786F0B9}"/>
              </a:ext>
            </a:extLst>
          </p:cNvPr>
          <p:cNvSpPr/>
          <p:nvPr/>
        </p:nvSpPr>
        <p:spPr>
          <a:xfrm>
            <a:off x="228600" y="190501"/>
            <a:ext cx="11690498" cy="6591300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#9Slide02 Noi dung dai"/>
              <a:sym typeface="Arial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0AC4153-E880-42E0-9078-D168F0F42AD9}"/>
              </a:ext>
            </a:extLst>
          </p:cNvPr>
          <p:cNvGrpSpPr/>
          <p:nvPr/>
        </p:nvGrpSpPr>
        <p:grpSpPr>
          <a:xfrm>
            <a:off x="686322" y="275058"/>
            <a:ext cx="622300" cy="622301"/>
            <a:chOff x="647700" y="304800"/>
            <a:chExt cx="622300" cy="6223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064C46D9-AA84-4584-9479-8828F4A777D8}"/>
                </a:ext>
              </a:extLst>
            </p:cNvPr>
            <p:cNvSpPr/>
            <p:nvPr/>
          </p:nvSpPr>
          <p:spPr>
            <a:xfrm>
              <a:off x="647700" y="304800"/>
              <a:ext cx="622300" cy="622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#9Slide02 Noi dung dai"/>
                <a:sym typeface="Arial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06650CC-E132-430A-BB4E-9FAF8C7758C9}"/>
                </a:ext>
              </a:extLst>
            </p:cNvPr>
            <p:cNvSpPr txBox="1"/>
            <p:nvPr/>
          </p:nvSpPr>
          <p:spPr>
            <a:xfrm>
              <a:off x="854654" y="364339"/>
              <a:ext cx="208390" cy="49244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914377"/>
              <a:r>
                <a:rPr lang="en-US" sz="32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BD53CE1-45B1-41A6-8A00-E0F18EFB0C65}"/>
                  </a:ext>
                </a:extLst>
              </p:cNvPr>
              <p:cNvSpPr txBox="1"/>
              <p:nvPr/>
            </p:nvSpPr>
            <p:spPr>
              <a:xfrm>
                <a:off x="1422922" y="185882"/>
                <a:ext cx="9975340" cy="14229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Đã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khoanh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vào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cải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bắp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khoanh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vào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xà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lách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BD53CE1-45B1-41A6-8A00-E0F18EFB0C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922" y="185882"/>
                <a:ext cx="9975340" cy="1422954"/>
              </a:xfrm>
              <a:prstGeom prst="rect">
                <a:avLst/>
              </a:prstGeom>
              <a:blipFill>
                <a:blip r:embed="rId3"/>
                <a:stretch>
                  <a:fillRect l="-2443" t="-1282" b="-8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E0E3DD42-5C9E-41EE-9362-1E374957EB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4681" y="1718099"/>
            <a:ext cx="6312573" cy="510180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253BFC8-0A49-4D7F-8CC5-624945F077DE}"/>
              </a:ext>
            </a:extLst>
          </p:cNvPr>
          <p:cNvCxnSpPr>
            <a:cxnSpLocks/>
          </p:cNvCxnSpPr>
          <p:nvPr/>
        </p:nvCxnSpPr>
        <p:spPr>
          <a:xfrm flipV="1">
            <a:off x="4359349" y="870875"/>
            <a:ext cx="5741581" cy="2648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C90B96D-3301-4265-B7F5-A7E82381D90E}"/>
              </a:ext>
            </a:extLst>
          </p:cNvPr>
          <p:cNvSpPr/>
          <p:nvPr/>
        </p:nvSpPr>
        <p:spPr>
          <a:xfrm>
            <a:off x="6076464" y="1868399"/>
            <a:ext cx="3007241" cy="22775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ADF652A-0C2A-416D-93C5-55D0425C24BE}"/>
              </a:ext>
            </a:extLst>
          </p:cNvPr>
          <p:cNvCxnSpPr>
            <a:cxnSpLocks/>
          </p:cNvCxnSpPr>
          <p:nvPr/>
        </p:nvCxnSpPr>
        <p:spPr>
          <a:xfrm>
            <a:off x="3716080" y="1641687"/>
            <a:ext cx="5741581" cy="27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id="{8D271A54-82F9-4B2F-B099-7B530303D05E}"/>
              </a:ext>
            </a:extLst>
          </p:cNvPr>
          <p:cNvSpPr/>
          <p:nvPr/>
        </p:nvSpPr>
        <p:spPr>
          <a:xfrm>
            <a:off x="2321311" y="4463628"/>
            <a:ext cx="3007241" cy="22775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0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531628" y="335811"/>
            <a:ext cx="10951536" cy="6352068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2146C46-8FEA-4EF4-9F6D-F46F324CF270}"/>
              </a:ext>
            </a:extLst>
          </p:cNvPr>
          <p:cNvGrpSpPr/>
          <p:nvPr/>
        </p:nvGrpSpPr>
        <p:grpSpPr>
          <a:xfrm>
            <a:off x="892470" y="554640"/>
            <a:ext cx="2133600" cy="638175"/>
            <a:chOff x="1028700" y="1381125"/>
            <a:chExt cx="2133600" cy="638175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5DAE8A3-AEB4-49A3-9C6B-03353E9FCD9C}"/>
                </a:ext>
              </a:extLst>
            </p:cNvPr>
            <p:cNvSpPr/>
            <p:nvPr/>
          </p:nvSpPr>
          <p:spPr>
            <a:xfrm>
              <a:off x="1028700" y="1381125"/>
              <a:ext cx="733425" cy="63817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94081AFE-55FF-45B9-B70E-DF0AEED328F9}"/>
                </a:ext>
              </a:extLst>
            </p:cNvPr>
            <p:cNvSpPr/>
            <p:nvPr/>
          </p:nvSpPr>
          <p:spPr>
            <a:xfrm>
              <a:off x="1762125" y="1390649"/>
              <a:ext cx="1400175" cy="61912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rPr>
                <a:t>Số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DE9CA1E-2860-4C3D-BBE5-9413B638B916}"/>
              </a:ext>
            </a:extLst>
          </p:cNvPr>
          <p:cNvSpPr/>
          <p:nvPr/>
        </p:nvSpPr>
        <p:spPr>
          <a:xfrm>
            <a:off x="1031358" y="1722474"/>
            <a:ext cx="7009056" cy="187206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5838A2A-F5CD-410E-AF69-44B5D30AB420}"/>
                  </a:ext>
                </a:extLst>
              </p:cNvPr>
              <p:cNvSpPr txBox="1"/>
              <p:nvPr/>
            </p:nvSpPr>
            <p:spPr>
              <a:xfrm>
                <a:off x="1323411" y="2129250"/>
                <a:ext cx="6558456" cy="12014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Mẫu: Chia 6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táo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táo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5838A2A-F5CD-410E-AF69-44B5D30AB4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411" y="2129250"/>
                <a:ext cx="6558456" cy="1201419"/>
              </a:xfrm>
              <a:prstGeom prst="rect">
                <a:avLst/>
              </a:prstGeom>
              <a:blipFill>
                <a:blip r:embed="rId3"/>
                <a:stretch>
                  <a:fillRect l="-3717" t="-10152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2E7BFCE3-7FDA-4ECE-A082-2CF543A009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7681" y="2007476"/>
            <a:ext cx="3335483" cy="170652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423878D-5FEF-45CD-853D-2DDA0A6DE55C}"/>
              </a:ext>
            </a:extLst>
          </p:cNvPr>
          <p:cNvGrpSpPr/>
          <p:nvPr/>
        </p:nvGrpSpPr>
        <p:grpSpPr>
          <a:xfrm>
            <a:off x="1031358" y="4379305"/>
            <a:ext cx="6725730" cy="1203791"/>
            <a:chOff x="1031358" y="4379305"/>
            <a:chExt cx="6725730" cy="12037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5D0914C-3BA4-4135-971E-B41F7154F813}"/>
                    </a:ext>
                  </a:extLst>
                </p:cNvPr>
                <p:cNvSpPr txBox="1"/>
                <p:nvPr/>
              </p:nvSpPr>
              <p:spPr>
                <a:xfrm>
                  <a:off x="1031358" y="4379305"/>
                  <a:ext cx="6725730" cy="120379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just"/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Chia 12 </a:t>
                  </a:r>
                  <a:r>
                    <a:rPr lang="en-US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quả</a:t>
                  </a:r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cam </a:t>
                  </a:r>
                  <a:r>
                    <a:rPr lang="en-US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thành</a:t>
                  </a:r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3 </a:t>
                  </a:r>
                  <a:r>
                    <a:rPr lang="en-US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phần</a:t>
                  </a:r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bằng</a:t>
                  </a:r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nhau</a:t>
                  </a:r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.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quả</a:t>
                  </a:r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cam </a:t>
                  </a:r>
                  <a:r>
                    <a:rPr lang="en-US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?   </a:t>
                  </a:r>
                  <a:r>
                    <a:rPr lang="en-US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quả</a:t>
                  </a:r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cam.</a:t>
                  </a: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5D0914C-3BA4-4135-971E-B41F7154F8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1358" y="4379305"/>
                  <a:ext cx="6725730" cy="1203791"/>
                </a:xfrm>
                <a:prstGeom prst="rect">
                  <a:avLst/>
                </a:prstGeom>
                <a:blipFill>
                  <a:blip r:embed="rId5"/>
                  <a:stretch>
                    <a:fillRect l="-3626" t="-10101" r="-3717" b="-1010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8264FDA-1CC6-4772-B557-FD6435342AB4}"/>
                </a:ext>
              </a:extLst>
            </p:cNvPr>
            <p:cNvSpPr/>
            <p:nvPr/>
          </p:nvSpPr>
          <p:spPr>
            <a:xfrm>
              <a:off x="5044966" y="4981202"/>
              <a:ext cx="515006" cy="410606"/>
            </a:xfrm>
            <a:prstGeom prst="rect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BB4B36AE-D4A6-4AB1-BD5B-57267EF920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2288" y="4049813"/>
            <a:ext cx="2871926" cy="19235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8033028-CAD3-4722-B768-F92A6698840E}"/>
                  </a:ext>
                </a:extLst>
              </p:cNvPr>
              <p:cNvSpPr txBox="1"/>
              <p:nvPr/>
            </p:nvSpPr>
            <p:spPr>
              <a:xfrm>
                <a:off x="1944414" y="5885793"/>
                <a:ext cx="6547945" cy="7113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3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cam </a:t>
                </a:r>
                <a:r>
                  <a:rPr lang="en-US" sz="32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12 : 3 = 4 (</a:t>
                </a:r>
                <a:r>
                  <a:rPr lang="en-US" sz="32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3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8033028-CAD3-4722-B768-F92A66988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414" y="5885793"/>
                <a:ext cx="6547945" cy="711349"/>
              </a:xfrm>
              <a:prstGeom prst="rect">
                <a:avLst/>
              </a:prstGeom>
              <a:blipFill>
                <a:blip r:embed="rId7"/>
                <a:stretch>
                  <a:fillRect t="-3448" b="-18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D7BFCD05-8417-4950-9712-09FBDDA103FD}"/>
              </a:ext>
            </a:extLst>
          </p:cNvPr>
          <p:cNvSpPr/>
          <p:nvPr/>
        </p:nvSpPr>
        <p:spPr>
          <a:xfrm>
            <a:off x="5044966" y="4994690"/>
            <a:ext cx="515006" cy="410606"/>
          </a:xfrm>
          <a:prstGeom prst="rect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3641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12" grpId="0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4" r="25232"/>
          <a:stretch/>
        </p:blipFill>
        <p:spPr>
          <a:xfrm>
            <a:off x="496186" y="1020725"/>
            <a:ext cx="12163647" cy="41254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7816" y="10871"/>
            <a:ext cx="12192000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948763" y="2140688"/>
            <a:ext cx="71167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800" kern="0" dirty="0">
                <a:solidFill>
                  <a:srgbClr val="FFFFFF"/>
                </a:solidFill>
                <a:latin typeface="UTM Cookies" panose="02040603050506020204" pitchFamily="18" charset="0"/>
                <a:cs typeface="Arial"/>
                <a:sym typeface="Arial"/>
              </a:rPr>
              <a:t>TẠM BIỆT VÀ HẸN GẶP LẠI VÀO TIẾT HỌC SAU</a:t>
            </a:r>
          </a:p>
        </p:txBody>
      </p:sp>
      <p:pic>
        <p:nvPicPr>
          <p:cNvPr id="8194" name="Picture 2" descr="Coffee. Icedcoffee. Coffee Brewer | Hill&amp;#39;s Mixtape | Northern Ireland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0871"/>
            <a:ext cx="7855688" cy="373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38"/>
          <p:cNvSpPr/>
          <p:nvPr/>
        </p:nvSpPr>
        <p:spPr>
          <a:xfrm rot="3022529">
            <a:off x="354583" y="3666058"/>
            <a:ext cx="642983" cy="66767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8973" y="2561036"/>
            <a:ext cx="5112955" cy="135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5184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228529" y="1390306"/>
            <a:ext cx="4573379" cy="3772100"/>
          </a:xfrm>
          <a:prstGeom prst="roundRect">
            <a:avLst/>
          </a:prstGeom>
          <a:ln>
            <a:solidFill>
              <a:schemeClr val="tx1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313131"/>
              </a:solidFill>
              <a:latin typeface="Arial"/>
              <a:sym typeface="Arial"/>
            </a:endParaRPr>
          </a:p>
        </p:txBody>
      </p:sp>
      <p:pic>
        <p:nvPicPr>
          <p:cNvPr id="1032" name="Picture 8" descr="Texas Chicken Singapore GIFs - Find &amp;amp; Share on GIPH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617" y="-2482823"/>
            <a:ext cx="6096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9171" y="2537691"/>
            <a:ext cx="40687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8800" kern="0" dirty="0">
                <a:solidFill>
                  <a:srgbClr val="FFC000"/>
                </a:solidFill>
                <a:latin typeface="UTM Cookies" panose="02040603050506020204" pitchFamily="18" charset="0"/>
                <a:cs typeface="Arial"/>
                <a:sym typeface="Arial"/>
              </a:rPr>
              <a:t>ĐI CHỢ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9538" b="64747"/>
          <a:stretch/>
        </p:blipFill>
        <p:spPr>
          <a:xfrm flipH="1">
            <a:off x="3458665" y="1390306"/>
            <a:ext cx="4823904" cy="561893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472247" y="740309"/>
            <a:ext cx="5528791" cy="3129368"/>
          </a:xfrm>
          <a:prstGeom prst="roundRect">
            <a:avLst/>
          </a:prstGeom>
          <a:ln w="38100">
            <a:solidFill>
              <a:srgbClr val="FFC000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Mẹ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nhờ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Na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đi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chợ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mua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ít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rau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củ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Bác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Quân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bán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rau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nói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nếu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Na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trả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lời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được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hỏi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Bác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Quân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sẽ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tặng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cho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Na 1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loại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rau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củ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Em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hãy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giúp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bạn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Na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nhé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95" t="42791"/>
          <a:stretch/>
        </p:blipFill>
        <p:spPr>
          <a:xfrm>
            <a:off x="7143669" y="3447586"/>
            <a:ext cx="3487479" cy="3923413"/>
          </a:xfrm>
          <a:prstGeom prst="rect">
            <a:avLst/>
          </a:prstGeom>
        </p:spPr>
      </p:pic>
      <p:pic>
        <p:nvPicPr>
          <p:cNvPr id="7" name="Nhac-nen-vui-ve-nghich-ngom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288227" y="3793372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2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9" t="49199" r="26744"/>
          <a:stretch/>
        </p:blipFill>
        <p:spPr>
          <a:xfrm>
            <a:off x="817264" y="3033825"/>
            <a:ext cx="7121713" cy="4419599"/>
          </a:xfrm>
          <a:prstGeom prst="rect">
            <a:avLst/>
          </a:prstGeom>
        </p:spPr>
      </p:pic>
      <p:pic>
        <p:nvPicPr>
          <p:cNvPr id="7" name="Picture 6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0" t="-1" r="50369" b="51215"/>
          <a:stretch/>
        </p:blipFill>
        <p:spPr>
          <a:xfrm rot="1993784">
            <a:off x="3414701" y="3932501"/>
            <a:ext cx="1689144" cy="1725705"/>
          </a:xfrm>
          <a:prstGeom prst="rect">
            <a:avLst/>
          </a:prstGeom>
        </p:spPr>
      </p:pic>
      <p:pic>
        <p:nvPicPr>
          <p:cNvPr id="24" name="Picture 23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72" t="-1" r="24767" b="51215"/>
          <a:stretch/>
        </p:blipFill>
        <p:spPr>
          <a:xfrm>
            <a:off x="1195573" y="4074985"/>
            <a:ext cx="1469656" cy="1501467"/>
          </a:xfrm>
          <a:prstGeom prst="rect">
            <a:avLst/>
          </a:prstGeom>
        </p:spPr>
      </p:pic>
      <p:pic>
        <p:nvPicPr>
          <p:cNvPr id="25" name="Picture 24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2" t="2404" r="78628" b="48810"/>
          <a:stretch/>
        </p:blipFill>
        <p:spPr>
          <a:xfrm rot="3148526">
            <a:off x="3070199" y="1544716"/>
            <a:ext cx="2235104" cy="2699144"/>
          </a:xfrm>
          <a:prstGeom prst="rect">
            <a:avLst/>
          </a:prstGeom>
        </p:spPr>
      </p:pic>
      <p:pic>
        <p:nvPicPr>
          <p:cNvPr id="27" name="Picture 26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" t="48366" r="71925" b="2848"/>
          <a:stretch/>
        </p:blipFill>
        <p:spPr>
          <a:xfrm rot="490689">
            <a:off x="5220017" y="3989271"/>
            <a:ext cx="1469656" cy="1501467"/>
          </a:xfrm>
          <a:prstGeom prst="rect">
            <a:avLst/>
          </a:prstGeom>
        </p:spPr>
      </p:pic>
      <p:pic>
        <p:nvPicPr>
          <p:cNvPr id="8" name="Picture 7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65" t="55814" r="19767"/>
          <a:stretch/>
        </p:blipFill>
        <p:spPr>
          <a:xfrm>
            <a:off x="7826750" y="2619666"/>
            <a:ext cx="4749855" cy="3965943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819289" y="241900"/>
            <a:ext cx="7435363" cy="1318437"/>
          </a:xfrm>
          <a:prstGeom prst="roundRect">
            <a:avLst/>
          </a:prstGeom>
          <a:ln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Mỗi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loại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rau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củ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sẽ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tương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ứng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với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1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hỏi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Em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hãy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chọn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trả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lời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nhé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58025E-6 L 0.25174 -3.58025E-6 C 0.36476 -3.58025E-6 0.50365 0.09198 0.50365 0.16667 L 0.50365 0.33334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74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64775 0.0277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78" y="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07407E-6 L 0.42517 0.0324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50" y="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6.17284E-7 L 0.27205 0.0490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94" y="24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3444949" y="198475"/>
            <a:ext cx="6436240" cy="1941293"/>
            <a:chOff x="1956390" y="148856"/>
            <a:chExt cx="5454502" cy="1455970"/>
          </a:xfrm>
        </p:grpSpPr>
        <p:sp>
          <p:nvSpPr>
            <p:cNvPr id="2" name="Rounded Rectangle 1"/>
            <p:cNvSpPr/>
            <p:nvPr/>
          </p:nvSpPr>
          <p:spPr>
            <a:xfrm>
              <a:off x="1956390" y="148856"/>
              <a:ext cx="5454502" cy="143539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ln>
                  <a:solidFill>
                    <a:srgbClr val="313131"/>
                  </a:solidFill>
                </a:ln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292379" y="304566"/>
              <a:ext cx="4726174" cy="1300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333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Đã</a:t>
              </a:r>
              <a:r>
                <a:rPr lang="en-US" sz="5333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tô</a:t>
              </a:r>
              <a:r>
                <a:rPr lang="en-US" sz="5333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màu</a:t>
              </a:r>
              <a:r>
                <a:rPr lang="en-US" sz="5333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… </a:t>
              </a:r>
              <a:r>
                <a:rPr lang="en-US" sz="5333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ngôi</a:t>
              </a:r>
              <a:r>
                <a:rPr lang="en-US" sz="5333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sao</a:t>
              </a:r>
              <a:r>
                <a:rPr lang="en-US" sz="5333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/>
              <p:nvPr/>
            </p:nvSpPr>
            <p:spPr>
              <a:xfrm>
                <a:off x="2418541" y="2545855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88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8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88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541" y="2545855"/>
                <a:ext cx="3359888" cy="2027275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>
              <a:xfrm>
                <a:off x="6845792" y="2545855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80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8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80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792" y="2545855"/>
                <a:ext cx="3359888" cy="2027275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/>
              <p:nvPr/>
            </p:nvSpPr>
            <p:spPr>
              <a:xfrm>
                <a:off x="2418541" y="4788193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88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8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88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541" y="4788193"/>
                <a:ext cx="3359888" cy="2027275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/>
              <p:cNvSpPr/>
              <p:nvPr/>
            </p:nvSpPr>
            <p:spPr>
              <a:xfrm>
                <a:off x="6845792" y="4830725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88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8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88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792" y="4830725"/>
                <a:ext cx="3359888" cy="2027275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2" t="2404" r="78628" b="48810"/>
          <a:stretch/>
        </p:blipFill>
        <p:spPr>
          <a:xfrm rot="1413469">
            <a:off x="9302065" y="-247216"/>
            <a:ext cx="2657135" cy="32087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/>
              <p:cNvSpPr/>
              <p:nvPr/>
            </p:nvSpPr>
            <p:spPr>
              <a:xfrm>
                <a:off x="6845792" y="2542519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64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6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64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3" name="Oval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792" y="2542519"/>
                <a:ext cx="3359888" cy="2027275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/>
              <p:cNvSpPr/>
              <p:nvPr/>
            </p:nvSpPr>
            <p:spPr>
              <a:xfrm>
                <a:off x="2418541" y="2526628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64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64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4" name="Oval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541" y="2526628"/>
                <a:ext cx="3359888" cy="2027275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/>
              <p:cNvSpPr/>
              <p:nvPr/>
            </p:nvSpPr>
            <p:spPr>
              <a:xfrm>
                <a:off x="2418541" y="4788193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64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64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5" name="Oval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541" y="4788193"/>
                <a:ext cx="3359888" cy="2027275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/>
              <p:cNvSpPr/>
              <p:nvPr/>
            </p:nvSpPr>
            <p:spPr>
              <a:xfrm>
                <a:off x="6845792" y="4827389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64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64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6" name="Oval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792" y="4827389"/>
                <a:ext cx="3359888" cy="2027275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Am-thanh-tra-loi-dung-www_yeualo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299297" y="2478649"/>
            <a:ext cx="812800" cy="812800"/>
          </a:xfrm>
          <a:prstGeom prst="rect">
            <a:avLst/>
          </a:prstGeom>
        </p:spPr>
      </p:pic>
      <p:pic>
        <p:nvPicPr>
          <p:cNvPr id="18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299297" y="3426269"/>
            <a:ext cx="812800" cy="812800"/>
          </a:xfrm>
          <a:prstGeom prst="rect">
            <a:avLst/>
          </a:prstGeom>
        </p:spPr>
      </p:pic>
      <p:pic>
        <p:nvPicPr>
          <p:cNvPr id="19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299297" y="4373889"/>
            <a:ext cx="812800" cy="812800"/>
          </a:xfrm>
          <a:prstGeom prst="rect">
            <a:avLst/>
          </a:prstGeom>
        </p:spPr>
      </p:pic>
      <p:pic>
        <p:nvPicPr>
          <p:cNvPr id="23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299297" y="5321509"/>
            <a:ext cx="812800" cy="812800"/>
          </a:xfrm>
          <a:prstGeom prst="rect">
            <a:avLst/>
          </a:prstGeom>
        </p:spPr>
      </p:pic>
      <p:pic>
        <p:nvPicPr>
          <p:cNvPr id="27" name="Picture 2" descr="Bong bóng trang trí (ảnh gif) - Website của Nguyễn Thị Tươi">
            <a:hlinkClick r:id="rId18" action="ppaction://hlinksldjump"/>
          </p:cNvPr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438" y="2367626"/>
            <a:ext cx="1701209" cy="341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logmas Day 10 – Health and Wellness – NutriFoody Wholly Holism">
            <a:hlinkClick r:id="rId18" action="ppaction://hlinksldjump"/>
          </p:cNvPr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928" y="3981302"/>
            <a:ext cx="3074213" cy="307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972E46-1F36-4763-BEA9-118B535BBAB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9871" y="314670"/>
            <a:ext cx="2903663" cy="2238702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808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512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48485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48485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8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512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1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2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512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980120" y="154539"/>
            <a:ext cx="7272669" cy="1967629"/>
            <a:chOff x="1956390" y="148856"/>
            <a:chExt cx="5454502" cy="1475721"/>
          </a:xfrm>
        </p:grpSpPr>
        <p:sp>
          <p:nvSpPr>
            <p:cNvPr id="4" name="Rounded Rectangle 3"/>
            <p:cNvSpPr/>
            <p:nvPr/>
          </p:nvSpPr>
          <p:spPr>
            <a:xfrm>
              <a:off x="1956390" y="148856"/>
              <a:ext cx="5454502" cy="143539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ln>
                  <a:solidFill>
                    <a:srgbClr val="313131"/>
                  </a:solidFill>
                </a:ln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45164" y="170334"/>
              <a:ext cx="4444410" cy="1454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60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Đã</a:t>
              </a:r>
              <a:r>
                <a:rPr lang="en-US" sz="60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60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tô</a:t>
              </a:r>
              <a:r>
                <a:rPr lang="en-US" sz="60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60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màu</a:t>
              </a:r>
              <a:r>
                <a:rPr lang="en-US" sz="60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… </a:t>
              </a:r>
              <a:r>
                <a:rPr lang="en-US" sz="60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hình</a:t>
              </a:r>
              <a:r>
                <a:rPr lang="en-US" sz="60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tam </a:t>
              </a:r>
              <a:r>
                <a:rPr lang="en-US" sz="60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giác</a:t>
              </a:r>
              <a:endParaRPr lang="en-US" sz="6000" b="1" kern="0" dirty="0">
                <a:solidFill>
                  <a:srgbClr val="FF8B9C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6" name="Oval 5"/>
          <p:cNvSpPr/>
          <p:nvPr/>
        </p:nvSpPr>
        <p:spPr>
          <a:xfrm>
            <a:off x="2418541" y="2545855"/>
            <a:ext cx="3359888" cy="20272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80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13</a:t>
            </a:r>
          </a:p>
        </p:txBody>
      </p:sp>
      <p:sp>
        <p:nvSpPr>
          <p:cNvPr id="7" name="Oval 6"/>
          <p:cNvSpPr/>
          <p:nvPr/>
        </p:nvSpPr>
        <p:spPr>
          <a:xfrm>
            <a:off x="6845792" y="2545855"/>
            <a:ext cx="3359888" cy="20272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80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11</a:t>
            </a:r>
          </a:p>
        </p:txBody>
      </p:sp>
      <p:sp>
        <p:nvSpPr>
          <p:cNvPr id="8" name="Oval 7"/>
          <p:cNvSpPr/>
          <p:nvPr/>
        </p:nvSpPr>
        <p:spPr>
          <a:xfrm>
            <a:off x="2418541" y="4788193"/>
            <a:ext cx="3359888" cy="20272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80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12</a:t>
            </a:r>
          </a:p>
        </p:txBody>
      </p:sp>
      <p:sp>
        <p:nvSpPr>
          <p:cNvPr id="9" name="Oval 8"/>
          <p:cNvSpPr/>
          <p:nvPr/>
        </p:nvSpPr>
        <p:spPr>
          <a:xfrm>
            <a:off x="6845792" y="4826052"/>
            <a:ext cx="3359888" cy="20272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80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/>
              <p:cNvSpPr/>
              <p:nvPr/>
            </p:nvSpPr>
            <p:spPr>
              <a:xfrm>
                <a:off x="6845792" y="2545855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3200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B. </a:t>
                </a:r>
              </a:p>
              <a:p>
                <a:pPr algn="ctr"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200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1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792" y="2545855"/>
                <a:ext cx="3359888" cy="2027275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/>
              <p:cNvSpPr/>
              <p:nvPr/>
            </p:nvSpPr>
            <p:spPr>
              <a:xfrm>
                <a:off x="2418541" y="2545855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3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A.</a:t>
                </a:r>
              </a:p>
              <a:p>
                <a:pPr algn="ctr"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2" name="Oval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541" y="2545855"/>
                <a:ext cx="3359888" cy="2027275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/>
              <p:cNvSpPr/>
              <p:nvPr/>
            </p:nvSpPr>
            <p:spPr>
              <a:xfrm>
                <a:off x="2418541" y="4790452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3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C </a:t>
                </a:r>
              </a:p>
              <a:p>
                <a:pPr algn="ctr"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3" name="Oval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541" y="4790452"/>
                <a:ext cx="3359888" cy="2027275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/>
              <p:cNvSpPr/>
              <p:nvPr/>
            </p:nvSpPr>
            <p:spPr>
              <a:xfrm>
                <a:off x="6845792" y="4816095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3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D. </a:t>
                </a:r>
              </a:p>
              <a:p>
                <a:pPr algn="ctr"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4" name="Oval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792" y="4816095"/>
                <a:ext cx="3359888" cy="2027275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Am-thanh-tra-loi-dung-www_yeualo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99297" y="2478649"/>
            <a:ext cx="812800" cy="812800"/>
          </a:xfrm>
          <a:prstGeom prst="rect">
            <a:avLst/>
          </a:prstGeom>
        </p:spPr>
      </p:pic>
      <p:pic>
        <p:nvPicPr>
          <p:cNvPr id="16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99297" y="3426269"/>
            <a:ext cx="812800" cy="812800"/>
          </a:xfrm>
          <a:prstGeom prst="rect">
            <a:avLst/>
          </a:prstGeom>
        </p:spPr>
      </p:pic>
      <p:pic>
        <p:nvPicPr>
          <p:cNvPr id="17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99297" y="4373889"/>
            <a:ext cx="812800" cy="812800"/>
          </a:xfrm>
          <a:prstGeom prst="rect">
            <a:avLst/>
          </a:prstGeom>
        </p:spPr>
      </p:pic>
      <p:pic>
        <p:nvPicPr>
          <p:cNvPr id="18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99297" y="5321509"/>
            <a:ext cx="812800" cy="812800"/>
          </a:xfrm>
          <a:prstGeom prst="rect">
            <a:avLst/>
          </a:prstGeom>
        </p:spPr>
      </p:pic>
      <p:pic>
        <p:nvPicPr>
          <p:cNvPr id="19" name="Picture 2" descr="Bong bóng trang trí (ảnh gif) - Website của Nguyễn Thị Tươi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438" y="2367626"/>
            <a:ext cx="1701209" cy="341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0" t="-1" r="50369" b="51215"/>
          <a:stretch/>
        </p:blipFill>
        <p:spPr>
          <a:xfrm rot="20988417">
            <a:off x="9916046" y="-96756"/>
            <a:ext cx="2365252" cy="2416448"/>
          </a:xfrm>
          <a:prstGeom prst="rect">
            <a:avLst/>
          </a:prstGeom>
        </p:spPr>
      </p:pic>
      <p:pic>
        <p:nvPicPr>
          <p:cNvPr id="22" name="Picture 2" descr="Cabbage Fruit Clip Art - Cabbage Png Animation - Free Transparent PNG  Clipart Images Download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71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75" y="4892601"/>
            <a:ext cx="2365845" cy="207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17CFB46-5EFF-4CF8-B4FD-B58EF65FD90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98561" y="517450"/>
            <a:ext cx="2454071" cy="202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4146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808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512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4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512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512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48485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48485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608520" y="198475"/>
            <a:ext cx="7272669" cy="1913861"/>
            <a:chOff x="1956390" y="148856"/>
            <a:chExt cx="5454502" cy="1435396"/>
          </a:xfrm>
        </p:grpSpPr>
        <p:sp>
          <p:nvSpPr>
            <p:cNvPr id="6" name="Rounded Rectangle 5"/>
            <p:cNvSpPr/>
            <p:nvPr/>
          </p:nvSpPr>
          <p:spPr>
            <a:xfrm>
              <a:off x="1956390" y="148856"/>
              <a:ext cx="5454502" cy="143539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ln>
                  <a:solidFill>
                    <a:srgbClr val="313131"/>
                  </a:solidFill>
                </a:ln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25867" y="450610"/>
              <a:ext cx="5011791" cy="692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4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Đã</a:t>
              </a:r>
              <a:r>
                <a:rPr lang="en-US" sz="54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54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tô</a:t>
              </a:r>
              <a:r>
                <a:rPr lang="en-US" sz="54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54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màu</a:t>
              </a:r>
              <a:r>
                <a:rPr lang="en-US" sz="54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… </a:t>
              </a:r>
              <a:r>
                <a:rPr lang="en-US" sz="54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hình</a:t>
              </a:r>
              <a:r>
                <a:rPr lang="en-US" sz="54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54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tròn</a:t>
              </a:r>
              <a:endParaRPr lang="en-US" sz="5400" b="1" kern="0" dirty="0">
                <a:solidFill>
                  <a:srgbClr val="FF8B9C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8" name="Oval 7"/>
          <p:cNvSpPr/>
          <p:nvPr/>
        </p:nvSpPr>
        <p:spPr>
          <a:xfrm>
            <a:off x="2418541" y="2545855"/>
            <a:ext cx="3359888" cy="20272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80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19</a:t>
            </a:r>
          </a:p>
        </p:txBody>
      </p:sp>
      <p:sp>
        <p:nvSpPr>
          <p:cNvPr id="9" name="Oval 8"/>
          <p:cNvSpPr/>
          <p:nvPr/>
        </p:nvSpPr>
        <p:spPr>
          <a:xfrm>
            <a:off x="2418541" y="4780913"/>
            <a:ext cx="3359888" cy="20272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80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17</a:t>
            </a:r>
          </a:p>
        </p:txBody>
      </p:sp>
      <p:sp>
        <p:nvSpPr>
          <p:cNvPr id="10" name="Oval 9"/>
          <p:cNvSpPr/>
          <p:nvPr/>
        </p:nvSpPr>
        <p:spPr>
          <a:xfrm>
            <a:off x="6669352" y="2432987"/>
            <a:ext cx="3359888" cy="20272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80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18</a:t>
            </a:r>
          </a:p>
        </p:txBody>
      </p:sp>
      <p:sp>
        <p:nvSpPr>
          <p:cNvPr id="11" name="Oval 10"/>
          <p:cNvSpPr/>
          <p:nvPr/>
        </p:nvSpPr>
        <p:spPr>
          <a:xfrm>
            <a:off x="6845792" y="4826052"/>
            <a:ext cx="3359888" cy="20272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80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/>
              <p:cNvSpPr/>
              <p:nvPr/>
            </p:nvSpPr>
            <p:spPr>
              <a:xfrm>
                <a:off x="2418541" y="4768059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7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6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7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2" name="Oval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541" y="4768059"/>
                <a:ext cx="3359888" cy="2027275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/>
              <p:cNvSpPr/>
              <p:nvPr/>
            </p:nvSpPr>
            <p:spPr>
              <a:xfrm>
                <a:off x="2418541" y="2536879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7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6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7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3" name="Oval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541" y="2536879"/>
                <a:ext cx="3359888" cy="2027275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/>
              <p:cNvSpPr/>
              <p:nvPr/>
            </p:nvSpPr>
            <p:spPr>
              <a:xfrm>
                <a:off x="6669352" y="2432987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7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6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7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4" name="Oval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9352" y="2432987"/>
                <a:ext cx="3359888" cy="2027275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/>
              <p:cNvSpPr/>
              <p:nvPr/>
            </p:nvSpPr>
            <p:spPr>
              <a:xfrm>
                <a:off x="6845792" y="4816095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7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6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7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5" name="Oval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792" y="4816095"/>
                <a:ext cx="3359888" cy="2027275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Am-thanh-tra-loi-dung-www_yeualo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99297" y="2478649"/>
            <a:ext cx="812800" cy="812800"/>
          </a:xfrm>
          <a:prstGeom prst="rect">
            <a:avLst/>
          </a:prstGeom>
        </p:spPr>
      </p:pic>
      <p:pic>
        <p:nvPicPr>
          <p:cNvPr id="17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99297" y="3426269"/>
            <a:ext cx="812800" cy="812800"/>
          </a:xfrm>
          <a:prstGeom prst="rect">
            <a:avLst/>
          </a:prstGeom>
        </p:spPr>
      </p:pic>
      <p:pic>
        <p:nvPicPr>
          <p:cNvPr id="18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99297" y="4373889"/>
            <a:ext cx="812800" cy="812800"/>
          </a:xfrm>
          <a:prstGeom prst="rect">
            <a:avLst/>
          </a:prstGeom>
        </p:spPr>
      </p:pic>
      <p:pic>
        <p:nvPicPr>
          <p:cNvPr id="19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99297" y="5321509"/>
            <a:ext cx="812800" cy="812800"/>
          </a:xfrm>
          <a:prstGeom prst="rect">
            <a:avLst/>
          </a:prstGeom>
        </p:spPr>
      </p:pic>
      <p:pic>
        <p:nvPicPr>
          <p:cNvPr id="20" name="Picture 2" descr="Bong bóng trang trí (ảnh gif) - Website của Nguyễn Thị Tươi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438" y="2367626"/>
            <a:ext cx="1701209" cy="341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72" t="-1" r="24767" b="51215"/>
          <a:stretch/>
        </p:blipFill>
        <p:spPr>
          <a:xfrm>
            <a:off x="9490844" y="-40998"/>
            <a:ext cx="2264641" cy="2313660"/>
          </a:xfrm>
          <a:prstGeom prst="rect">
            <a:avLst/>
          </a:prstGeom>
        </p:spPr>
      </p:pic>
      <p:pic>
        <p:nvPicPr>
          <p:cNvPr id="24" name="Picture 2" descr="LINE Creators&amp;#39; Stickers - Boku No Tomato Example with GIF Animation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7" y="5006650"/>
            <a:ext cx="2575780" cy="208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FE2254-E9FC-4D73-91D5-22152B24344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77702" y="529672"/>
            <a:ext cx="2322439" cy="201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7947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808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512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512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512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48485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48485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444830" y="281275"/>
            <a:ext cx="7272669" cy="1913861"/>
            <a:chOff x="1956390" y="148856"/>
            <a:chExt cx="5454502" cy="1435396"/>
          </a:xfrm>
        </p:grpSpPr>
        <p:sp>
          <p:nvSpPr>
            <p:cNvPr id="4" name="Rounded Rectangle 3"/>
            <p:cNvSpPr/>
            <p:nvPr/>
          </p:nvSpPr>
          <p:spPr>
            <a:xfrm>
              <a:off x="1956390" y="148856"/>
              <a:ext cx="5454502" cy="143539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ln>
                  <a:solidFill>
                    <a:srgbClr val="313131"/>
                  </a:solidFill>
                </a:ln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461436" y="266389"/>
              <a:ext cx="4444410" cy="1177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8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Đã</a:t>
              </a:r>
              <a:r>
                <a:rPr lang="en-US" sz="48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tô</a:t>
              </a:r>
              <a:r>
                <a:rPr lang="en-US" sz="48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màu</a:t>
              </a:r>
              <a:r>
                <a:rPr lang="en-US" sz="48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… </a:t>
              </a:r>
              <a:r>
                <a:rPr lang="en-US" sz="48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hình</a:t>
              </a:r>
              <a:r>
                <a:rPr lang="en-US" sz="48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chữ</a:t>
              </a:r>
              <a:r>
                <a:rPr lang="en-US" sz="48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nhật</a:t>
              </a:r>
              <a:r>
                <a:rPr lang="en-US" sz="48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>
              <a:xfrm>
                <a:off x="2314747" y="4714272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88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8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88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747" y="4714272"/>
                <a:ext cx="3359888" cy="2027275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/>
              <p:nvPr/>
            </p:nvSpPr>
            <p:spPr>
              <a:xfrm>
                <a:off x="2314747" y="2478649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88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8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88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747" y="2478649"/>
                <a:ext cx="3359888" cy="2027275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/>
              <p:cNvSpPr/>
              <p:nvPr/>
            </p:nvSpPr>
            <p:spPr>
              <a:xfrm>
                <a:off x="6669352" y="2432987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88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8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88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9352" y="2432987"/>
                <a:ext cx="3359888" cy="2027275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/>
              <p:nvPr/>
            </p:nvSpPr>
            <p:spPr>
              <a:xfrm>
                <a:off x="6845792" y="4826052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88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8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88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792" y="4826052"/>
                <a:ext cx="3359888" cy="2027275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/>
              <p:cNvSpPr/>
              <p:nvPr/>
            </p:nvSpPr>
            <p:spPr>
              <a:xfrm>
                <a:off x="2307544" y="2444681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66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66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0" name="Oval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7544" y="2444681"/>
                <a:ext cx="3359888" cy="2027275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/>
              <p:cNvSpPr/>
              <p:nvPr/>
            </p:nvSpPr>
            <p:spPr>
              <a:xfrm>
                <a:off x="2340826" y="4700263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7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6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7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1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826" y="4700263"/>
                <a:ext cx="3359888" cy="2027275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/>
              <p:cNvSpPr/>
              <p:nvPr/>
            </p:nvSpPr>
            <p:spPr>
              <a:xfrm>
                <a:off x="6672497" y="2421736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7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6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7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2" name="Oval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497" y="2421736"/>
                <a:ext cx="3359888" cy="2027275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/>
              <p:cNvSpPr/>
              <p:nvPr/>
            </p:nvSpPr>
            <p:spPr>
              <a:xfrm>
                <a:off x="6865951" y="4833061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66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66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3" name="Oval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5951" y="4833061"/>
                <a:ext cx="3359888" cy="2027275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Am-thanh-tra-loi-dung-www_yeualo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299297" y="2478649"/>
            <a:ext cx="812800" cy="812800"/>
          </a:xfrm>
          <a:prstGeom prst="rect">
            <a:avLst/>
          </a:prstGeom>
        </p:spPr>
      </p:pic>
      <p:pic>
        <p:nvPicPr>
          <p:cNvPr id="15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299297" y="3426269"/>
            <a:ext cx="812800" cy="812800"/>
          </a:xfrm>
          <a:prstGeom prst="rect">
            <a:avLst/>
          </a:prstGeom>
        </p:spPr>
      </p:pic>
      <p:pic>
        <p:nvPicPr>
          <p:cNvPr id="16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299297" y="4373889"/>
            <a:ext cx="812800" cy="812800"/>
          </a:xfrm>
          <a:prstGeom prst="rect">
            <a:avLst/>
          </a:prstGeom>
        </p:spPr>
      </p:pic>
      <p:pic>
        <p:nvPicPr>
          <p:cNvPr id="17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299297" y="5321509"/>
            <a:ext cx="812800" cy="812800"/>
          </a:xfrm>
          <a:prstGeom prst="rect">
            <a:avLst/>
          </a:prstGeom>
        </p:spPr>
      </p:pic>
      <p:pic>
        <p:nvPicPr>
          <p:cNvPr id="18" name="Picture 2" descr="Bong bóng trang trí (ảnh gif) - Website của Nguyễn Thị Tươi">
            <a:hlinkClick r:id="rId17" action="ppaction://hlinksldjump"/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438" y="2367626"/>
            <a:ext cx="1701209" cy="341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9599532" y="-89880"/>
            <a:ext cx="2909332" cy="2558416"/>
            <a:chOff x="3915013" y="2991953"/>
            <a:chExt cx="1509916" cy="1159696"/>
          </a:xfrm>
        </p:grpSpPr>
        <p:pic>
          <p:nvPicPr>
            <p:cNvPr id="22" name="Picture 21">
              <a:hlinkClick r:id="rId19" action="ppaction://hlinksldjump"/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4" t="48366" r="71925" b="2848"/>
            <a:stretch/>
          </p:blipFill>
          <p:spPr>
            <a:xfrm rot="490689">
              <a:off x="3915013" y="2991953"/>
              <a:ext cx="1102242" cy="11261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4" t="48366" r="71925" b="2848"/>
            <a:stretch/>
          </p:blipFill>
          <p:spPr>
            <a:xfrm>
              <a:off x="4322687" y="3025549"/>
              <a:ext cx="1102242" cy="1126100"/>
            </a:xfrm>
            <a:prstGeom prst="rect">
              <a:avLst/>
            </a:prstGeom>
          </p:spPr>
        </p:pic>
      </p:grpSp>
      <p:pic>
        <p:nvPicPr>
          <p:cNvPr id="24" name="Picture 2" descr="Cucumber Sticker by Dolina Ovoshey for iOS &amp;amp; Android | GIPHY">
            <a:hlinkClick r:id="rId17" action="ppaction://hlinksldjump"/>
          </p:cNvPr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35" y="4006404"/>
            <a:ext cx="1966773" cy="295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9FBE236-24D2-4D73-81B1-8D0EA7B9BBED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4175" y="745902"/>
            <a:ext cx="3166257" cy="178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7693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808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512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4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512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512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48485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48485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/>
        </p:nvSpPr>
        <p:spPr>
          <a:xfrm>
            <a:off x="1739757" y="1630165"/>
            <a:ext cx="9260440" cy="3287732"/>
          </a:xfrm>
          <a:custGeom>
            <a:avLst/>
            <a:gdLst>
              <a:gd name="connsiteX0" fmla="*/ 123290 w 6667928"/>
              <a:gd name="connsiteY0" fmla="*/ 1438382 h 1921268"/>
              <a:gd name="connsiteX1" fmla="*/ 123290 w 6667928"/>
              <a:gd name="connsiteY1" fmla="*/ 1438382 h 1921268"/>
              <a:gd name="connsiteX2" fmla="*/ 92467 w 6667928"/>
              <a:gd name="connsiteY2" fmla="*/ 1273996 h 1921268"/>
              <a:gd name="connsiteX3" fmla="*/ 82193 w 6667928"/>
              <a:gd name="connsiteY3" fmla="*/ 1243173 h 1921268"/>
              <a:gd name="connsiteX4" fmla="*/ 41097 w 6667928"/>
              <a:gd name="connsiteY4" fmla="*/ 1160980 h 1921268"/>
              <a:gd name="connsiteX5" fmla="*/ 20548 w 6667928"/>
              <a:gd name="connsiteY5" fmla="*/ 1058238 h 1921268"/>
              <a:gd name="connsiteX6" fmla="*/ 10274 w 6667928"/>
              <a:gd name="connsiteY6" fmla="*/ 1027416 h 1921268"/>
              <a:gd name="connsiteX7" fmla="*/ 0 w 6667928"/>
              <a:gd name="connsiteY7" fmla="*/ 924674 h 1921268"/>
              <a:gd name="connsiteX8" fmla="*/ 10274 w 6667928"/>
              <a:gd name="connsiteY8" fmla="*/ 482886 h 1921268"/>
              <a:gd name="connsiteX9" fmla="*/ 20548 w 6667928"/>
              <a:gd name="connsiteY9" fmla="*/ 452063 h 1921268"/>
              <a:gd name="connsiteX10" fmla="*/ 71919 w 6667928"/>
              <a:gd name="connsiteY10" fmla="*/ 339047 h 1921268"/>
              <a:gd name="connsiteX11" fmla="*/ 123290 w 6667928"/>
              <a:gd name="connsiteY11" fmla="*/ 287677 h 1921268"/>
              <a:gd name="connsiteX12" fmla="*/ 143838 w 6667928"/>
              <a:gd name="connsiteY12" fmla="*/ 256854 h 1921268"/>
              <a:gd name="connsiteX13" fmla="*/ 236306 w 6667928"/>
              <a:gd name="connsiteY13" fmla="*/ 205483 h 1921268"/>
              <a:gd name="connsiteX14" fmla="*/ 277402 w 6667928"/>
              <a:gd name="connsiteY14" fmla="*/ 184935 h 1921268"/>
              <a:gd name="connsiteX15" fmla="*/ 308225 w 6667928"/>
              <a:gd name="connsiteY15" fmla="*/ 164387 h 1921268"/>
              <a:gd name="connsiteX16" fmla="*/ 369870 w 6667928"/>
              <a:gd name="connsiteY16" fmla="*/ 143838 h 1921268"/>
              <a:gd name="connsiteX17" fmla="*/ 400692 w 6667928"/>
              <a:gd name="connsiteY17" fmla="*/ 133564 h 1921268"/>
              <a:gd name="connsiteX18" fmla="*/ 431515 w 6667928"/>
              <a:gd name="connsiteY18" fmla="*/ 113016 h 1921268"/>
              <a:gd name="connsiteX19" fmla="*/ 513708 w 6667928"/>
              <a:gd name="connsiteY19" fmla="*/ 102742 h 1921268"/>
              <a:gd name="connsiteX20" fmla="*/ 801384 w 6667928"/>
              <a:gd name="connsiteY20" fmla="*/ 92468 h 1921268"/>
              <a:gd name="connsiteX21" fmla="*/ 1263721 w 6667928"/>
              <a:gd name="connsiteY21" fmla="*/ 82193 h 1921268"/>
              <a:gd name="connsiteX22" fmla="*/ 1479479 w 6667928"/>
              <a:gd name="connsiteY22" fmla="*/ 71919 h 1921268"/>
              <a:gd name="connsiteX23" fmla="*/ 1839074 w 6667928"/>
              <a:gd name="connsiteY23" fmla="*/ 51371 h 1921268"/>
              <a:gd name="connsiteX24" fmla="*/ 2876764 w 6667928"/>
              <a:gd name="connsiteY24" fmla="*/ 30823 h 1921268"/>
              <a:gd name="connsiteX25" fmla="*/ 3000054 w 6667928"/>
              <a:gd name="connsiteY25" fmla="*/ 20548 h 1921268"/>
              <a:gd name="connsiteX26" fmla="*/ 3811712 w 6667928"/>
              <a:gd name="connsiteY26" fmla="*/ 0 h 1921268"/>
              <a:gd name="connsiteX27" fmla="*/ 5373384 w 6667928"/>
              <a:gd name="connsiteY27" fmla="*/ 10274 h 1921268"/>
              <a:gd name="connsiteX28" fmla="*/ 5527497 w 6667928"/>
              <a:gd name="connsiteY28" fmla="*/ 20548 h 1921268"/>
              <a:gd name="connsiteX29" fmla="*/ 5568593 w 6667928"/>
              <a:gd name="connsiteY29" fmla="*/ 30823 h 1921268"/>
              <a:gd name="connsiteX30" fmla="*/ 5661061 w 6667928"/>
              <a:gd name="connsiteY30" fmla="*/ 61645 h 1921268"/>
              <a:gd name="connsiteX31" fmla="*/ 5691883 w 6667928"/>
              <a:gd name="connsiteY31" fmla="*/ 71919 h 1921268"/>
              <a:gd name="connsiteX32" fmla="*/ 5753528 w 6667928"/>
              <a:gd name="connsiteY32" fmla="*/ 82193 h 1921268"/>
              <a:gd name="connsiteX33" fmla="*/ 5845995 w 6667928"/>
              <a:gd name="connsiteY33" fmla="*/ 113016 h 1921268"/>
              <a:gd name="connsiteX34" fmla="*/ 5876818 w 6667928"/>
              <a:gd name="connsiteY34" fmla="*/ 123290 h 1921268"/>
              <a:gd name="connsiteX35" fmla="*/ 6041204 w 6667928"/>
              <a:gd name="connsiteY35" fmla="*/ 154113 h 1921268"/>
              <a:gd name="connsiteX36" fmla="*/ 6092575 w 6667928"/>
              <a:gd name="connsiteY36" fmla="*/ 174661 h 1921268"/>
              <a:gd name="connsiteX37" fmla="*/ 6174768 w 6667928"/>
              <a:gd name="connsiteY37" fmla="*/ 215757 h 1921268"/>
              <a:gd name="connsiteX38" fmla="*/ 6246688 w 6667928"/>
              <a:gd name="connsiteY38" fmla="*/ 267128 h 1921268"/>
              <a:gd name="connsiteX39" fmla="*/ 6287784 w 6667928"/>
              <a:gd name="connsiteY39" fmla="*/ 287677 h 1921268"/>
              <a:gd name="connsiteX40" fmla="*/ 6339155 w 6667928"/>
              <a:gd name="connsiteY40" fmla="*/ 349322 h 1921268"/>
              <a:gd name="connsiteX41" fmla="*/ 6441897 w 6667928"/>
              <a:gd name="connsiteY41" fmla="*/ 441789 h 1921268"/>
              <a:gd name="connsiteX42" fmla="*/ 6493267 w 6667928"/>
              <a:gd name="connsiteY42" fmla="*/ 513708 h 1921268"/>
              <a:gd name="connsiteX43" fmla="*/ 6534364 w 6667928"/>
              <a:gd name="connsiteY43" fmla="*/ 554805 h 1921268"/>
              <a:gd name="connsiteX44" fmla="*/ 6565186 w 6667928"/>
              <a:gd name="connsiteY44" fmla="*/ 626724 h 1921268"/>
              <a:gd name="connsiteX45" fmla="*/ 6606283 w 6667928"/>
              <a:gd name="connsiteY45" fmla="*/ 729465 h 1921268"/>
              <a:gd name="connsiteX46" fmla="*/ 6626831 w 6667928"/>
              <a:gd name="connsiteY46" fmla="*/ 780836 h 1921268"/>
              <a:gd name="connsiteX47" fmla="*/ 6647380 w 6667928"/>
              <a:gd name="connsiteY47" fmla="*/ 904126 h 1921268"/>
              <a:gd name="connsiteX48" fmla="*/ 6667928 w 6667928"/>
              <a:gd name="connsiteY48" fmla="*/ 996593 h 1921268"/>
              <a:gd name="connsiteX49" fmla="*/ 6657654 w 6667928"/>
              <a:gd name="connsiteY49" fmla="*/ 1345915 h 1921268"/>
              <a:gd name="connsiteX50" fmla="*/ 6647380 w 6667928"/>
              <a:gd name="connsiteY50" fmla="*/ 1387011 h 1921268"/>
              <a:gd name="connsiteX51" fmla="*/ 6626831 w 6667928"/>
              <a:gd name="connsiteY51" fmla="*/ 1428108 h 1921268"/>
              <a:gd name="connsiteX52" fmla="*/ 6585735 w 6667928"/>
              <a:gd name="connsiteY52" fmla="*/ 1469205 h 1921268"/>
              <a:gd name="connsiteX53" fmla="*/ 6554912 w 6667928"/>
              <a:gd name="connsiteY53" fmla="*/ 1510301 h 1921268"/>
              <a:gd name="connsiteX54" fmla="*/ 6400800 w 6667928"/>
              <a:gd name="connsiteY54" fmla="*/ 1592495 h 1921268"/>
              <a:gd name="connsiteX55" fmla="*/ 6287784 w 6667928"/>
              <a:gd name="connsiteY55" fmla="*/ 1654139 h 1921268"/>
              <a:gd name="connsiteX56" fmla="*/ 6164494 w 6667928"/>
              <a:gd name="connsiteY56" fmla="*/ 1674688 h 1921268"/>
              <a:gd name="connsiteX57" fmla="*/ 6113124 w 6667928"/>
              <a:gd name="connsiteY57" fmla="*/ 1695236 h 1921268"/>
              <a:gd name="connsiteX58" fmla="*/ 6041204 w 6667928"/>
              <a:gd name="connsiteY58" fmla="*/ 1705510 h 1921268"/>
              <a:gd name="connsiteX59" fmla="*/ 5979559 w 6667928"/>
              <a:gd name="connsiteY59" fmla="*/ 1715784 h 1921268"/>
              <a:gd name="connsiteX60" fmla="*/ 5845995 w 6667928"/>
              <a:gd name="connsiteY60" fmla="*/ 1767155 h 1921268"/>
              <a:gd name="connsiteX61" fmla="*/ 5794625 w 6667928"/>
              <a:gd name="connsiteY61" fmla="*/ 1777429 h 1921268"/>
              <a:gd name="connsiteX62" fmla="*/ 5712431 w 6667928"/>
              <a:gd name="connsiteY62" fmla="*/ 1797978 h 1921268"/>
              <a:gd name="connsiteX63" fmla="*/ 5568593 w 6667928"/>
              <a:gd name="connsiteY63" fmla="*/ 1839074 h 1921268"/>
              <a:gd name="connsiteX64" fmla="*/ 5342562 w 6667928"/>
              <a:gd name="connsiteY64" fmla="*/ 1880171 h 1921268"/>
              <a:gd name="connsiteX65" fmla="*/ 5280917 w 6667928"/>
              <a:gd name="connsiteY65" fmla="*/ 1890445 h 1921268"/>
              <a:gd name="connsiteX66" fmla="*/ 5229546 w 6667928"/>
              <a:gd name="connsiteY66" fmla="*/ 1900719 h 1921268"/>
              <a:gd name="connsiteX67" fmla="*/ 5034337 w 6667928"/>
              <a:gd name="connsiteY67" fmla="*/ 1921268 h 1921268"/>
              <a:gd name="connsiteX68" fmla="*/ 4602822 w 6667928"/>
              <a:gd name="connsiteY68" fmla="*/ 1910993 h 1921268"/>
              <a:gd name="connsiteX69" fmla="*/ 4366517 w 6667928"/>
              <a:gd name="connsiteY69" fmla="*/ 1900719 h 1921268"/>
              <a:gd name="connsiteX70" fmla="*/ 3339101 w 6667928"/>
              <a:gd name="connsiteY70" fmla="*/ 1890445 h 1921268"/>
              <a:gd name="connsiteX71" fmla="*/ 2404153 w 6667928"/>
              <a:gd name="connsiteY71" fmla="*/ 1859623 h 1921268"/>
              <a:gd name="connsiteX72" fmla="*/ 2342508 w 6667928"/>
              <a:gd name="connsiteY72" fmla="*/ 1849348 h 1921268"/>
              <a:gd name="connsiteX73" fmla="*/ 2260315 w 6667928"/>
              <a:gd name="connsiteY73" fmla="*/ 1839074 h 1921268"/>
              <a:gd name="connsiteX74" fmla="*/ 1952090 w 6667928"/>
              <a:gd name="connsiteY74" fmla="*/ 1808252 h 1921268"/>
              <a:gd name="connsiteX75" fmla="*/ 1910993 w 6667928"/>
              <a:gd name="connsiteY75" fmla="*/ 1797978 h 1921268"/>
              <a:gd name="connsiteX76" fmla="*/ 1839074 w 6667928"/>
              <a:gd name="connsiteY76" fmla="*/ 1787704 h 1921268"/>
              <a:gd name="connsiteX77" fmla="*/ 1808252 w 6667928"/>
              <a:gd name="connsiteY77" fmla="*/ 1767155 h 1921268"/>
              <a:gd name="connsiteX78" fmla="*/ 1633591 w 6667928"/>
              <a:gd name="connsiteY78" fmla="*/ 1756881 h 1921268"/>
              <a:gd name="connsiteX79" fmla="*/ 1551398 w 6667928"/>
              <a:gd name="connsiteY79" fmla="*/ 1736333 h 1921268"/>
              <a:gd name="connsiteX80" fmla="*/ 1530849 w 6667928"/>
              <a:gd name="connsiteY80" fmla="*/ 1715784 h 1921268"/>
              <a:gd name="connsiteX81" fmla="*/ 1181528 w 6667928"/>
              <a:gd name="connsiteY81" fmla="*/ 1695236 h 1921268"/>
              <a:gd name="connsiteX82" fmla="*/ 503434 w 6667928"/>
              <a:gd name="connsiteY82" fmla="*/ 1674688 h 1921268"/>
              <a:gd name="connsiteX83" fmla="*/ 431515 w 6667928"/>
              <a:gd name="connsiteY83" fmla="*/ 1654139 h 1921268"/>
              <a:gd name="connsiteX84" fmla="*/ 400692 w 6667928"/>
              <a:gd name="connsiteY84" fmla="*/ 1633591 h 1921268"/>
              <a:gd name="connsiteX85" fmla="*/ 339047 w 6667928"/>
              <a:gd name="connsiteY85" fmla="*/ 1613043 h 1921268"/>
              <a:gd name="connsiteX86" fmla="*/ 256854 w 6667928"/>
              <a:gd name="connsiteY86" fmla="*/ 1551398 h 1921268"/>
              <a:gd name="connsiteX87" fmla="*/ 226031 w 6667928"/>
              <a:gd name="connsiteY87" fmla="*/ 1530850 h 1921268"/>
              <a:gd name="connsiteX88" fmla="*/ 205483 w 6667928"/>
              <a:gd name="connsiteY88" fmla="*/ 1510301 h 1921268"/>
              <a:gd name="connsiteX89" fmla="*/ 174661 w 6667928"/>
              <a:gd name="connsiteY89" fmla="*/ 1489753 h 1921268"/>
              <a:gd name="connsiteX90" fmla="*/ 123290 w 6667928"/>
              <a:gd name="connsiteY90" fmla="*/ 1438382 h 192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6667928" h="1921268">
                <a:moveTo>
                  <a:pt x="123290" y="1438382"/>
                </a:moveTo>
                <a:lnTo>
                  <a:pt x="123290" y="1438382"/>
                </a:lnTo>
                <a:cubicBezTo>
                  <a:pt x="112446" y="1373318"/>
                  <a:pt x="108770" y="1331058"/>
                  <a:pt x="92467" y="1273996"/>
                </a:cubicBezTo>
                <a:cubicBezTo>
                  <a:pt x="89492" y="1263583"/>
                  <a:pt x="86674" y="1253032"/>
                  <a:pt x="82193" y="1243173"/>
                </a:cubicBezTo>
                <a:cubicBezTo>
                  <a:pt x="69518" y="1215287"/>
                  <a:pt x="41097" y="1160980"/>
                  <a:pt x="41097" y="1160980"/>
                </a:cubicBezTo>
                <a:cubicBezTo>
                  <a:pt x="34247" y="1126733"/>
                  <a:pt x="28401" y="1092269"/>
                  <a:pt x="20548" y="1058238"/>
                </a:cubicBezTo>
                <a:cubicBezTo>
                  <a:pt x="18113" y="1047686"/>
                  <a:pt x="11921" y="1038120"/>
                  <a:pt x="10274" y="1027416"/>
                </a:cubicBezTo>
                <a:cubicBezTo>
                  <a:pt x="5041" y="993398"/>
                  <a:pt x="3425" y="958921"/>
                  <a:pt x="0" y="924674"/>
                </a:cubicBezTo>
                <a:cubicBezTo>
                  <a:pt x="3425" y="777411"/>
                  <a:pt x="3876" y="630049"/>
                  <a:pt x="10274" y="482886"/>
                </a:cubicBezTo>
                <a:cubicBezTo>
                  <a:pt x="10744" y="472066"/>
                  <a:pt x="17921" y="462570"/>
                  <a:pt x="20548" y="452063"/>
                </a:cubicBezTo>
                <a:cubicBezTo>
                  <a:pt x="34719" y="395376"/>
                  <a:pt x="22473" y="388492"/>
                  <a:pt x="71919" y="339047"/>
                </a:cubicBezTo>
                <a:cubicBezTo>
                  <a:pt x="89043" y="321924"/>
                  <a:pt x="109858" y="307826"/>
                  <a:pt x="123290" y="287677"/>
                </a:cubicBezTo>
                <a:cubicBezTo>
                  <a:pt x="130139" y="277403"/>
                  <a:pt x="134545" y="264985"/>
                  <a:pt x="143838" y="256854"/>
                </a:cubicBezTo>
                <a:cubicBezTo>
                  <a:pt x="207913" y="200787"/>
                  <a:pt x="184940" y="227497"/>
                  <a:pt x="236306" y="205483"/>
                </a:cubicBezTo>
                <a:cubicBezTo>
                  <a:pt x="250383" y="199450"/>
                  <a:pt x="264104" y="192534"/>
                  <a:pt x="277402" y="184935"/>
                </a:cubicBezTo>
                <a:cubicBezTo>
                  <a:pt x="288123" y="178809"/>
                  <a:pt x="296941" y="169402"/>
                  <a:pt x="308225" y="164387"/>
                </a:cubicBezTo>
                <a:cubicBezTo>
                  <a:pt x="328018" y="155590"/>
                  <a:pt x="349322" y="150688"/>
                  <a:pt x="369870" y="143838"/>
                </a:cubicBezTo>
                <a:cubicBezTo>
                  <a:pt x="380144" y="140413"/>
                  <a:pt x="391681" y="139571"/>
                  <a:pt x="400692" y="133564"/>
                </a:cubicBezTo>
                <a:cubicBezTo>
                  <a:pt x="410966" y="126715"/>
                  <a:pt x="419602" y="116265"/>
                  <a:pt x="431515" y="113016"/>
                </a:cubicBezTo>
                <a:cubicBezTo>
                  <a:pt x="458153" y="105751"/>
                  <a:pt x="486140" y="104274"/>
                  <a:pt x="513708" y="102742"/>
                </a:cubicBezTo>
                <a:cubicBezTo>
                  <a:pt x="609513" y="97420"/>
                  <a:pt x="705467" y="95096"/>
                  <a:pt x="801384" y="92468"/>
                </a:cubicBezTo>
                <a:lnTo>
                  <a:pt x="1263721" y="82193"/>
                </a:lnTo>
                <a:lnTo>
                  <a:pt x="1479479" y="71919"/>
                </a:lnTo>
                <a:cubicBezTo>
                  <a:pt x="1599368" y="65496"/>
                  <a:pt x="1719037" y="53748"/>
                  <a:pt x="1839074" y="51371"/>
                </a:cubicBezTo>
                <a:lnTo>
                  <a:pt x="2876764" y="30823"/>
                </a:lnTo>
                <a:cubicBezTo>
                  <a:pt x="2917861" y="27398"/>
                  <a:pt x="2958882" y="22901"/>
                  <a:pt x="3000054" y="20548"/>
                </a:cubicBezTo>
                <a:cubicBezTo>
                  <a:pt x="3279126" y="4601"/>
                  <a:pt x="3519705" y="5214"/>
                  <a:pt x="3811712" y="0"/>
                </a:cubicBezTo>
                <a:lnTo>
                  <a:pt x="5373384" y="10274"/>
                </a:lnTo>
                <a:cubicBezTo>
                  <a:pt x="5424865" y="10891"/>
                  <a:pt x="5476295" y="15158"/>
                  <a:pt x="5527497" y="20548"/>
                </a:cubicBezTo>
                <a:cubicBezTo>
                  <a:pt x="5541540" y="22026"/>
                  <a:pt x="5555097" y="26670"/>
                  <a:pt x="5568593" y="30823"/>
                </a:cubicBezTo>
                <a:cubicBezTo>
                  <a:pt x="5599646" y="40378"/>
                  <a:pt x="5630238" y="51371"/>
                  <a:pt x="5661061" y="61645"/>
                </a:cubicBezTo>
                <a:cubicBezTo>
                  <a:pt x="5671335" y="65070"/>
                  <a:pt x="5681201" y="70139"/>
                  <a:pt x="5691883" y="71919"/>
                </a:cubicBezTo>
                <a:lnTo>
                  <a:pt x="5753528" y="82193"/>
                </a:lnTo>
                <a:cubicBezTo>
                  <a:pt x="5821888" y="116374"/>
                  <a:pt x="5766330" y="93100"/>
                  <a:pt x="5845995" y="113016"/>
                </a:cubicBezTo>
                <a:cubicBezTo>
                  <a:pt x="5856502" y="115643"/>
                  <a:pt x="5866163" y="121353"/>
                  <a:pt x="5876818" y="123290"/>
                </a:cubicBezTo>
                <a:cubicBezTo>
                  <a:pt x="5942491" y="135230"/>
                  <a:pt x="5977784" y="128746"/>
                  <a:pt x="6041204" y="154113"/>
                </a:cubicBezTo>
                <a:cubicBezTo>
                  <a:pt x="6058328" y="160962"/>
                  <a:pt x="6076079" y="166413"/>
                  <a:pt x="6092575" y="174661"/>
                </a:cubicBezTo>
                <a:cubicBezTo>
                  <a:pt x="6189628" y="223187"/>
                  <a:pt x="6105263" y="192589"/>
                  <a:pt x="6174768" y="215757"/>
                </a:cubicBezTo>
                <a:cubicBezTo>
                  <a:pt x="6192418" y="228995"/>
                  <a:pt x="6225648" y="255105"/>
                  <a:pt x="6246688" y="267128"/>
                </a:cubicBezTo>
                <a:cubicBezTo>
                  <a:pt x="6259986" y="274727"/>
                  <a:pt x="6275321" y="278775"/>
                  <a:pt x="6287784" y="287677"/>
                </a:cubicBezTo>
                <a:cubicBezTo>
                  <a:pt x="6331855" y="319157"/>
                  <a:pt x="6306709" y="313271"/>
                  <a:pt x="6339155" y="349322"/>
                </a:cubicBezTo>
                <a:cubicBezTo>
                  <a:pt x="6399642" y="416531"/>
                  <a:pt x="6390208" y="407331"/>
                  <a:pt x="6441897" y="441789"/>
                </a:cubicBezTo>
                <a:cubicBezTo>
                  <a:pt x="6459020" y="465762"/>
                  <a:pt x="6474612" y="490907"/>
                  <a:pt x="6493267" y="513708"/>
                </a:cubicBezTo>
                <a:cubicBezTo>
                  <a:pt x="6505535" y="528702"/>
                  <a:pt x="6525700" y="537477"/>
                  <a:pt x="6534364" y="554805"/>
                </a:cubicBezTo>
                <a:cubicBezTo>
                  <a:pt x="6574012" y="634100"/>
                  <a:pt x="6539988" y="561209"/>
                  <a:pt x="6565186" y="626724"/>
                </a:cubicBezTo>
                <a:cubicBezTo>
                  <a:pt x="6578427" y="661151"/>
                  <a:pt x="6592584" y="695218"/>
                  <a:pt x="6606283" y="729465"/>
                </a:cubicBezTo>
                <a:lnTo>
                  <a:pt x="6626831" y="780836"/>
                </a:lnTo>
                <a:cubicBezTo>
                  <a:pt x="6649922" y="965545"/>
                  <a:pt x="6624751" y="790980"/>
                  <a:pt x="6647380" y="904126"/>
                </a:cubicBezTo>
                <a:cubicBezTo>
                  <a:pt x="6665461" y="994534"/>
                  <a:pt x="6647933" y="936609"/>
                  <a:pt x="6667928" y="996593"/>
                </a:cubicBezTo>
                <a:cubicBezTo>
                  <a:pt x="6664503" y="1113034"/>
                  <a:pt x="6663777" y="1229585"/>
                  <a:pt x="6657654" y="1345915"/>
                </a:cubicBezTo>
                <a:cubicBezTo>
                  <a:pt x="6656912" y="1360016"/>
                  <a:pt x="6652338" y="1373790"/>
                  <a:pt x="6647380" y="1387011"/>
                </a:cubicBezTo>
                <a:cubicBezTo>
                  <a:pt x="6642002" y="1401352"/>
                  <a:pt x="6636021" y="1415855"/>
                  <a:pt x="6626831" y="1428108"/>
                </a:cubicBezTo>
                <a:cubicBezTo>
                  <a:pt x="6615207" y="1443607"/>
                  <a:pt x="6598492" y="1454625"/>
                  <a:pt x="6585735" y="1469205"/>
                </a:cubicBezTo>
                <a:cubicBezTo>
                  <a:pt x="6574459" y="1482092"/>
                  <a:pt x="6567020" y="1498193"/>
                  <a:pt x="6554912" y="1510301"/>
                </a:cubicBezTo>
                <a:cubicBezTo>
                  <a:pt x="6436419" y="1628792"/>
                  <a:pt x="6588356" y="1451832"/>
                  <a:pt x="6400800" y="1592495"/>
                </a:cubicBezTo>
                <a:cubicBezTo>
                  <a:pt x="6358391" y="1624301"/>
                  <a:pt x="6345659" y="1638909"/>
                  <a:pt x="6287784" y="1654139"/>
                </a:cubicBezTo>
                <a:cubicBezTo>
                  <a:pt x="6247492" y="1664742"/>
                  <a:pt x="6164494" y="1674688"/>
                  <a:pt x="6164494" y="1674688"/>
                </a:cubicBezTo>
                <a:cubicBezTo>
                  <a:pt x="6147371" y="1681537"/>
                  <a:pt x="6131016" y="1690763"/>
                  <a:pt x="6113124" y="1695236"/>
                </a:cubicBezTo>
                <a:cubicBezTo>
                  <a:pt x="6089630" y="1701109"/>
                  <a:pt x="6065139" y="1701828"/>
                  <a:pt x="6041204" y="1705510"/>
                </a:cubicBezTo>
                <a:cubicBezTo>
                  <a:pt x="6020614" y="1708678"/>
                  <a:pt x="6000107" y="1712359"/>
                  <a:pt x="5979559" y="1715784"/>
                </a:cubicBezTo>
                <a:cubicBezTo>
                  <a:pt x="5928181" y="1737803"/>
                  <a:pt x="5898792" y="1752756"/>
                  <a:pt x="5845995" y="1767155"/>
                </a:cubicBezTo>
                <a:cubicBezTo>
                  <a:pt x="5829148" y="1771750"/>
                  <a:pt x="5811640" y="1773502"/>
                  <a:pt x="5794625" y="1777429"/>
                </a:cubicBezTo>
                <a:cubicBezTo>
                  <a:pt x="5767107" y="1783779"/>
                  <a:pt x="5739677" y="1790547"/>
                  <a:pt x="5712431" y="1797978"/>
                </a:cubicBezTo>
                <a:cubicBezTo>
                  <a:pt x="5664323" y="1811098"/>
                  <a:pt x="5617956" y="1832022"/>
                  <a:pt x="5568593" y="1839074"/>
                </a:cubicBezTo>
                <a:cubicBezTo>
                  <a:pt x="5428368" y="1859106"/>
                  <a:pt x="5555996" y="1839517"/>
                  <a:pt x="5342562" y="1880171"/>
                </a:cubicBezTo>
                <a:cubicBezTo>
                  <a:pt x="5322098" y="1884069"/>
                  <a:pt x="5301413" y="1886719"/>
                  <a:pt x="5280917" y="1890445"/>
                </a:cubicBezTo>
                <a:cubicBezTo>
                  <a:pt x="5263736" y="1893569"/>
                  <a:pt x="5246874" y="1898553"/>
                  <a:pt x="5229546" y="1900719"/>
                </a:cubicBezTo>
                <a:cubicBezTo>
                  <a:pt x="5164622" y="1908835"/>
                  <a:pt x="5034337" y="1921268"/>
                  <a:pt x="5034337" y="1921268"/>
                </a:cubicBezTo>
                <a:lnTo>
                  <a:pt x="4602822" y="1910993"/>
                </a:lnTo>
                <a:cubicBezTo>
                  <a:pt x="4524017" y="1908568"/>
                  <a:pt x="4445349" y="1902001"/>
                  <a:pt x="4366517" y="1900719"/>
                </a:cubicBezTo>
                <a:lnTo>
                  <a:pt x="3339101" y="1890445"/>
                </a:lnTo>
                <a:cubicBezTo>
                  <a:pt x="2957759" y="1814178"/>
                  <a:pt x="3323424" y="1880756"/>
                  <a:pt x="2404153" y="1859623"/>
                </a:cubicBezTo>
                <a:cubicBezTo>
                  <a:pt x="2383327" y="1859144"/>
                  <a:pt x="2363130" y="1852294"/>
                  <a:pt x="2342508" y="1849348"/>
                </a:cubicBezTo>
                <a:cubicBezTo>
                  <a:pt x="2315175" y="1845443"/>
                  <a:pt x="2287774" y="1841964"/>
                  <a:pt x="2260315" y="1839074"/>
                </a:cubicBezTo>
                <a:lnTo>
                  <a:pt x="1952090" y="1808252"/>
                </a:lnTo>
                <a:cubicBezTo>
                  <a:pt x="1938391" y="1804827"/>
                  <a:pt x="1924886" y="1800504"/>
                  <a:pt x="1910993" y="1797978"/>
                </a:cubicBezTo>
                <a:cubicBezTo>
                  <a:pt x="1887167" y="1793646"/>
                  <a:pt x="1862269" y="1794663"/>
                  <a:pt x="1839074" y="1787704"/>
                </a:cubicBezTo>
                <a:cubicBezTo>
                  <a:pt x="1827247" y="1784156"/>
                  <a:pt x="1820463" y="1768987"/>
                  <a:pt x="1808252" y="1767155"/>
                </a:cubicBezTo>
                <a:cubicBezTo>
                  <a:pt x="1750576" y="1758503"/>
                  <a:pt x="1691811" y="1760306"/>
                  <a:pt x="1633591" y="1756881"/>
                </a:cubicBezTo>
                <a:cubicBezTo>
                  <a:pt x="1622543" y="1754671"/>
                  <a:pt x="1567194" y="1745811"/>
                  <a:pt x="1551398" y="1736333"/>
                </a:cubicBezTo>
                <a:cubicBezTo>
                  <a:pt x="1543092" y="1731349"/>
                  <a:pt x="1540477" y="1716854"/>
                  <a:pt x="1530849" y="1715784"/>
                </a:cubicBezTo>
                <a:cubicBezTo>
                  <a:pt x="1414921" y="1702903"/>
                  <a:pt x="1297968" y="1702085"/>
                  <a:pt x="1181528" y="1695236"/>
                </a:cubicBezTo>
                <a:cubicBezTo>
                  <a:pt x="944474" y="1616218"/>
                  <a:pt x="1191844" y="1695237"/>
                  <a:pt x="503434" y="1674688"/>
                </a:cubicBezTo>
                <a:cubicBezTo>
                  <a:pt x="496428" y="1674479"/>
                  <a:pt x="441529" y="1659146"/>
                  <a:pt x="431515" y="1654139"/>
                </a:cubicBezTo>
                <a:cubicBezTo>
                  <a:pt x="420471" y="1648617"/>
                  <a:pt x="411976" y="1638606"/>
                  <a:pt x="400692" y="1633591"/>
                </a:cubicBezTo>
                <a:cubicBezTo>
                  <a:pt x="380899" y="1624794"/>
                  <a:pt x="339047" y="1613043"/>
                  <a:pt x="339047" y="1613043"/>
                </a:cubicBezTo>
                <a:cubicBezTo>
                  <a:pt x="311649" y="1592495"/>
                  <a:pt x="285350" y="1570394"/>
                  <a:pt x="256854" y="1551398"/>
                </a:cubicBezTo>
                <a:cubicBezTo>
                  <a:pt x="246580" y="1544549"/>
                  <a:pt x="235673" y="1538564"/>
                  <a:pt x="226031" y="1530850"/>
                </a:cubicBezTo>
                <a:cubicBezTo>
                  <a:pt x="218467" y="1524799"/>
                  <a:pt x="213047" y="1516352"/>
                  <a:pt x="205483" y="1510301"/>
                </a:cubicBezTo>
                <a:cubicBezTo>
                  <a:pt x="195841" y="1502587"/>
                  <a:pt x="184036" y="1497789"/>
                  <a:pt x="174661" y="1489753"/>
                </a:cubicBezTo>
                <a:cubicBezTo>
                  <a:pt x="109545" y="1433939"/>
                  <a:pt x="131852" y="1446944"/>
                  <a:pt x="123290" y="1438382"/>
                </a:cubicBez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313131"/>
              </a:solidFill>
              <a:latin typeface="Arial"/>
              <a:sym typeface="Arial"/>
            </a:endParaRPr>
          </a:p>
        </p:txBody>
      </p:sp>
      <p:pic>
        <p:nvPicPr>
          <p:cNvPr id="1026" name="Picture 2" descr="GIPHY — steffi lynn | Motion design animation, Scrapbook stickers  printable,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0661">
            <a:off x="8874169" y="522405"/>
            <a:ext cx="2209879" cy="220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side the USA: Unit 2 Vocabulary | Baamboozl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5802">
            <a:off x="859799" y="4692904"/>
            <a:ext cx="4498412" cy="185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8" r="9070" b="53695"/>
          <a:stretch/>
        </p:blipFill>
        <p:spPr>
          <a:xfrm>
            <a:off x="8076409" y="3707442"/>
            <a:ext cx="4751667" cy="3512783"/>
          </a:xfrm>
          <a:prstGeom prst="rect">
            <a:avLst/>
          </a:prstGeom>
        </p:spPr>
      </p:pic>
      <p:pic>
        <p:nvPicPr>
          <p:cNvPr id="4" name="Picture 2" descr="Shooting Star Animated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9204">
            <a:off x="1087144" y="635623"/>
            <a:ext cx="3715891" cy="246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E9052F-2CAB-497D-B0E3-7DF946B784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7990" y="2197501"/>
            <a:ext cx="9096020" cy="246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831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Math Subject for Elementary - 3rd Grade: Practice Standards by Slidesgo">
  <a:themeElements>
    <a:clrScheme name="Simple Light">
      <a:dk1>
        <a:srgbClr val="313131"/>
      </a:dk1>
      <a:lt1>
        <a:srgbClr val="FFFFFF"/>
      </a:lt1>
      <a:dk2>
        <a:srgbClr val="FCE888"/>
      </a:dk2>
      <a:lt2>
        <a:srgbClr val="48B3B1"/>
      </a:lt2>
      <a:accent1>
        <a:srgbClr val="36A29F"/>
      </a:accent1>
      <a:accent2>
        <a:srgbClr val="26CECB"/>
      </a:accent2>
      <a:accent3>
        <a:srgbClr val="FCC394"/>
      </a:accent3>
      <a:accent4>
        <a:srgbClr val="BBDB78"/>
      </a:accent4>
      <a:accent5>
        <a:srgbClr val="FF8B9C"/>
      </a:accent5>
      <a:accent6>
        <a:srgbClr val="EFEDEE"/>
      </a:accent6>
      <a:hlink>
        <a:srgbClr val="FCE88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470</Words>
  <Application>Microsoft Office PowerPoint</Application>
  <PresentationFormat>Widescreen</PresentationFormat>
  <Paragraphs>85</Paragraphs>
  <Slides>15</Slides>
  <Notes>10</Notes>
  <HiddenSlides>0</HiddenSlides>
  <MMClips>17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33" baseType="lpstr">
      <vt:lpstr>#9Slide02 Noi dung dai</vt:lpstr>
      <vt:lpstr>#9Slide02 Tieu de dai</vt:lpstr>
      <vt:lpstr>#9Slide03 AllRoundGothic</vt:lpstr>
      <vt:lpstr>Alef</vt:lpstr>
      <vt:lpstr>Alfa Slab One</vt:lpstr>
      <vt:lpstr>Arial</vt:lpstr>
      <vt:lpstr>Calibri</vt:lpstr>
      <vt:lpstr>Cambria Math</vt:lpstr>
      <vt:lpstr>Catamaran</vt:lpstr>
      <vt:lpstr>Catamaran Black</vt:lpstr>
      <vt:lpstr>Catamaran ExtraBold</vt:lpstr>
      <vt:lpstr>Dosis</vt:lpstr>
      <vt:lpstr>iCiel Cadena</vt:lpstr>
      <vt:lpstr>Pacifico</vt:lpstr>
      <vt:lpstr>Times New Roman</vt:lpstr>
      <vt:lpstr>UTM Cookies</vt:lpstr>
      <vt:lpstr>Math Subject for Elementary - 3rd Grade: Practice Standards by Slidesgo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YÊU CẦU CẦN ĐẠT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24</cp:revision>
  <dcterms:created xsi:type="dcterms:W3CDTF">2022-07-01T10:56:17Z</dcterms:created>
  <dcterms:modified xsi:type="dcterms:W3CDTF">2023-10-14T22:54:38Z</dcterms:modified>
</cp:coreProperties>
</file>