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82" r:id="rId4"/>
    <p:sldId id="258" r:id="rId5"/>
    <p:sldId id="259" r:id="rId6"/>
    <p:sldId id="260" r:id="rId7"/>
    <p:sldId id="276" r:id="rId8"/>
    <p:sldId id="278" r:id="rId9"/>
    <p:sldId id="277" r:id="rId10"/>
    <p:sldId id="279" r:id="rId11"/>
    <p:sldId id="261" r:id="rId12"/>
    <p:sldId id="262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759"/>
    <a:srgbClr val="F48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FC10-C84A-4570-B2CD-4A430B25A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2D328-7CB7-459B-AC7B-7FCB4108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B25E5-6831-4735-9918-A7BE6892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82764-83F8-4E16-BB17-77C90A7D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5052-C343-4EDC-AFF9-97870637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192B-0404-4613-A8D7-E25A4889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88456-5229-4948-8D9F-5A8339202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43D53-F5D2-42C9-BABD-49CF2919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5E185-C829-42EE-A114-8432E33D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F425-ECE2-439F-9A43-11CB5C2A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16ED6-45F1-48C5-A7D6-F68A607CD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C1734-37EF-4359-9385-61D8D7298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FEC56-29AE-49D5-9BCE-CC9150B5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1E97-4511-4556-A679-CA86DEA0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0163-169A-4582-8913-363184F4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6997-3E08-4DDE-B596-A1FEFF05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49E3-A14C-4158-930E-17B498970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1A4D3-49ED-48A4-8C00-C003CFA8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CD5BD-9091-44CB-8C92-243D2ABD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79FE2-BBF7-4BFE-A872-5B4185C5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5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BE4D-EF14-4770-81B9-F89CDE0E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8A865-71F2-4110-A02D-FF25E66F9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03B0-C1B9-4CBD-B725-1D24F6B2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772C1-CD86-46ED-A81C-82028C9F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CD14B-8CCD-48EC-A8DB-EDFFDFF6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EB96-F8A6-421D-912C-4AB52F85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1908-9B23-4517-97D2-E7FBCFD66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44185-0C5A-4D6D-8CE4-2C637B764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3840D-DD1D-4860-BCDA-07A020D1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5A547-29A3-4EB1-BC9C-F4491018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80A88-E5E2-40CD-A7B4-FBC692FE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CE2B-922D-4432-9BE6-EDDCC9CE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E6D81-2CA3-4320-B17F-548407971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EE5E3-6510-4C86-AF92-566A0E1A3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93693-1BAE-451B-8F3D-34A7C96FD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BE2A1-0A6A-4EB5-9B75-B913B0D18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91991-18B5-43C6-8186-28F5F566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F4697-9875-4FDF-9596-9678768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42337-1B94-4519-9C2A-B217736A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05D1-10FA-4A84-ABE6-27721BB4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02992-297B-44C6-ABF0-C08C19D9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DA029-05E2-40A7-B80E-EB504D0B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C0599-CB7A-42A3-9F00-4B221E56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5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EB93F-28C1-4B73-9878-F16F8028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4D7F6-7CDF-4537-A462-CF9284D1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C2A71-CA8C-46A9-B8B6-522E2C38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B569-C160-40E5-BBAF-8D612AF7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900DB-C7AE-4221-8A42-510C0EE8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2A4D5-1C67-4AB3-9E5D-114E11AA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26305-F2B3-4392-BA42-FAC211EC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EB0E4-A35E-48C1-8A14-18DE6E8D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BF717-3DE3-444A-BC04-AFC7BC56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12E0-BE93-474B-B029-809C26B1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4A463-050C-4144-8396-91B459E3C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A31B8-81FA-43B6-96EC-198C3B044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5E370-6BAD-47F0-A6AF-FE39AAA1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6ADB9-D113-4AA3-A88F-2DC31390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419F-D3EF-4E03-9691-DA4459B8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7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BF875-92BE-4571-8CD1-91219AB8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F458C-5400-44C8-AAAE-EE3397E89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5E686-C6AD-4838-9696-1C30CD6FC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686B-678D-4212-9A3C-5F85B9FA88C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1640E-24AB-4D56-ABF8-B4C1700AC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07B3-68F6-48F6-84AC-D13DED91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F65D-D440-4C6D-ADB9-12EA7B43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0" y="4907071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81559" y="576632"/>
            <a:ext cx="5744228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85073" y="1470202"/>
            <a:ext cx="5537200" cy="5697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092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50127" y="1088821"/>
            <a:ext cx="448415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9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725" y="5062846"/>
            <a:ext cx="870433" cy="113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535149" y="4456396"/>
            <a:ext cx="800274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5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263" y="-77701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44" y="4225954"/>
            <a:ext cx="2849814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830DA-8DA9-492D-9133-4498E89E23CC}"/>
              </a:ext>
            </a:extLst>
          </p:cNvPr>
          <p:cNvSpPr txBox="1"/>
          <p:nvPr/>
        </p:nvSpPr>
        <p:spPr>
          <a:xfrm>
            <a:off x="2011752" y="2195493"/>
            <a:ext cx="856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716DD2-2218-47A5-B238-7740A65C60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7406" r="21434" b="72183"/>
          <a:stretch/>
        </p:blipFill>
        <p:spPr>
          <a:xfrm>
            <a:off x="2756452" y="3026490"/>
            <a:ext cx="6202018" cy="3069510"/>
          </a:xfrm>
          <a:prstGeom prst="rect">
            <a:avLst/>
          </a:prstGeom>
        </p:spPr>
      </p:pic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57663" y="74699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93317" y="-106530"/>
            <a:ext cx="1035720" cy="13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4544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A7FA1-F36D-47CA-BCC6-1B5B16E29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8C3C0-9D87-4634-A8AE-46498B0BCC35}"/>
              </a:ext>
            </a:extLst>
          </p:cNvPr>
          <p:cNvSpPr txBox="1"/>
          <p:nvPr/>
        </p:nvSpPr>
        <p:spPr>
          <a:xfrm>
            <a:off x="3457972" y="2050857"/>
            <a:ext cx="569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73F9A-5ECA-4E12-ABA5-519408C40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7476" r="11305"/>
          <a:stretch/>
        </p:blipFill>
        <p:spPr>
          <a:xfrm>
            <a:off x="117432" y="621195"/>
            <a:ext cx="11957136" cy="5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3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ECF32-F81A-4A9E-ACF6-DC0BDB8A0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41BC7-D021-4518-BAC1-A81D534C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t="30760" r="20411" b="54186"/>
          <a:stretch/>
        </p:blipFill>
        <p:spPr>
          <a:xfrm>
            <a:off x="496710" y="959556"/>
            <a:ext cx="11424357" cy="988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FA961-C293-4EC6-BCB6-F685A272A865}"/>
              </a:ext>
            </a:extLst>
          </p:cNvPr>
          <p:cNvSpPr txBox="1"/>
          <p:nvPr/>
        </p:nvSpPr>
        <p:spPr>
          <a:xfrm>
            <a:off x="596348" y="2504661"/>
            <a:ext cx="10933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Qua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D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27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CB50B-C0C0-4EF4-B191-E63EF708A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" y="0"/>
            <a:ext cx="121626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FA961-C293-4EC6-BCB6-F685A272A865}"/>
              </a:ext>
            </a:extLst>
          </p:cNvPr>
          <p:cNvSpPr txBox="1"/>
          <p:nvPr/>
        </p:nvSpPr>
        <p:spPr>
          <a:xfrm>
            <a:off x="596348" y="2504661"/>
            <a:ext cx="10933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C744B-8705-468C-8600-B3D1CB3A9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43666" r="11412" b="36153"/>
          <a:stretch/>
        </p:blipFill>
        <p:spPr>
          <a:xfrm>
            <a:off x="14681" y="935289"/>
            <a:ext cx="12177319" cy="11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0838EC-703B-4D94-B422-80BDA18E2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FA961-C293-4EC6-BCB6-F685A272A865}"/>
              </a:ext>
            </a:extLst>
          </p:cNvPr>
          <p:cNvSpPr txBox="1"/>
          <p:nvPr/>
        </p:nvSpPr>
        <p:spPr>
          <a:xfrm>
            <a:off x="596348" y="2504661"/>
            <a:ext cx="10933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47668-1C1A-485E-9F10-68D415FA2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7836" r="21848" b="21553"/>
          <a:stretch/>
        </p:blipFill>
        <p:spPr>
          <a:xfrm>
            <a:off x="596348" y="891824"/>
            <a:ext cx="11198072" cy="10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C2E01-2C94-4EF9-A8C8-BD2D1C76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FA961-C293-4EC6-BCB6-F685A272A865}"/>
              </a:ext>
            </a:extLst>
          </p:cNvPr>
          <p:cNvSpPr txBox="1"/>
          <p:nvPr/>
        </p:nvSpPr>
        <p:spPr>
          <a:xfrm>
            <a:off x="629477" y="2247253"/>
            <a:ext cx="10933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D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E0E1D-CF88-4CEB-864D-AC5F0E764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74153" r="11739"/>
          <a:stretch/>
        </p:blipFill>
        <p:spPr>
          <a:xfrm>
            <a:off x="334395" y="338940"/>
            <a:ext cx="11523210" cy="15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7BF5A4-85C7-4B44-B424-66300BDA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0"/>
            <a:ext cx="121676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FA961-C293-4EC6-BCB6-F685A272A865}"/>
              </a:ext>
            </a:extLst>
          </p:cNvPr>
          <p:cNvSpPr txBox="1"/>
          <p:nvPr/>
        </p:nvSpPr>
        <p:spPr>
          <a:xfrm>
            <a:off x="3733798" y="822212"/>
            <a:ext cx="4724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06E1F-95AE-43F7-881F-09D43C06F96E}"/>
              </a:ext>
            </a:extLst>
          </p:cNvPr>
          <p:cNvSpPr txBox="1"/>
          <p:nvPr/>
        </p:nvSpPr>
        <p:spPr>
          <a:xfrm>
            <a:off x="788504" y="2445026"/>
            <a:ext cx="10933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0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AE90F7-A4A3-4146-9DC2-8A85CC2C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761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2C7CCA-4853-484B-B9BD-2C0D0E3FB6F3}"/>
              </a:ext>
            </a:extLst>
          </p:cNvPr>
          <p:cNvSpPr txBox="1"/>
          <p:nvPr/>
        </p:nvSpPr>
        <p:spPr>
          <a:xfrm>
            <a:off x="3898592" y="558906"/>
            <a:ext cx="6559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7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B92CB7-FB88-4FAE-8D66-004E249E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71CFD-9541-4A39-9742-8C5568B3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4234" r="15154" b="-4234"/>
          <a:stretch/>
        </p:blipFill>
        <p:spPr>
          <a:xfrm>
            <a:off x="806264" y="302415"/>
            <a:ext cx="11197500" cy="24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0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F622EE-CE7C-400C-AF72-8EC58008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978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98096E-24AD-42F8-ACF9-0D32C1A60180}"/>
              </a:ext>
            </a:extLst>
          </p:cNvPr>
          <p:cNvSpPr/>
          <p:nvPr/>
        </p:nvSpPr>
        <p:spPr>
          <a:xfrm>
            <a:off x="993422" y="474134"/>
            <a:ext cx="3962400" cy="1095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788BE-533D-43CE-BDBC-3C4EE7779D2B}"/>
              </a:ext>
            </a:extLst>
          </p:cNvPr>
          <p:cNvSpPr txBox="1"/>
          <p:nvPr/>
        </p:nvSpPr>
        <p:spPr>
          <a:xfrm>
            <a:off x="1451112" y="2020957"/>
            <a:ext cx="9190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77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8EA04-5CD1-4CC6-B0C1-E66C2ACF2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1932" r="7928" b="44431"/>
          <a:stretch/>
        </p:blipFill>
        <p:spPr>
          <a:xfrm>
            <a:off x="2207623" y="0"/>
            <a:ext cx="6113418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01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B67F9-54E9-4175-8D7D-E27F43B7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F9A767-8A79-4269-9BF0-AE1AEEA91647}"/>
              </a:ext>
            </a:extLst>
          </p:cNvPr>
          <p:cNvSpPr txBox="1"/>
          <p:nvPr/>
        </p:nvSpPr>
        <p:spPr>
          <a:xfrm>
            <a:off x="609599" y="503583"/>
            <a:ext cx="7726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788BE-533D-43CE-BDBC-3C4EE7779D2B}"/>
              </a:ext>
            </a:extLst>
          </p:cNvPr>
          <p:cNvSpPr txBox="1"/>
          <p:nvPr/>
        </p:nvSpPr>
        <p:spPr>
          <a:xfrm>
            <a:off x="278295" y="1265583"/>
            <a:ext cx="11529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69DC2-1CB1-4764-A9EE-66A838F1CE26}"/>
              </a:ext>
            </a:extLst>
          </p:cNvPr>
          <p:cNvSpPr txBox="1"/>
          <p:nvPr/>
        </p:nvSpPr>
        <p:spPr>
          <a:xfrm>
            <a:off x="192157" y="2404398"/>
            <a:ext cx="11807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214AB-BDD4-47DA-9AF6-300D2C68CDEC}"/>
              </a:ext>
            </a:extLst>
          </p:cNvPr>
          <p:cNvSpPr txBox="1"/>
          <p:nvPr/>
        </p:nvSpPr>
        <p:spPr>
          <a:xfrm>
            <a:off x="192156" y="4678843"/>
            <a:ext cx="11807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8B8D3-2E9A-4210-8260-3EFF8126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7C62D-7952-4B2C-817D-FA2871D6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1719" r="8588" b="10156"/>
          <a:stretch/>
        </p:blipFill>
        <p:spPr>
          <a:xfrm>
            <a:off x="172278" y="1020416"/>
            <a:ext cx="11754679" cy="39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8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5D2D9-9606-41BB-9D85-A9E590D5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7C62D-7952-4B2C-817D-FA2871D6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38282" r="29440" b="44270"/>
          <a:stretch/>
        </p:blipFill>
        <p:spPr>
          <a:xfrm>
            <a:off x="834888" y="371061"/>
            <a:ext cx="8335617" cy="887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78F3A-0248-477C-A3E4-E9BF3820E041}"/>
              </a:ext>
            </a:extLst>
          </p:cNvPr>
          <p:cNvSpPr txBox="1"/>
          <p:nvPr/>
        </p:nvSpPr>
        <p:spPr>
          <a:xfrm>
            <a:off x="556591" y="1697647"/>
            <a:ext cx="114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FA618-D769-4D6A-B2D1-594D90C30CCD}"/>
              </a:ext>
            </a:extLst>
          </p:cNvPr>
          <p:cNvSpPr txBox="1"/>
          <p:nvPr/>
        </p:nvSpPr>
        <p:spPr>
          <a:xfrm>
            <a:off x="556591" y="2779355"/>
            <a:ext cx="114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2A2B5-5A6B-4D1C-A998-8A371B6DC04F}"/>
              </a:ext>
            </a:extLst>
          </p:cNvPr>
          <p:cNvSpPr txBox="1"/>
          <p:nvPr/>
        </p:nvSpPr>
        <p:spPr>
          <a:xfrm>
            <a:off x="556591" y="3861063"/>
            <a:ext cx="114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756F8-8B66-480F-9F03-659778FE15F0}"/>
              </a:ext>
            </a:extLst>
          </p:cNvPr>
          <p:cNvSpPr txBox="1"/>
          <p:nvPr/>
        </p:nvSpPr>
        <p:spPr>
          <a:xfrm>
            <a:off x="556591" y="4942771"/>
            <a:ext cx="1141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91356-77FA-4190-AAAF-FAF52E12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7C62D-7952-4B2C-817D-FA2871D6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53125" r="20665" b="28906"/>
          <a:stretch/>
        </p:blipFill>
        <p:spPr>
          <a:xfrm>
            <a:off x="437322" y="318052"/>
            <a:ext cx="9515061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E47AC3-77D2-418C-8AA7-3F2BBD556527}"/>
              </a:ext>
            </a:extLst>
          </p:cNvPr>
          <p:cNvSpPr txBox="1"/>
          <p:nvPr/>
        </p:nvSpPr>
        <p:spPr>
          <a:xfrm>
            <a:off x="218661" y="1524180"/>
            <a:ext cx="1175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C0A91-CD63-42ED-8AD3-FAB87FF2D031}"/>
              </a:ext>
            </a:extLst>
          </p:cNvPr>
          <p:cNvSpPr txBox="1"/>
          <p:nvPr/>
        </p:nvSpPr>
        <p:spPr>
          <a:xfrm>
            <a:off x="231913" y="2828835"/>
            <a:ext cx="1175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CD23D-B7FC-4266-9D23-1160D2B2C642}"/>
              </a:ext>
            </a:extLst>
          </p:cNvPr>
          <p:cNvSpPr txBox="1"/>
          <p:nvPr/>
        </p:nvSpPr>
        <p:spPr>
          <a:xfrm>
            <a:off x="218661" y="4133491"/>
            <a:ext cx="1175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75FAB-7096-4350-8D79-97B4E122BA58}"/>
              </a:ext>
            </a:extLst>
          </p:cNvPr>
          <p:cNvSpPr txBox="1"/>
          <p:nvPr/>
        </p:nvSpPr>
        <p:spPr>
          <a:xfrm>
            <a:off x="218661" y="5339619"/>
            <a:ext cx="1175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s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8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8EA04-5CD1-4CC6-B0C1-E66C2ACF2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2" b="14010"/>
          <a:stretch/>
        </p:blipFill>
        <p:spPr>
          <a:xfrm>
            <a:off x="815009" y="1123405"/>
            <a:ext cx="8587408" cy="44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15E19-3466-41F8-B426-07483C0C9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0"/>
            <a:ext cx="1227102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CCE9D-CA48-44BA-9798-E7EAD0F08ACF}"/>
              </a:ext>
            </a:extLst>
          </p:cNvPr>
          <p:cNvSpPr txBox="1"/>
          <p:nvPr/>
        </p:nvSpPr>
        <p:spPr>
          <a:xfrm>
            <a:off x="3263470" y="2318982"/>
            <a:ext cx="852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0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E375D-5B3F-4636-A4CE-BD1663B8A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 b="17457"/>
          <a:stretch/>
        </p:blipFill>
        <p:spPr>
          <a:xfrm>
            <a:off x="2192617" y="53217"/>
            <a:ext cx="7611098" cy="244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2B441-99F7-4D9F-A6B3-F437CF79DE28}"/>
              </a:ext>
            </a:extLst>
          </p:cNvPr>
          <p:cNvSpPr txBox="1"/>
          <p:nvPr/>
        </p:nvSpPr>
        <p:spPr>
          <a:xfrm>
            <a:off x="4357512" y="1078342"/>
            <a:ext cx="4222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039733-CC23-48EC-86A9-D1CC8248377C}"/>
              </a:ext>
            </a:extLst>
          </p:cNvPr>
          <p:cNvSpPr/>
          <p:nvPr/>
        </p:nvSpPr>
        <p:spPr>
          <a:xfrm>
            <a:off x="2489200" y="2499917"/>
            <a:ext cx="6649156" cy="711200"/>
          </a:xfrm>
          <a:prstGeom prst="roundRect">
            <a:avLst/>
          </a:prstGeom>
          <a:solidFill>
            <a:srgbClr val="A2B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D21B8B-C063-44A1-A59F-1AEA55AC6594}"/>
              </a:ext>
            </a:extLst>
          </p:cNvPr>
          <p:cNvSpPr/>
          <p:nvPr/>
        </p:nvSpPr>
        <p:spPr>
          <a:xfrm>
            <a:off x="2489200" y="3357117"/>
            <a:ext cx="6649156" cy="711200"/>
          </a:xfrm>
          <a:prstGeom prst="roundRect">
            <a:avLst/>
          </a:prstGeom>
          <a:solidFill>
            <a:srgbClr val="A2B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453602-B20B-4296-BDEC-A0E92AC25D1D}"/>
              </a:ext>
            </a:extLst>
          </p:cNvPr>
          <p:cNvSpPr/>
          <p:nvPr/>
        </p:nvSpPr>
        <p:spPr>
          <a:xfrm>
            <a:off x="2489200" y="4214317"/>
            <a:ext cx="6649156" cy="711200"/>
          </a:xfrm>
          <a:prstGeom prst="roundRect">
            <a:avLst/>
          </a:prstGeom>
          <a:solidFill>
            <a:srgbClr val="A2B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BA4B3F-E117-49A6-9BC3-6E1A624A5978}"/>
              </a:ext>
            </a:extLst>
          </p:cNvPr>
          <p:cNvSpPr/>
          <p:nvPr/>
        </p:nvSpPr>
        <p:spPr>
          <a:xfrm>
            <a:off x="2489200" y="5096327"/>
            <a:ext cx="6649156" cy="711200"/>
          </a:xfrm>
          <a:prstGeom prst="roundRect">
            <a:avLst/>
          </a:prstGeom>
          <a:solidFill>
            <a:srgbClr val="A2B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A078AB-D218-4ECA-8905-1F880E082569}"/>
              </a:ext>
            </a:extLst>
          </p:cNvPr>
          <p:cNvSpPr/>
          <p:nvPr/>
        </p:nvSpPr>
        <p:spPr>
          <a:xfrm>
            <a:off x="2489200" y="5978337"/>
            <a:ext cx="6649156" cy="711200"/>
          </a:xfrm>
          <a:prstGeom prst="roundRect">
            <a:avLst/>
          </a:prstGeom>
          <a:solidFill>
            <a:srgbClr val="A2B7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A7FA1-F36D-47CA-BCC6-1B5B16E29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8C3C0-9D87-4634-A8AE-46498B0BCC35}"/>
              </a:ext>
            </a:extLst>
          </p:cNvPr>
          <p:cNvSpPr txBox="1"/>
          <p:nvPr/>
        </p:nvSpPr>
        <p:spPr>
          <a:xfrm>
            <a:off x="3722189" y="934932"/>
            <a:ext cx="569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94967-6A43-4F97-B31E-ECBC5B65CB75}"/>
              </a:ext>
            </a:extLst>
          </p:cNvPr>
          <p:cNvSpPr txBox="1"/>
          <p:nvPr/>
        </p:nvSpPr>
        <p:spPr>
          <a:xfrm>
            <a:off x="4250481" y="1704373"/>
            <a:ext cx="8477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nên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Âu Lạc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xâm lược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đổ sập xuống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đàn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bao lâu</a:t>
            </a:r>
          </a:p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 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A7FA1-F36D-47CA-BCC6-1B5B16E29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8C3C0-9D87-4634-A8AE-46498B0BCC35}"/>
              </a:ext>
            </a:extLst>
          </p:cNvPr>
          <p:cNvSpPr txBox="1"/>
          <p:nvPr/>
        </p:nvSpPr>
        <p:spPr>
          <a:xfrm>
            <a:off x="3536994" y="1421069"/>
            <a:ext cx="569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Luyện đọc câu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94967-6A43-4F97-B31E-ECBC5B65CB75}"/>
              </a:ext>
            </a:extLst>
          </p:cNvPr>
          <p:cNvSpPr txBox="1"/>
          <p:nvPr/>
        </p:nvSpPr>
        <p:spPr>
          <a:xfrm>
            <a:off x="590309" y="2274838"/>
            <a:ext cx="111001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có một ông già râu tóc bạc trắng hiện lên,/ nói với vua rằng:// “Sáng mai,/ nhà vua ra đón ở bờ sông,/ sẽ có Thần Kim Quy đến giúp.”//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8C3C0-9D87-4634-A8AE-46498B0BCC35}"/>
              </a:ext>
            </a:extLst>
          </p:cNvPr>
          <p:cNvSpPr txBox="1"/>
          <p:nvPr/>
        </p:nvSpPr>
        <p:spPr>
          <a:xfrm>
            <a:off x="2756447" y="828886"/>
            <a:ext cx="569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Giải nghĩa từ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DADB4-D254-4AC4-BDA5-CD6FE641B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85761" r="8671"/>
          <a:stretch/>
        </p:blipFill>
        <p:spPr>
          <a:xfrm>
            <a:off x="914398" y="1598326"/>
            <a:ext cx="10058401" cy="46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A7FA1-F36D-47CA-BCC6-1B5B16E29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8C3C0-9D87-4634-A8AE-46498B0BCC35}"/>
              </a:ext>
            </a:extLst>
          </p:cNvPr>
          <p:cNvSpPr txBox="1"/>
          <p:nvPr/>
        </p:nvSpPr>
        <p:spPr>
          <a:xfrm>
            <a:off x="3457972" y="2050857"/>
            <a:ext cx="569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Luyện đọc đoạn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582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44</cp:revision>
  <dcterms:created xsi:type="dcterms:W3CDTF">2022-12-01T01:00:53Z</dcterms:created>
  <dcterms:modified xsi:type="dcterms:W3CDTF">2023-01-30T05:04:48Z</dcterms:modified>
</cp:coreProperties>
</file>