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8" r:id="rId4"/>
    <p:sldId id="291" r:id="rId5"/>
    <p:sldId id="292" r:id="rId6"/>
    <p:sldId id="290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>
      <p:cViewPr varScale="1">
        <p:scale>
          <a:sx n="62" d="100"/>
          <a:sy n="62" d="100"/>
        </p:scale>
        <p:origin x="696" y="6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962586"/>
            <a:ext cx="2444531" cy="214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FF00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057013" y="2204976"/>
            <a:ext cx="13500099" cy="211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TÍCH CỰC HOÀN THÀNH NHIỆM VỤ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01979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4263487" y="307883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891907" y="671534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27452" y="-5633"/>
            <a:ext cx="1382714" cy="152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718719" y="879127"/>
            <a:ext cx="8610600" cy="533430"/>
            <a:chOff x="3718719" y="879127"/>
            <a:chExt cx="8610600" cy="53343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567847" y="879127"/>
              <a:ext cx="102766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 Box 14"/>
            <p:cNvSpPr txBox="1">
              <a:spLocks noChangeArrowheads="1"/>
            </p:cNvSpPr>
            <p:nvPr/>
          </p:nvSpPr>
          <p:spPr bwMode="auto">
            <a:xfrm>
              <a:off x="3718719" y="898134"/>
              <a:ext cx="8610600" cy="514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</a:rPr>
                <a:t> 6: EM TÍCH CỰC HOÀN THÀNH NHIỆM VỤ (T3)</a:t>
              </a:r>
            </a:p>
          </p:txBody>
        </p:sp>
      </p:grp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94719" y="2258283"/>
            <a:ext cx="1112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Kể lại một lần em đã tích cực hoàn thành nhiệm vụ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85119" y="3352800"/>
            <a:ext cx="1417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661319" y="4724400"/>
            <a:ext cx="1363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61319" y="5562600"/>
            <a:ext cx="138683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47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5119" y="2258283"/>
            <a:ext cx="1417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Em hãy nhắc nhở bạn bè tích cực hoàn thành nhiệm vụ đúng kế hoạch   và có chất lượng.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85119" y="3697069"/>
            <a:ext cx="1417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 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661319" y="4572000"/>
            <a:ext cx="1363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85119" y="5562600"/>
            <a:ext cx="13868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/>
              <a:t> 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Bạn không nên lười nhác khi trực nhật v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 sinh</a:t>
            </a:r>
            <a:r>
              <a:rPr lang="en-US" sz="3600" b="1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7194" y="6441757"/>
            <a:ext cx="114141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0000FF"/>
                </a:solidFill>
                <a:latin typeface="+mj-lt"/>
              </a:rPr>
              <a:t>Bạn nên dậy sớm hơn để có thể đi học đúng giờ.</a:t>
            </a:r>
            <a:endParaRPr lang="en-US" sz="36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</p:spTree>
    <p:extLst>
      <p:ext uri="{BB962C8B-B14F-4D97-AF65-F5344CB8AC3E}">
        <p14:creationId xmlns:p14="http://schemas.microsoft.com/office/powerpoint/2010/main" val="389202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10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5119" y="2258283"/>
            <a:ext cx="1417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Xây dựng kế hoạch thực hiện nhiệm vụ của tuần tiếp theo.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23944"/>
              </p:ext>
            </p:extLst>
          </p:nvPr>
        </p:nvGraphicFramePr>
        <p:xfrm>
          <a:off x="2423319" y="3352800"/>
          <a:ext cx="10851093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3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7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en-US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endParaRPr lang="en-US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</p:spTree>
    <p:extLst>
      <p:ext uri="{BB962C8B-B14F-4D97-AF65-F5344CB8AC3E}">
        <p14:creationId xmlns:p14="http://schemas.microsoft.com/office/powerpoint/2010/main" val="97710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3104" t="25000" r="15446" b="28125"/>
          <a:stretch/>
        </p:blipFill>
        <p:spPr>
          <a:xfrm>
            <a:off x="2194719" y="1371600"/>
            <a:ext cx="13182599" cy="682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5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277</Words>
  <Application>Microsoft Office PowerPoint</Application>
  <PresentationFormat>Custom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261</cp:revision>
  <dcterms:created xsi:type="dcterms:W3CDTF">2022-07-10T01:37:20Z</dcterms:created>
  <dcterms:modified xsi:type="dcterms:W3CDTF">2023-01-30T00:16:59Z</dcterms:modified>
</cp:coreProperties>
</file>