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7" r:id="rId2"/>
    <p:sldId id="430" r:id="rId3"/>
    <p:sldId id="432" r:id="rId4"/>
    <p:sldId id="438" r:id="rId5"/>
    <p:sldId id="439" r:id="rId6"/>
    <p:sldId id="441" r:id="rId7"/>
    <p:sldId id="440" r:id="rId8"/>
    <p:sldId id="442" r:id="rId9"/>
    <p:sldId id="444" r:id="rId10"/>
    <p:sldId id="436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48FF76-BEBD-4DDA-A20F-5F2029274792}" v="20" dt="2022-08-27T12:11:24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2" d="100"/>
          <a:sy n="62" d="100"/>
        </p:scale>
        <p:origin x="61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6048FF76-BEBD-4DDA-A20F-5F2029274792}"/>
    <pc:docChg chg="undo custSel addSld delSld modSld">
      <pc:chgData name="T H" userId="270efafb50020bd6" providerId="LiveId" clId="{6048FF76-BEBD-4DDA-A20F-5F2029274792}" dt="2022-08-27T18:54:06.586" v="248" actId="47"/>
      <pc:docMkLst>
        <pc:docMk/>
      </pc:docMkLst>
      <pc:sldChg chg="addSp delSp modSp mod modAnim">
        <pc:chgData name="T H" userId="270efafb50020bd6" providerId="LiveId" clId="{6048FF76-BEBD-4DDA-A20F-5F2029274792}" dt="2022-08-27T11:35:09.775" v="137"/>
        <pc:sldMkLst>
          <pc:docMk/>
          <pc:sldMk cId="2432748071" sldId="432"/>
        </pc:sldMkLst>
        <pc:picChg chg="del mod">
          <ac:chgData name="T H" userId="270efafb50020bd6" providerId="LiveId" clId="{6048FF76-BEBD-4DDA-A20F-5F2029274792}" dt="2022-08-27T11:04:38.877" v="23" actId="478"/>
          <ac:picMkLst>
            <pc:docMk/>
            <pc:sldMk cId="2432748071" sldId="432"/>
            <ac:picMk id="2" creationId="{00000000-0000-0000-0000-000000000000}"/>
          </ac:picMkLst>
        </pc:picChg>
        <pc:picChg chg="add mod modCrop">
          <ac:chgData name="T H" userId="270efafb50020bd6" providerId="LiveId" clId="{6048FF76-BEBD-4DDA-A20F-5F2029274792}" dt="2022-08-27T11:10:54.332" v="59" actId="14100"/>
          <ac:picMkLst>
            <pc:docMk/>
            <pc:sldMk cId="2432748071" sldId="432"/>
            <ac:picMk id="5" creationId="{C7007285-A59E-64E7-93B1-D71E710BC45D}"/>
          </ac:picMkLst>
        </pc:picChg>
        <pc:picChg chg="add mod modCrop">
          <ac:chgData name="T H" userId="270efafb50020bd6" providerId="LiveId" clId="{6048FF76-BEBD-4DDA-A20F-5F2029274792}" dt="2022-08-27T11:10:57.262" v="60" actId="14100"/>
          <ac:picMkLst>
            <pc:docMk/>
            <pc:sldMk cId="2432748071" sldId="432"/>
            <ac:picMk id="7" creationId="{A12A6B23-12E8-469F-CE81-B35089BD76F8}"/>
          </ac:picMkLst>
        </pc:picChg>
        <pc:picChg chg="add del mod modCrop">
          <ac:chgData name="T H" userId="270efafb50020bd6" providerId="LiveId" clId="{6048FF76-BEBD-4DDA-A20F-5F2029274792}" dt="2022-08-27T11:33:09.788" v="133" actId="478"/>
          <ac:picMkLst>
            <pc:docMk/>
            <pc:sldMk cId="2432748071" sldId="432"/>
            <ac:picMk id="9" creationId="{8627C180-FD8C-14CF-0470-626D35CD20E4}"/>
          </ac:picMkLst>
        </pc:picChg>
        <pc:picChg chg="add mod modCrop">
          <ac:chgData name="T H" userId="270efafb50020bd6" providerId="LiveId" clId="{6048FF76-BEBD-4DDA-A20F-5F2029274792}" dt="2022-08-27T11:14:52.296" v="71" actId="14100"/>
          <ac:picMkLst>
            <pc:docMk/>
            <pc:sldMk cId="2432748071" sldId="432"/>
            <ac:picMk id="12" creationId="{B36E6498-263A-9B71-F8A7-6A37B0301814}"/>
          </ac:picMkLst>
        </pc:picChg>
        <pc:picChg chg="add del mod">
          <ac:chgData name="T H" userId="270efafb50020bd6" providerId="LiveId" clId="{6048FF76-BEBD-4DDA-A20F-5F2029274792}" dt="2022-08-27T11:14:54.009" v="73" actId="478"/>
          <ac:picMkLst>
            <pc:docMk/>
            <pc:sldMk cId="2432748071" sldId="432"/>
            <ac:picMk id="13" creationId="{654EAB9F-3525-2834-7648-96EF423F31FE}"/>
          </ac:picMkLst>
        </pc:picChg>
        <pc:picChg chg="add del mod">
          <ac:chgData name="T H" userId="270efafb50020bd6" providerId="LiveId" clId="{6048FF76-BEBD-4DDA-A20F-5F2029274792}" dt="2022-08-27T11:14:48.750" v="70" actId="478"/>
          <ac:picMkLst>
            <pc:docMk/>
            <pc:sldMk cId="2432748071" sldId="432"/>
            <ac:picMk id="14" creationId="{FD9E9ED8-3ADC-13B5-6AFD-E47E21D69665}"/>
          </ac:picMkLst>
        </pc:picChg>
        <pc:picChg chg="del mod">
          <ac:chgData name="T H" userId="270efafb50020bd6" providerId="LiveId" clId="{6048FF76-BEBD-4DDA-A20F-5F2029274792}" dt="2022-08-27T11:08:47.081" v="34" actId="478"/>
          <ac:picMkLst>
            <pc:docMk/>
            <pc:sldMk cId="2432748071" sldId="432"/>
            <ac:picMk id="16" creationId="{00000000-0000-0000-0000-000000000000}"/>
          </ac:picMkLst>
        </pc:picChg>
        <pc:picChg chg="add mod">
          <ac:chgData name="T H" userId="270efafb50020bd6" providerId="LiveId" clId="{6048FF76-BEBD-4DDA-A20F-5F2029274792}" dt="2022-08-27T11:33:12.424" v="134" actId="1076"/>
          <ac:picMkLst>
            <pc:docMk/>
            <pc:sldMk cId="2432748071" sldId="432"/>
            <ac:picMk id="17" creationId="{29CAA58E-5F14-5D0B-DD7A-C16AC17DAE84}"/>
          </ac:picMkLst>
        </pc:picChg>
      </pc:sldChg>
      <pc:sldChg chg="addSp delSp modSp mod modAnim">
        <pc:chgData name="T H" userId="270efafb50020bd6" providerId="LiveId" clId="{6048FF76-BEBD-4DDA-A20F-5F2029274792}" dt="2022-08-27T11:20:25.358" v="130"/>
        <pc:sldMkLst>
          <pc:docMk/>
          <pc:sldMk cId="173832400" sldId="438"/>
        </pc:sldMkLst>
        <pc:spChg chg="mod">
          <ac:chgData name="T H" userId="270efafb50020bd6" providerId="LiveId" clId="{6048FF76-BEBD-4DDA-A20F-5F2029274792}" dt="2022-08-27T11:19:47.473" v="124" actId="1076"/>
          <ac:spMkLst>
            <pc:docMk/>
            <pc:sldMk cId="173832400" sldId="438"/>
            <ac:spMk id="4" creationId="{00000000-0000-0000-0000-000000000000}"/>
          </ac:spMkLst>
        </pc:spChg>
        <pc:spChg chg="mod">
          <ac:chgData name="T H" userId="270efafb50020bd6" providerId="LiveId" clId="{6048FF76-BEBD-4DDA-A20F-5F2029274792}" dt="2022-08-27T11:19:51.093" v="125" actId="1076"/>
          <ac:spMkLst>
            <pc:docMk/>
            <pc:sldMk cId="173832400" sldId="438"/>
            <ac:spMk id="17" creationId="{00000000-0000-0000-0000-000000000000}"/>
          </ac:spMkLst>
        </pc:spChg>
        <pc:spChg chg="mod">
          <ac:chgData name="T H" userId="270efafb50020bd6" providerId="LiveId" clId="{6048FF76-BEBD-4DDA-A20F-5F2029274792}" dt="2022-08-27T11:19:56.628" v="127" actId="1076"/>
          <ac:spMkLst>
            <pc:docMk/>
            <pc:sldMk cId="173832400" sldId="438"/>
            <ac:spMk id="18" creationId="{00000000-0000-0000-0000-000000000000}"/>
          </ac:spMkLst>
        </pc:spChg>
        <pc:spChg chg="mod">
          <ac:chgData name="T H" userId="270efafb50020bd6" providerId="LiveId" clId="{6048FF76-BEBD-4DDA-A20F-5F2029274792}" dt="2022-08-27T11:19:58.865" v="128" actId="1076"/>
          <ac:spMkLst>
            <pc:docMk/>
            <pc:sldMk cId="173832400" sldId="438"/>
            <ac:spMk id="19" creationId="{00000000-0000-0000-0000-000000000000}"/>
          </ac:spMkLst>
        </pc:spChg>
        <pc:picChg chg="del">
          <ac:chgData name="T H" userId="270efafb50020bd6" providerId="LiveId" clId="{6048FF76-BEBD-4DDA-A20F-5F2029274792}" dt="2022-08-27T11:14:31.701" v="61" actId="478"/>
          <ac:picMkLst>
            <pc:docMk/>
            <pc:sldMk cId="173832400" sldId="438"/>
            <ac:picMk id="2" creationId="{00000000-0000-0000-0000-000000000000}"/>
          </ac:picMkLst>
        </pc:picChg>
        <pc:picChg chg="add mod">
          <ac:chgData name="T H" userId="270efafb50020bd6" providerId="LiveId" clId="{6048FF76-BEBD-4DDA-A20F-5F2029274792}" dt="2022-08-27T11:19:30.389" v="120" actId="1036"/>
          <ac:picMkLst>
            <pc:docMk/>
            <pc:sldMk cId="173832400" sldId="438"/>
            <ac:picMk id="3" creationId="{DD219BD6-1067-87D8-C2CB-4CE56F10ABFD}"/>
          </ac:picMkLst>
        </pc:picChg>
        <pc:picChg chg="add mod">
          <ac:chgData name="T H" userId="270efafb50020bd6" providerId="LiveId" clId="{6048FF76-BEBD-4DDA-A20F-5F2029274792}" dt="2022-08-27T11:19:35.984" v="122" actId="1076"/>
          <ac:picMkLst>
            <pc:docMk/>
            <pc:sldMk cId="173832400" sldId="438"/>
            <ac:picMk id="5" creationId="{57E77A2F-0A88-9452-70AC-2E62609D1B8A}"/>
          </ac:picMkLst>
        </pc:picChg>
        <pc:picChg chg="add mod">
          <ac:chgData name="T H" userId="270efafb50020bd6" providerId="LiveId" clId="{6048FF76-BEBD-4DDA-A20F-5F2029274792}" dt="2022-08-27T11:18:25.052" v="117" actId="1035"/>
          <ac:picMkLst>
            <pc:docMk/>
            <pc:sldMk cId="173832400" sldId="438"/>
            <ac:picMk id="6" creationId="{D49A9EE3-870B-14D0-0E86-F2683CC41463}"/>
          </ac:picMkLst>
        </pc:picChg>
        <pc:picChg chg="add mod">
          <ac:chgData name="T H" userId="270efafb50020bd6" providerId="LiveId" clId="{6048FF76-BEBD-4DDA-A20F-5F2029274792}" dt="2022-08-27T11:19:38.661" v="123" actId="14100"/>
          <ac:picMkLst>
            <pc:docMk/>
            <pc:sldMk cId="173832400" sldId="438"/>
            <ac:picMk id="7" creationId="{99F47C41-E112-07A5-AB60-E0BDDE7F2DCB}"/>
          </ac:picMkLst>
        </pc:picChg>
        <pc:picChg chg="del">
          <ac:chgData name="T H" userId="270efafb50020bd6" providerId="LiveId" clId="{6048FF76-BEBD-4DDA-A20F-5F2029274792}" dt="2022-08-27T11:14:32.647" v="62" actId="478"/>
          <ac:picMkLst>
            <pc:docMk/>
            <pc:sldMk cId="173832400" sldId="438"/>
            <ac:picMk id="12" creationId="{00000000-0000-0000-0000-000000000000}"/>
          </ac:picMkLst>
        </pc:picChg>
        <pc:picChg chg="del mod">
          <ac:chgData name="T H" userId="270efafb50020bd6" providerId="LiveId" clId="{6048FF76-BEBD-4DDA-A20F-5F2029274792}" dt="2022-08-27T11:14:34.086" v="65" actId="478"/>
          <ac:picMkLst>
            <pc:docMk/>
            <pc:sldMk cId="173832400" sldId="438"/>
            <ac:picMk id="13" creationId="{00000000-0000-0000-0000-000000000000}"/>
          </ac:picMkLst>
        </pc:picChg>
        <pc:picChg chg="del">
          <ac:chgData name="T H" userId="270efafb50020bd6" providerId="LiveId" clId="{6048FF76-BEBD-4DDA-A20F-5F2029274792}" dt="2022-08-27T11:14:33.407" v="63" actId="478"/>
          <ac:picMkLst>
            <pc:docMk/>
            <pc:sldMk cId="173832400" sldId="438"/>
            <ac:picMk id="16" creationId="{00000000-0000-0000-0000-000000000000}"/>
          </ac:picMkLst>
        </pc:picChg>
      </pc:sldChg>
      <pc:sldChg chg="modSp mod modAnim">
        <pc:chgData name="T H" userId="270efafb50020bd6" providerId="LiveId" clId="{6048FF76-BEBD-4DDA-A20F-5F2029274792}" dt="2022-08-27T12:15:43.273" v="245" actId="207"/>
        <pc:sldMkLst>
          <pc:docMk/>
          <pc:sldMk cId="374213742" sldId="439"/>
        </pc:sldMkLst>
        <pc:spChg chg="mod">
          <ac:chgData name="T H" userId="270efafb50020bd6" providerId="LiveId" clId="{6048FF76-BEBD-4DDA-A20F-5F2029274792}" dt="2022-08-27T11:37:11.864" v="138" actId="113"/>
          <ac:spMkLst>
            <pc:docMk/>
            <pc:sldMk cId="374213742" sldId="439"/>
            <ac:spMk id="8" creationId="{00000000-0000-0000-0000-000000000000}"/>
          </ac:spMkLst>
        </pc:spChg>
        <pc:spChg chg="mod">
          <ac:chgData name="T H" userId="270efafb50020bd6" providerId="LiveId" clId="{6048FF76-BEBD-4DDA-A20F-5F2029274792}" dt="2022-08-27T11:37:11.864" v="138" actId="113"/>
          <ac:spMkLst>
            <pc:docMk/>
            <pc:sldMk cId="374213742" sldId="439"/>
            <ac:spMk id="22" creationId="{00000000-0000-0000-0000-000000000000}"/>
          </ac:spMkLst>
        </pc:spChg>
        <pc:spChg chg="mod">
          <ac:chgData name="T H" userId="270efafb50020bd6" providerId="LiveId" clId="{6048FF76-BEBD-4DDA-A20F-5F2029274792}" dt="2022-08-27T11:37:11.864" v="138" actId="113"/>
          <ac:spMkLst>
            <pc:docMk/>
            <pc:sldMk cId="374213742" sldId="439"/>
            <ac:spMk id="23" creationId="{00000000-0000-0000-0000-000000000000}"/>
          </ac:spMkLst>
        </pc:spChg>
        <pc:spChg chg="mod">
          <ac:chgData name="T H" userId="270efafb50020bd6" providerId="LiveId" clId="{6048FF76-BEBD-4DDA-A20F-5F2029274792}" dt="2022-08-27T11:37:11.864" v="138" actId="113"/>
          <ac:spMkLst>
            <pc:docMk/>
            <pc:sldMk cId="374213742" sldId="439"/>
            <ac:spMk id="24" creationId="{00000000-0000-0000-0000-000000000000}"/>
          </ac:spMkLst>
        </pc:spChg>
        <pc:spChg chg="mod">
          <ac:chgData name="T H" userId="270efafb50020bd6" providerId="LiveId" clId="{6048FF76-BEBD-4DDA-A20F-5F2029274792}" dt="2022-08-27T11:37:11.864" v="138" actId="113"/>
          <ac:spMkLst>
            <pc:docMk/>
            <pc:sldMk cId="374213742" sldId="439"/>
            <ac:spMk id="25" creationId="{00000000-0000-0000-0000-000000000000}"/>
          </ac:spMkLst>
        </pc:spChg>
        <pc:spChg chg="mod">
          <ac:chgData name="T H" userId="270efafb50020bd6" providerId="LiveId" clId="{6048FF76-BEBD-4DDA-A20F-5F2029274792}" dt="2022-08-27T11:37:11.864" v="138" actId="113"/>
          <ac:spMkLst>
            <pc:docMk/>
            <pc:sldMk cId="374213742" sldId="439"/>
            <ac:spMk id="31" creationId="{00000000-0000-0000-0000-000000000000}"/>
          </ac:spMkLst>
        </pc:spChg>
        <pc:spChg chg="mod">
          <ac:chgData name="T H" userId="270efafb50020bd6" providerId="LiveId" clId="{6048FF76-BEBD-4DDA-A20F-5F2029274792}" dt="2022-08-27T11:37:11.864" v="138" actId="113"/>
          <ac:spMkLst>
            <pc:docMk/>
            <pc:sldMk cId="374213742" sldId="439"/>
            <ac:spMk id="32" creationId="{00000000-0000-0000-0000-000000000000}"/>
          </ac:spMkLst>
        </pc:spChg>
        <pc:spChg chg="mod">
          <ac:chgData name="T H" userId="270efafb50020bd6" providerId="LiveId" clId="{6048FF76-BEBD-4DDA-A20F-5F2029274792}" dt="2022-08-27T11:37:11.864" v="138" actId="113"/>
          <ac:spMkLst>
            <pc:docMk/>
            <pc:sldMk cId="374213742" sldId="439"/>
            <ac:spMk id="33" creationId="{00000000-0000-0000-0000-000000000000}"/>
          </ac:spMkLst>
        </pc:spChg>
        <pc:graphicFrameChg chg="mod modGraphic">
          <ac:chgData name="T H" userId="270efafb50020bd6" providerId="LiveId" clId="{6048FF76-BEBD-4DDA-A20F-5F2029274792}" dt="2022-08-27T12:15:43.273" v="245" actId="207"/>
          <ac:graphicFrameMkLst>
            <pc:docMk/>
            <pc:sldMk cId="374213742" sldId="439"/>
            <ac:graphicFrameMk id="3" creationId="{00000000-0000-0000-0000-000000000000}"/>
          </ac:graphicFrameMkLst>
        </pc:graphicFrameChg>
        <pc:picChg chg="mod">
          <ac:chgData name="T H" userId="270efafb50020bd6" providerId="LiveId" clId="{6048FF76-BEBD-4DDA-A20F-5F2029274792}" dt="2022-08-27T12:10:46.487" v="233" actId="14100"/>
          <ac:picMkLst>
            <pc:docMk/>
            <pc:sldMk cId="374213742" sldId="439"/>
            <ac:picMk id="2" creationId="{00000000-0000-0000-0000-000000000000}"/>
          </ac:picMkLst>
        </pc:picChg>
        <pc:picChg chg="mod">
          <ac:chgData name="T H" userId="270efafb50020bd6" providerId="LiveId" clId="{6048FF76-BEBD-4DDA-A20F-5F2029274792}" dt="2022-08-27T11:37:57.602" v="148" actId="1038"/>
          <ac:picMkLst>
            <pc:docMk/>
            <pc:sldMk cId="374213742" sldId="439"/>
            <ac:picMk id="12" creationId="{00000000-0000-0000-0000-000000000000}"/>
          </ac:picMkLst>
        </pc:picChg>
        <pc:picChg chg="mod">
          <ac:chgData name="T H" userId="270efafb50020bd6" providerId="LiveId" clId="{6048FF76-BEBD-4DDA-A20F-5F2029274792}" dt="2022-08-27T12:10:48.845" v="234" actId="14100"/>
          <ac:picMkLst>
            <pc:docMk/>
            <pc:sldMk cId="374213742" sldId="439"/>
            <ac:picMk id="13" creationId="{00000000-0000-0000-0000-000000000000}"/>
          </ac:picMkLst>
        </pc:picChg>
        <pc:picChg chg="mod">
          <ac:chgData name="T H" userId="270efafb50020bd6" providerId="LiveId" clId="{6048FF76-BEBD-4DDA-A20F-5F2029274792}" dt="2022-08-27T11:38:10.085" v="150" actId="14100"/>
          <ac:picMkLst>
            <pc:docMk/>
            <pc:sldMk cId="374213742" sldId="439"/>
            <ac:picMk id="16" creationId="{00000000-0000-0000-0000-000000000000}"/>
          </ac:picMkLst>
        </pc:picChg>
      </pc:sldChg>
      <pc:sldChg chg="addSp delSp modSp mod modAnim">
        <pc:chgData name="T H" userId="270efafb50020bd6" providerId="LiveId" clId="{6048FF76-BEBD-4DDA-A20F-5F2029274792}" dt="2022-08-27T12:15:50.438" v="246" actId="207"/>
        <pc:sldMkLst>
          <pc:docMk/>
          <pc:sldMk cId="3014319837" sldId="440"/>
        </pc:sldMkLst>
        <pc:spChg chg="del">
          <ac:chgData name="T H" userId="270efafb50020bd6" providerId="LiveId" clId="{6048FF76-BEBD-4DDA-A20F-5F2029274792}" dt="2022-08-27T11:47:07.048" v="196" actId="478"/>
          <ac:spMkLst>
            <pc:docMk/>
            <pc:sldMk cId="3014319837" sldId="440"/>
            <ac:spMk id="38" creationId="{00000000-0000-0000-0000-000000000000}"/>
          </ac:spMkLst>
        </pc:spChg>
        <pc:spChg chg="del">
          <ac:chgData name="T H" userId="270efafb50020bd6" providerId="LiveId" clId="{6048FF76-BEBD-4DDA-A20F-5F2029274792}" dt="2022-08-27T11:47:07.048" v="196" actId="478"/>
          <ac:spMkLst>
            <pc:docMk/>
            <pc:sldMk cId="3014319837" sldId="440"/>
            <ac:spMk id="39" creationId="{00000000-0000-0000-0000-000000000000}"/>
          </ac:spMkLst>
        </pc:spChg>
        <pc:spChg chg="del">
          <ac:chgData name="T H" userId="270efafb50020bd6" providerId="LiveId" clId="{6048FF76-BEBD-4DDA-A20F-5F2029274792}" dt="2022-08-27T11:47:07.048" v="196" actId="478"/>
          <ac:spMkLst>
            <pc:docMk/>
            <pc:sldMk cId="3014319837" sldId="440"/>
            <ac:spMk id="40" creationId="{00000000-0000-0000-0000-000000000000}"/>
          </ac:spMkLst>
        </pc:spChg>
        <pc:spChg chg="del">
          <ac:chgData name="T H" userId="270efafb50020bd6" providerId="LiveId" clId="{6048FF76-BEBD-4DDA-A20F-5F2029274792}" dt="2022-08-27T11:47:07.048" v="196" actId="478"/>
          <ac:spMkLst>
            <pc:docMk/>
            <pc:sldMk cId="3014319837" sldId="440"/>
            <ac:spMk id="41" creationId="{00000000-0000-0000-0000-000000000000}"/>
          </ac:spMkLst>
        </pc:spChg>
        <pc:spChg chg="mod">
          <ac:chgData name="T H" userId="270efafb50020bd6" providerId="LiveId" clId="{6048FF76-BEBD-4DDA-A20F-5F2029274792}" dt="2022-08-27T11:46:35.694" v="195" actId="113"/>
          <ac:spMkLst>
            <pc:docMk/>
            <pc:sldMk cId="3014319837" sldId="440"/>
            <ac:spMk id="43" creationId="{00000000-0000-0000-0000-000000000000}"/>
          </ac:spMkLst>
        </pc:spChg>
        <pc:spChg chg="mod">
          <ac:chgData name="T H" userId="270efafb50020bd6" providerId="LiveId" clId="{6048FF76-BEBD-4DDA-A20F-5F2029274792}" dt="2022-08-27T11:46:35.694" v="195" actId="113"/>
          <ac:spMkLst>
            <pc:docMk/>
            <pc:sldMk cId="3014319837" sldId="440"/>
            <ac:spMk id="44" creationId="{00000000-0000-0000-0000-000000000000}"/>
          </ac:spMkLst>
        </pc:spChg>
        <pc:spChg chg="mod">
          <ac:chgData name="T H" userId="270efafb50020bd6" providerId="LiveId" clId="{6048FF76-BEBD-4DDA-A20F-5F2029274792}" dt="2022-08-27T11:46:35.694" v="195" actId="113"/>
          <ac:spMkLst>
            <pc:docMk/>
            <pc:sldMk cId="3014319837" sldId="440"/>
            <ac:spMk id="45" creationId="{00000000-0000-0000-0000-000000000000}"/>
          </ac:spMkLst>
        </pc:spChg>
        <pc:spChg chg="mod">
          <ac:chgData name="T H" userId="270efafb50020bd6" providerId="LiveId" clId="{6048FF76-BEBD-4DDA-A20F-5F2029274792}" dt="2022-08-27T11:46:35.694" v="195" actId="113"/>
          <ac:spMkLst>
            <pc:docMk/>
            <pc:sldMk cId="3014319837" sldId="440"/>
            <ac:spMk id="46" creationId="{00000000-0000-0000-0000-000000000000}"/>
          </ac:spMkLst>
        </pc:spChg>
        <pc:spChg chg="mod">
          <ac:chgData name="T H" userId="270efafb50020bd6" providerId="LiveId" clId="{6048FF76-BEBD-4DDA-A20F-5F2029274792}" dt="2022-08-27T11:46:35.694" v="195" actId="113"/>
          <ac:spMkLst>
            <pc:docMk/>
            <pc:sldMk cId="3014319837" sldId="440"/>
            <ac:spMk id="47" creationId="{00000000-0000-0000-0000-000000000000}"/>
          </ac:spMkLst>
        </pc:spChg>
        <pc:spChg chg="mod">
          <ac:chgData name="T H" userId="270efafb50020bd6" providerId="LiveId" clId="{6048FF76-BEBD-4DDA-A20F-5F2029274792}" dt="2022-08-27T11:46:35.694" v="195" actId="113"/>
          <ac:spMkLst>
            <pc:docMk/>
            <pc:sldMk cId="3014319837" sldId="440"/>
            <ac:spMk id="48" creationId="{00000000-0000-0000-0000-000000000000}"/>
          </ac:spMkLst>
        </pc:spChg>
        <pc:spChg chg="mod">
          <ac:chgData name="T H" userId="270efafb50020bd6" providerId="LiveId" clId="{6048FF76-BEBD-4DDA-A20F-5F2029274792}" dt="2022-08-27T11:46:35.694" v="195" actId="113"/>
          <ac:spMkLst>
            <pc:docMk/>
            <pc:sldMk cId="3014319837" sldId="440"/>
            <ac:spMk id="49" creationId="{00000000-0000-0000-0000-000000000000}"/>
          </ac:spMkLst>
        </pc:spChg>
        <pc:spChg chg="mod">
          <ac:chgData name="T H" userId="270efafb50020bd6" providerId="LiveId" clId="{6048FF76-BEBD-4DDA-A20F-5F2029274792}" dt="2022-08-27T11:46:35.694" v="195" actId="113"/>
          <ac:spMkLst>
            <pc:docMk/>
            <pc:sldMk cId="3014319837" sldId="440"/>
            <ac:spMk id="50" creationId="{00000000-0000-0000-0000-000000000000}"/>
          </ac:spMkLst>
        </pc:spChg>
        <pc:graphicFrameChg chg="modGraphic">
          <ac:chgData name="T H" userId="270efafb50020bd6" providerId="LiveId" clId="{6048FF76-BEBD-4DDA-A20F-5F2029274792}" dt="2022-08-27T12:15:50.438" v="246" actId="207"/>
          <ac:graphicFrameMkLst>
            <pc:docMk/>
            <pc:sldMk cId="3014319837" sldId="440"/>
            <ac:graphicFrameMk id="42" creationId="{00000000-0000-0000-0000-000000000000}"/>
          </ac:graphicFrameMkLst>
        </pc:graphicFrameChg>
        <pc:picChg chg="add del mod">
          <ac:chgData name="T H" userId="270efafb50020bd6" providerId="LiveId" clId="{6048FF76-BEBD-4DDA-A20F-5F2029274792}" dt="2022-08-27T11:47:51.867" v="212" actId="478"/>
          <ac:picMkLst>
            <pc:docMk/>
            <pc:sldMk cId="3014319837" sldId="440"/>
            <ac:picMk id="2" creationId="{DEEDF782-AB73-F4CF-6A1A-8D61B599B99A}"/>
          </ac:picMkLst>
        </pc:picChg>
        <pc:picChg chg="add mod">
          <ac:chgData name="T H" userId="270efafb50020bd6" providerId="LiveId" clId="{6048FF76-BEBD-4DDA-A20F-5F2029274792}" dt="2022-08-27T11:48:10.239" v="217" actId="14100"/>
          <ac:picMkLst>
            <pc:docMk/>
            <pc:sldMk cId="3014319837" sldId="440"/>
            <ac:picMk id="3" creationId="{AB7F30D9-824B-10CB-992A-529F4434C873}"/>
          </ac:picMkLst>
        </pc:picChg>
        <pc:picChg chg="del">
          <ac:chgData name="T H" userId="270efafb50020bd6" providerId="LiveId" clId="{6048FF76-BEBD-4DDA-A20F-5F2029274792}" dt="2022-08-27T11:47:07.048" v="196" actId="478"/>
          <ac:picMkLst>
            <pc:docMk/>
            <pc:sldMk cId="3014319837" sldId="440"/>
            <ac:picMk id="4" creationId="{00000000-0000-0000-0000-000000000000}"/>
          </ac:picMkLst>
        </pc:picChg>
        <pc:picChg chg="add mod">
          <ac:chgData name="T H" userId="270efafb50020bd6" providerId="LiveId" clId="{6048FF76-BEBD-4DDA-A20F-5F2029274792}" dt="2022-08-27T11:48:15.373" v="220" actId="1076"/>
          <ac:picMkLst>
            <pc:docMk/>
            <pc:sldMk cId="3014319837" sldId="440"/>
            <ac:picMk id="5" creationId="{6709940D-0ED7-7062-A811-697CF3F5C15F}"/>
          </ac:picMkLst>
        </pc:picChg>
        <pc:picChg chg="add mod">
          <ac:chgData name="T H" userId="270efafb50020bd6" providerId="LiveId" clId="{6048FF76-BEBD-4DDA-A20F-5F2029274792}" dt="2022-08-27T11:48:13.787" v="219" actId="1076"/>
          <ac:picMkLst>
            <pc:docMk/>
            <pc:sldMk cId="3014319837" sldId="440"/>
            <ac:picMk id="6" creationId="{6E10FC20-EC76-EC27-A94A-326EED8F9F72}"/>
          </ac:picMkLst>
        </pc:picChg>
        <pc:picChg chg="add mod">
          <ac:chgData name="T H" userId="270efafb50020bd6" providerId="LiveId" clId="{6048FF76-BEBD-4DDA-A20F-5F2029274792}" dt="2022-08-27T11:48:18.208" v="221" actId="1076"/>
          <ac:picMkLst>
            <pc:docMk/>
            <pc:sldMk cId="3014319837" sldId="440"/>
            <ac:picMk id="7" creationId="{6FE28F73-C16D-52D9-0908-B905DB3264B2}"/>
          </ac:picMkLst>
        </pc:picChg>
        <pc:picChg chg="del">
          <ac:chgData name="T H" userId="270efafb50020bd6" providerId="LiveId" clId="{6048FF76-BEBD-4DDA-A20F-5F2029274792}" dt="2022-08-27T11:47:07.048" v="196" actId="478"/>
          <ac:picMkLst>
            <pc:docMk/>
            <pc:sldMk cId="3014319837" sldId="440"/>
            <ac:picMk id="35" creationId="{00000000-0000-0000-0000-000000000000}"/>
          </ac:picMkLst>
        </pc:picChg>
        <pc:picChg chg="del">
          <ac:chgData name="T H" userId="270efafb50020bd6" providerId="LiveId" clId="{6048FF76-BEBD-4DDA-A20F-5F2029274792}" dt="2022-08-27T11:47:07.048" v="196" actId="478"/>
          <ac:picMkLst>
            <pc:docMk/>
            <pc:sldMk cId="3014319837" sldId="440"/>
            <ac:picMk id="36" creationId="{00000000-0000-0000-0000-000000000000}"/>
          </ac:picMkLst>
        </pc:picChg>
        <pc:picChg chg="del">
          <ac:chgData name="T H" userId="270efafb50020bd6" providerId="LiveId" clId="{6048FF76-BEBD-4DDA-A20F-5F2029274792}" dt="2022-08-27T11:47:07.048" v="196" actId="478"/>
          <ac:picMkLst>
            <pc:docMk/>
            <pc:sldMk cId="3014319837" sldId="440"/>
            <ac:picMk id="37" creationId="{00000000-0000-0000-0000-000000000000}"/>
          </ac:picMkLst>
        </pc:picChg>
      </pc:sldChg>
      <pc:sldChg chg="addSp delSp modSp mod delAnim modAnim">
        <pc:chgData name="T H" userId="270efafb50020bd6" providerId="LiveId" clId="{6048FF76-BEBD-4DDA-A20F-5F2029274792}" dt="2022-08-27T12:10:14.246" v="231"/>
        <pc:sldMkLst>
          <pc:docMk/>
          <pc:sldMk cId="4144941408" sldId="441"/>
        </pc:sldMkLst>
        <pc:spChg chg="del">
          <ac:chgData name="T H" userId="270efafb50020bd6" providerId="LiveId" clId="{6048FF76-BEBD-4DDA-A20F-5F2029274792}" dt="2022-08-27T11:40:48.043" v="155" actId="478"/>
          <ac:spMkLst>
            <pc:docMk/>
            <pc:sldMk cId="4144941408" sldId="441"/>
            <ac:spMk id="38" creationId="{00000000-0000-0000-0000-000000000000}"/>
          </ac:spMkLst>
        </pc:spChg>
        <pc:spChg chg="del">
          <ac:chgData name="T H" userId="270efafb50020bd6" providerId="LiveId" clId="{6048FF76-BEBD-4DDA-A20F-5F2029274792}" dt="2022-08-27T11:41:59.565" v="164" actId="478"/>
          <ac:spMkLst>
            <pc:docMk/>
            <pc:sldMk cId="4144941408" sldId="441"/>
            <ac:spMk id="39" creationId="{00000000-0000-0000-0000-000000000000}"/>
          </ac:spMkLst>
        </pc:spChg>
        <pc:spChg chg="del">
          <ac:chgData name="T H" userId="270efafb50020bd6" providerId="LiveId" clId="{6048FF76-BEBD-4DDA-A20F-5F2029274792}" dt="2022-08-27T11:44:07.551" v="174" actId="478"/>
          <ac:spMkLst>
            <pc:docMk/>
            <pc:sldMk cId="4144941408" sldId="441"/>
            <ac:spMk id="40" creationId="{00000000-0000-0000-0000-000000000000}"/>
          </ac:spMkLst>
        </pc:spChg>
        <pc:spChg chg="del">
          <ac:chgData name="T H" userId="270efafb50020bd6" providerId="LiveId" clId="{6048FF76-BEBD-4DDA-A20F-5F2029274792}" dt="2022-08-27T11:45:35.438" v="187" actId="478"/>
          <ac:spMkLst>
            <pc:docMk/>
            <pc:sldMk cId="4144941408" sldId="441"/>
            <ac:spMk id="41" creationId="{00000000-0000-0000-0000-000000000000}"/>
          </ac:spMkLst>
        </pc:spChg>
        <pc:picChg chg="add mod modCrop">
          <ac:chgData name="T H" userId="270efafb50020bd6" providerId="LiveId" clId="{6048FF76-BEBD-4DDA-A20F-5F2029274792}" dt="2022-08-27T11:44:37.819" v="182" actId="14100"/>
          <ac:picMkLst>
            <pc:docMk/>
            <pc:sldMk cId="4144941408" sldId="441"/>
            <ac:picMk id="3" creationId="{B9EDDD2D-890F-6ECE-7A3A-5F7C82A693DA}"/>
          </ac:picMkLst>
        </pc:picChg>
        <pc:picChg chg="del mod">
          <ac:chgData name="T H" userId="270efafb50020bd6" providerId="LiveId" clId="{6048FF76-BEBD-4DDA-A20F-5F2029274792}" dt="2022-08-27T11:40:38.680" v="152" actId="478"/>
          <ac:picMkLst>
            <pc:docMk/>
            <pc:sldMk cId="4144941408" sldId="441"/>
            <ac:picMk id="4" creationId="{00000000-0000-0000-0000-000000000000}"/>
          </ac:picMkLst>
        </pc:picChg>
        <pc:picChg chg="add mod">
          <ac:chgData name="T H" userId="270efafb50020bd6" providerId="LiveId" clId="{6048FF76-BEBD-4DDA-A20F-5F2029274792}" dt="2022-08-27T11:44:45.293" v="184" actId="1076"/>
          <ac:picMkLst>
            <pc:docMk/>
            <pc:sldMk cId="4144941408" sldId="441"/>
            <ac:picMk id="6" creationId="{620A2DB6-C54E-4B1A-9CC8-2144FE1A8616}"/>
          </ac:picMkLst>
        </pc:picChg>
        <pc:picChg chg="add mod modCrop">
          <ac:chgData name="T H" userId="270efafb50020bd6" providerId="LiveId" clId="{6048FF76-BEBD-4DDA-A20F-5F2029274792}" dt="2022-08-27T11:44:48.336" v="185" actId="1076"/>
          <ac:picMkLst>
            <pc:docMk/>
            <pc:sldMk cId="4144941408" sldId="441"/>
            <ac:picMk id="8" creationId="{D30E3DBD-B64B-00D4-21B0-F881BBE8CD6C}"/>
          </ac:picMkLst>
        </pc:picChg>
        <pc:picChg chg="add mod modCrop">
          <ac:chgData name="T H" userId="270efafb50020bd6" providerId="LiveId" clId="{6048FF76-BEBD-4DDA-A20F-5F2029274792}" dt="2022-08-27T11:45:58.783" v="194" actId="14100"/>
          <ac:picMkLst>
            <pc:docMk/>
            <pc:sldMk cId="4144941408" sldId="441"/>
            <ac:picMk id="10" creationId="{270F67F7-CB55-D11D-3E20-BD5F78E154AD}"/>
          </ac:picMkLst>
        </pc:picChg>
        <pc:picChg chg="del">
          <ac:chgData name="T H" userId="270efafb50020bd6" providerId="LiveId" clId="{6048FF76-BEBD-4DDA-A20F-5F2029274792}" dt="2022-08-27T11:41:05.045" v="162" actId="478"/>
          <ac:picMkLst>
            <pc:docMk/>
            <pc:sldMk cId="4144941408" sldId="441"/>
            <ac:picMk id="35" creationId="{00000000-0000-0000-0000-000000000000}"/>
          </ac:picMkLst>
        </pc:picChg>
        <pc:picChg chg="del">
          <ac:chgData name="T H" userId="270efafb50020bd6" providerId="LiveId" clId="{6048FF76-BEBD-4DDA-A20F-5F2029274792}" dt="2022-08-27T11:42:08.517" v="168" actId="478"/>
          <ac:picMkLst>
            <pc:docMk/>
            <pc:sldMk cId="4144941408" sldId="441"/>
            <ac:picMk id="36" creationId="{00000000-0000-0000-0000-000000000000}"/>
          </ac:picMkLst>
        </pc:picChg>
        <pc:picChg chg="del">
          <ac:chgData name="T H" userId="270efafb50020bd6" providerId="LiveId" clId="{6048FF76-BEBD-4DDA-A20F-5F2029274792}" dt="2022-08-27T11:45:32.915" v="186" actId="478"/>
          <ac:picMkLst>
            <pc:docMk/>
            <pc:sldMk cId="4144941408" sldId="441"/>
            <ac:picMk id="37" creationId="{00000000-0000-0000-0000-000000000000}"/>
          </ac:picMkLst>
        </pc:picChg>
      </pc:sldChg>
      <pc:sldChg chg="modSp mod">
        <pc:chgData name="T H" userId="270efafb50020bd6" providerId="LiveId" clId="{6048FF76-BEBD-4DDA-A20F-5F2029274792}" dt="2022-08-27T12:07:43.526" v="225" actId="208"/>
        <pc:sldMkLst>
          <pc:docMk/>
          <pc:sldMk cId="13058573" sldId="444"/>
        </pc:sldMkLst>
        <pc:cxnChg chg="mod">
          <ac:chgData name="T H" userId="270efafb50020bd6" providerId="LiveId" clId="{6048FF76-BEBD-4DDA-A20F-5F2029274792}" dt="2022-08-27T12:07:43.526" v="225" actId="208"/>
          <ac:cxnSpMkLst>
            <pc:docMk/>
            <pc:sldMk cId="13058573" sldId="444"/>
            <ac:cxnSpMk id="4" creationId="{00000000-0000-0000-0000-000000000000}"/>
          </ac:cxnSpMkLst>
        </pc:cxnChg>
        <pc:cxnChg chg="mod">
          <ac:chgData name="T H" userId="270efafb50020bd6" providerId="LiveId" clId="{6048FF76-BEBD-4DDA-A20F-5F2029274792}" dt="2022-08-27T12:07:43.526" v="225" actId="208"/>
          <ac:cxnSpMkLst>
            <pc:docMk/>
            <pc:sldMk cId="13058573" sldId="444"/>
            <ac:cxnSpMk id="6" creationId="{00000000-0000-0000-0000-000000000000}"/>
          </ac:cxnSpMkLst>
        </pc:cxnChg>
        <pc:cxnChg chg="mod">
          <ac:chgData name="T H" userId="270efafb50020bd6" providerId="LiveId" clId="{6048FF76-BEBD-4DDA-A20F-5F2029274792}" dt="2022-08-27T12:07:43.526" v="225" actId="208"/>
          <ac:cxnSpMkLst>
            <pc:docMk/>
            <pc:sldMk cId="13058573" sldId="444"/>
            <ac:cxnSpMk id="8" creationId="{00000000-0000-0000-0000-000000000000}"/>
          </ac:cxnSpMkLst>
        </pc:cxnChg>
        <pc:cxnChg chg="mod">
          <ac:chgData name="T H" userId="270efafb50020bd6" providerId="LiveId" clId="{6048FF76-BEBD-4DDA-A20F-5F2029274792}" dt="2022-08-27T12:07:43.526" v="225" actId="208"/>
          <ac:cxnSpMkLst>
            <pc:docMk/>
            <pc:sldMk cId="13058573" sldId="444"/>
            <ac:cxnSpMk id="10" creationId="{00000000-0000-0000-0000-000000000000}"/>
          </ac:cxnSpMkLst>
        </pc:cxnChg>
        <pc:cxnChg chg="mod">
          <ac:chgData name="T H" userId="270efafb50020bd6" providerId="LiveId" clId="{6048FF76-BEBD-4DDA-A20F-5F2029274792}" dt="2022-08-27T12:07:43.526" v="225" actId="208"/>
          <ac:cxnSpMkLst>
            <pc:docMk/>
            <pc:sldMk cId="13058573" sldId="444"/>
            <ac:cxnSpMk id="36" creationId="{00000000-0000-0000-0000-000000000000}"/>
          </ac:cxnSpMkLst>
        </pc:cxnChg>
        <pc:cxnChg chg="mod">
          <ac:chgData name="T H" userId="270efafb50020bd6" providerId="LiveId" clId="{6048FF76-BEBD-4DDA-A20F-5F2029274792}" dt="2022-08-27T12:07:43.526" v="225" actId="208"/>
          <ac:cxnSpMkLst>
            <pc:docMk/>
            <pc:sldMk cId="13058573" sldId="444"/>
            <ac:cxnSpMk id="38" creationId="{00000000-0000-0000-0000-000000000000}"/>
          </ac:cxnSpMkLst>
        </pc:cxnChg>
        <pc:cxnChg chg="mod">
          <ac:chgData name="T H" userId="270efafb50020bd6" providerId="LiveId" clId="{6048FF76-BEBD-4DDA-A20F-5F2029274792}" dt="2022-08-27T12:07:43.526" v="225" actId="208"/>
          <ac:cxnSpMkLst>
            <pc:docMk/>
            <pc:sldMk cId="13058573" sldId="444"/>
            <ac:cxnSpMk id="40" creationId="{00000000-0000-0000-0000-000000000000}"/>
          </ac:cxnSpMkLst>
        </pc:cxnChg>
        <pc:cxnChg chg="mod">
          <ac:chgData name="T H" userId="270efafb50020bd6" providerId="LiveId" clId="{6048FF76-BEBD-4DDA-A20F-5F2029274792}" dt="2022-08-27T12:07:43.526" v="225" actId="208"/>
          <ac:cxnSpMkLst>
            <pc:docMk/>
            <pc:sldMk cId="13058573" sldId="444"/>
            <ac:cxnSpMk id="42" creationId="{00000000-0000-0000-0000-000000000000}"/>
          </ac:cxnSpMkLst>
        </pc:cxnChg>
      </pc:sldChg>
      <pc:sldChg chg="new del">
        <pc:chgData name="T H" userId="270efafb50020bd6" providerId="LiveId" clId="{6048FF76-BEBD-4DDA-A20F-5F2029274792}" dt="2022-08-27T18:54:06.586" v="248" actId="47"/>
        <pc:sldMkLst>
          <pc:docMk/>
          <pc:sldMk cId="4140861439" sldId="4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10388" y="1755655"/>
            <a:ext cx="138684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CÁC BỘ PHẬN CỦA ĐỘNG VẬT VÀ CHỨC NĂNG CỦA CHÚNG (T2)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975519" y="2209800"/>
            <a:ext cx="14554200" cy="5863972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813719" y="128590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hỏi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30423" y="2115345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xét, so sánh đặc điểm lớp bao phủ và cơ quan di chuyển của các con vật.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3719" y="4038600"/>
            <a:ext cx="617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4: 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cua biển.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5: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mèo.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6: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cá vàng.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7: 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chim bồ câu.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07285-A59E-64E7-93B1-D71E710BC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" t="5890" b="3298"/>
          <a:stretch/>
        </p:blipFill>
        <p:spPr>
          <a:xfrm>
            <a:off x="7147719" y="2934623"/>
            <a:ext cx="4307325" cy="3008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A6B23-12E8-469F-CE81-B35089BD76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" r="2195" b="5280"/>
          <a:stretch/>
        </p:blipFill>
        <p:spPr>
          <a:xfrm>
            <a:off x="7201472" y="5876676"/>
            <a:ext cx="4307325" cy="28336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6E6498-263A-9B71-F8A7-6A37B03018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14" b="3982"/>
          <a:stretch/>
        </p:blipFill>
        <p:spPr>
          <a:xfrm>
            <a:off x="11583204" y="5867401"/>
            <a:ext cx="4098916" cy="2833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CAA58E-5F14-5D0B-DD7A-C16AC17DAE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59" b="4756"/>
          <a:stretch/>
        </p:blipFill>
        <p:spPr>
          <a:xfrm>
            <a:off x="11609428" y="2966670"/>
            <a:ext cx="4123256" cy="29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30423" y="2115345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xét, so sánh đặc điểm lớp bao phủ và cơ quan di chuyển của các con vật.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519" y="5295687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8150" y="5950227"/>
            <a:ext cx="1473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1103" y="6664723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3766" y="7364218"/>
            <a:ext cx="15072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219BD6-1067-87D8-C2CB-4CE56F10A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" t="5890" b="3298"/>
          <a:stretch/>
        </p:blipFill>
        <p:spPr>
          <a:xfrm>
            <a:off x="975519" y="3312755"/>
            <a:ext cx="3269387" cy="2021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E77A2F-0A88-9452-70AC-2E62609D1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" r="2195" b="5280"/>
          <a:stretch/>
        </p:blipFill>
        <p:spPr>
          <a:xfrm>
            <a:off x="4615723" y="3286472"/>
            <a:ext cx="3269387" cy="2021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9A9EE3-870B-14D0-0E86-F2683CC414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14" b="3982"/>
          <a:stretch/>
        </p:blipFill>
        <p:spPr>
          <a:xfrm>
            <a:off x="12115995" y="3200400"/>
            <a:ext cx="3306431" cy="2129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F47C41-E112-07A5-AB60-E0BDDE7F2D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9" b="4756"/>
          <a:stretch/>
        </p:blipFill>
        <p:spPr>
          <a:xfrm>
            <a:off x="8391529" y="3258911"/>
            <a:ext cx="3417316" cy="204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4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30423" y="2115345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xét, so sánh đặc điểm lớp bao phủ và cơ quan di chuyển của các con vật ( Làm việc nhóm 4).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972" t="29742" r="40044" b="56384"/>
          <a:stretch/>
        </p:blipFill>
        <p:spPr>
          <a:xfrm>
            <a:off x="670720" y="3319767"/>
            <a:ext cx="3782504" cy="1859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2973" t="60992" r="39625" b="24201"/>
          <a:stretch/>
        </p:blipFill>
        <p:spPr>
          <a:xfrm>
            <a:off x="8392173" y="3124201"/>
            <a:ext cx="3581400" cy="1982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3314" t="44000" r="40056" b="39822"/>
          <a:stretch/>
        </p:blipFill>
        <p:spPr>
          <a:xfrm>
            <a:off x="4643724" y="3335644"/>
            <a:ext cx="3581400" cy="1690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3524" t="77005" r="39814" b="7595"/>
          <a:stretch/>
        </p:blipFill>
        <p:spPr>
          <a:xfrm>
            <a:off x="12176919" y="3276600"/>
            <a:ext cx="3141139" cy="174967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96299"/>
              </p:ext>
            </p:extLst>
          </p:nvPr>
        </p:nvGraphicFramePr>
        <p:xfrm>
          <a:off x="786213" y="5199962"/>
          <a:ext cx="14517405" cy="302688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03481">
                  <a:extLst>
                    <a:ext uri="{9D8B030D-6E8A-4147-A177-3AD203B41FA5}">
                      <a16:colId xmlns:a16="http://schemas.microsoft.com/office/drawing/2014/main" val="2067386751"/>
                    </a:ext>
                  </a:extLst>
                </a:gridCol>
                <a:gridCol w="2903481">
                  <a:extLst>
                    <a:ext uri="{9D8B030D-6E8A-4147-A177-3AD203B41FA5}">
                      <a16:colId xmlns:a16="http://schemas.microsoft.com/office/drawing/2014/main" val="1197210248"/>
                    </a:ext>
                  </a:extLst>
                </a:gridCol>
                <a:gridCol w="2903481">
                  <a:extLst>
                    <a:ext uri="{9D8B030D-6E8A-4147-A177-3AD203B41FA5}">
                      <a16:colId xmlns:a16="http://schemas.microsoft.com/office/drawing/2014/main" val="3119574543"/>
                    </a:ext>
                  </a:extLst>
                </a:gridCol>
                <a:gridCol w="2903481">
                  <a:extLst>
                    <a:ext uri="{9D8B030D-6E8A-4147-A177-3AD203B41FA5}">
                      <a16:colId xmlns:a16="http://schemas.microsoft.com/office/drawing/2014/main" val="1621419723"/>
                    </a:ext>
                  </a:extLst>
                </a:gridCol>
                <a:gridCol w="2903481">
                  <a:extLst>
                    <a:ext uri="{9D8B030D-6E8A-4147-A177-3AD203B41FA5}">
                      <a16:colId xmlns:a16="http://schemas.microsoft.com/office/drawing/2014/main" val="1361711856"/>
                    </a:ext>
                  </a:extLst>
                </a:gridCol>
              </a:tblGrid>
              <a:tr h="116900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9240"/>
                  </a:ext>
                </a:extLst>
              </a:tr>
              <a:tr h="649447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966565"/>
                  </a:ext>
                </a:extLst>
              </a:tr>
              <a:tr h="1169005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5838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05136" y="6375396"/>
            <a:ext cx="287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5998" y="6388990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06557" y="6394748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22459" y="6394747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20399" y="7090503"/>
            <a:ext cx="289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96519" y="7041079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94836" y="7059635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415239" y="7020756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37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22" grpId="0"/>
      <p:bldP spid="23" grpId="0"/>
      <p:bldP spid="24" grpId="0"/>
      <p:bldP spid="25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346601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27919" y="2520089"/>
            <a:ext cx="143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các con vật  và so sánh đặc điểm bên ngoài của chúng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DDD2D-890F-6ECE-7A3A-5F7C82A69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00" b="6935"/>
          <a:stretch/>
        </p:blipFill>
        <p:spPr>
          <a:xfrm>
            <a:off x="497376" y="3668947"/>
            <a:ext cx="3699376" cy="3724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0A2DB6-C54E-4B1A-9CC8-2144FE1A8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431" y="3750678"/>
            <a:ext cx="3699376" cy="3724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E3DBD-B64B-00D4-21B0-F881BBE8C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60" r="5819" b="5850"/>
          <a:stretch/>
        </p:blipFill>
        <p:spPr>
          <a:xfrm>
            <a:off x="8084554" y="3763930"/>
            <a:ext cx="3614660" cy="37228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F67F7-CB55-D11D-3E20-BD5F78E154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8" r="11043"/>
          <a:stretch/>
        </p:blipFill>
        <p:spPr>
          <a:xfrm>
            <a:off x="11635242" y="3763930"/>
            <a:ext cx="4148817" cy="372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414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04119" y="1768119"/>
            <a:ext cx="1425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các con vật  và so sánh đặc điểm bên ngoài của chúng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097280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749348"/>
              </p:ext>
            </p:extLst>
          </p:nvPr>
        </p:nvGraphicFramePr>
        <p:xfrm>
          <a:off x="937423" y="5249675"/>
          <a:ext cx="14518600" cy="30378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03720">
                  <a:extLst>
                    <a:ext uri="{9D8B030D-6E8A-4147-A177-3AD203B41FA5}">
                      <a16:colId xmlns:a16="http://schemas.microsoft.com/office/drawing/2014/main" val="2067386751"/>
                    </a:ext>
                  </a:extLst>
                </a:gridCol>
                <a:gridCol w="2903720">
                  <a:extLst>
                    <a:ext uri="{9D8B030D-6E8A-4147-A177-3AD203B41FA5}">
                      <a16:colId xmlns:a16="http://schemas.microsoft.com/office/drawing/2014/main" val="1197210248"/>
                    </a:ext>
                  </a:extLst>
                </a:gridCol>
                <a:gridCol w="2903720">
                  <a:extLst>
                    <a:ext uri="{9D8B030D-6E8A-4147-A177-3AD203B41FA5}">
                      <a16:colId xmlns:a16="http://schemas.microsoft.com/office/drawing/2014/main" val="3119574543"/>
                    </a:ext>
                  </a:extLst>
                </a:gridCol>
                <a:gridCol w="2903720">
                  <a:extLst>
                    <a:ext uri="{9D8B030D-6E8A-4147-A177-3AD203B41FA5}">
                      <a16:colId xmlns:a16="http://schemas.microsoft.com/office/drawing/2014/main" val="1621419723"/>
                    </a:ext>
                  </a:extLst>
                </a:gridCol>
                <a:gridCol w="2903720">
                  <a:extLst>
                    <a:ext uri="{9D8B030D-6E8A-4147-A177-3AD203B41FA5}">
                      <a16:colId xmlns:a16="http://schemas.microsoft.com/office/drawing/2014/main" val="1361711856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rô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ghẹ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hổ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924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966565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58380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791229" y="6385648"/>
            <a:ext cx="287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2779" y="6388277"/>
            <a:ext cx="287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73859" y="6445429"/>
            <a:ext cx="287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584943" y="6445428"/>
            <a:ext cx="287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50886" y="7222649"/>
            <a:ext cx="287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02732" y="7226980"/>
            <a:ext cx="300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741987" y="7222650"/>
            <a:ext cx="2892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48235" y="7222649"/>
            <a:ext cx="282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F30D9-824B-10CB-992A-529F4434C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00" b="6935"/>
          <a:stretch/>
        </p:blipFill>
        <p:spPr>
          <a:xfrm>
            <a:off x="1102407" y="2424390"/>
            <a:ext cx="2946923" cy="2591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9940D-0ED7-7062-A811-697CF3F5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19" y="2538948"/>
            <a:ext cx="2946923" cy="2591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10FC20-EC76-EC27-A94A-326EED8F9F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60" r="5819" b="5850"/>
          <a:stretch/>
        </p:blipFill>
        <p:spPr>
          <a:xfrm>
            <a:off x="7737982" y="2545340"/>
            <a:ext cx="2879438" cy="2590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28F73-C16D-52D9-0908-B905DB3264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8" r="11043"/>
          <a:stretch/>
        </p:blipFill>
        <p:spPr>
          <a:xfrm>
            <a:off x="11000608" y="2550871"/>
            <a:ext cx="3304947" cy="25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98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282304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04119" y="1999590"/>
            <a:ext cx="1425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hình các con vật  và so sánh đặc điểm bên ngoài của chúng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61409" y="6258605"/>
            <a:ext cx="13953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67815" y="3021102"/>
            <a:ext cx="13924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phi,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812241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04119" y="1282304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CÁC BỘ PHẬN CỦA ĐỘNG VẬT VÀ CHỨC NĂNG CỦA CHÚNG (T2)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0175" y="2626397"/>
            <a:ext cx="1554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6623" y="1980066"/>
            <a:ext cx="1425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2719" y="339451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0519" y="340261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91119" y="3402617"/>
            <a:ext cx="396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2719" y="4264516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1776" y="5477217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2719" y="6646941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5223" y="7844764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5719" y="4264445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27023" y="4264374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5719" y="5477217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27023" y="5481814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2819" y="6646940"/>
            <a:ext cx="3581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23665" y="6699254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88223" y="7844764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027023" y="7916694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0" idx="1"/>
            <a:endCxn id="18" idx="3"/>
          </p:cNvCxnSpPr>
          <p:nvPr/>
        </p:nvCxnSpPr>
        <p:spPr>
          <a:xfrm flipH="1">
            <a:off x="4328319" y="4587611"/>
            <a:ext cx="2057400" cy="238249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281319" y="4724400"/>
            <a:ext cx="2742346" cy="2245707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2" idx="1"/>
            <a:endCxn id="16" idx="3"/>
          </p:cNvCxnSpPr>
          <p:nvPr/>
        </p:nvCxnSpPr>
        <p:spPr>
          <a:xfrm flipH="1" flipV="1">
            <a:off x="4328319" y="4587682"/>
            <a:ext cx="2057400" cy="121270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2" idx="3"/>
          </p:cNvCxnSpPr>
          <p:nvPr/>
        </p:nvCxnSpPr>
        <p:spPr>
          <a:xfrm>
            <a:off x="9281319" y="5800383"/>
            <a:ext cx="2742346" cy="2276817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1"/>
            <a:endCxn id="19" idx="3"/>
          </p:cNvCxnSpPr>
          <p:nvPr/>
        </p:nvCxnSpPr>
        <p:spPr>
          <a:xfrm flipH="1">
            <a:off x="4330823" y="6970106"/>
            <a:ext cx="1711996" cy="119782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3"/>
          </p:cNvCxnSpPr>
          <p:nvPr/>
        </p:nvCxnSpPr>
        <p:spPr>
          <a:xfrm flipV="1">
            <a:off x="9624219" y="5638800"/>
            <a:ext cx="2399446" cy="133130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1"/>
          </p:cNvCxnSpPr>
          <p:nvPr/>
        </p:nvCxnSpPr>
        <p:spPr>
          <a:xfrm flipH="1" flipV="1">
            <a:off x="4328319" y="5943600"/>
            <a:ext cx="2059904" cy="222433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3"/>
          </p:cNvCxnSpPr>
          <p:nvPr/>
        </p:nvCxnSpPr>
        <p:spPr>
          <a:xfrm flipV="1">
            <a:off x="9283823" y="4910705"/>
            <a:ext cx="2739842" cy="325722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5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10157</TotalTime>
  <Words>727</Words>
  <Application>Microsoft Office PowerPoint</Application>
  <PresentationFormat>Custom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1191</cp:revision>
  <dcterms:created xsi:type="dcterms:W3CDTF">2008-09-09T22:52:10Z</dcterms:created>
  <dcterms:modified xsi:type="dcterms:W3CDTF">2023-01-30T00:23:31Z</dcterms:modified>
</cp:coreProperties>
</file>