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  <p:sldMasterId id="2147483870" r:id="rId2"/>
    <p:sldMasterId id="2147484452" r:id="rId3"/>
    <p:sldMasterId id="2147484466" r:id="rId4"/>
    <p:sldMasterId id="2147484480" r:id="rId5"/>
    <p:sldMasterId id="2147484518" r:id="rId6"/>
    <p:sldMasterId id="2147484532" r:id="rId7"/>
    <p:sldMasterId id="2147484568" r:id="rId8"/>
    <p:sldMasterId id="2147484580" r:id="rId9"/>
  </p:sldMasterIdLst>
  <p:notesMasterIdLst>
    <p:notesMasterId r:id="rId37"/>
  </p:notesMasterIdLst>
  <p:sldIdLst>
    <p:sldId id="558" r:id="rId10"/>
    <p:sldId id="552" r:id="rId11"/>
    <p:sldId id="551" r:id="rId12"/>
    <p:sldId id="540" r:id="rId13"/>
    <p:sldId id="545" r:id="rId14"/>
    <p:sldId id="546" r:id="rId15"/>
    <p:sldId id="520" r:id="rId16"/>
    <p:sldId id="554" r:id="rId17"/>
    <p:sldId id="523" r:id="rId18"/>
    <p:sldId id="524" r:id="rId19"/>
    <p:sldId id="412" r:id="rId20"/>
    <p:sldId id="507" r:id="rId21"/>
    <p:sldId id="541" r:id="rId22"/>
    <p:sldId id="413" r:id="rId23"/>
    <p:sldId id="508" r:id="rId24"/>
    <p:sldId id="509" r:id="rId25"/>
    <p:sldId id="548" r:id="rId26"/>
    <p:sldId id="547" r:id="rId27"/>
    <p:sldId id="543" r:id="rId28"/>
    <p:sldId id="549" r:id="rId29"/>
    <p:sldId id="513" r:id="rId30"/>
    <p:sldId id="463" r:id="rId31"/>
    <p:sldId id="555" r:id="rId32"/>
    <p:sldId id="556" r:id="rId33"/>
    <p:sldId id="557" r:id="rId34"/>
    <p:sldId id="497" r:id="rId35"/>
    <p:sldId id="445" r:id="rId36"/>
  </p:sldIdLst>
  <p:sldSz cx="9601200" cy="51435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11121" indent="14603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23830" indent="29048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938126" indent="43334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250834" indent="57779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787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2945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102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261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0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FF"/>
    <a:srgbClr val="0000CC"/>
    <a:srgbClr val="0000FF"/>
    <a:srgbClr val="BBE0E3"/>
    <a:srgbClr val="FAFEFE"/>
    <a:srgbClr val="0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7" autoAdjust="0"/>
    <p:restoredTop sz="94660"/>
  </p:normalViewPr>
  <p:slideViewPr>
    <p:cSldViewPr>
      <p:cViewPr>
        <p:scale>
          <a:sx n="80" d="100"/>
          <a:sy n="80" d="100"/>
        </p:scale>
        <p:origin x="1344" y="442"/>
      </p:cViewPr>
      <p:guideLst>
        <p:guide orient="horz" pos="1620"/>
        <p:guide pos="30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7430EBC-51F9-4B24-97EF-467BFEE3DFB4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71700" y="514350"/>
            <a:ext cx="48006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3CCEA5-F605-4974-8E86-B3D92A8A1A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294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11121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2383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38126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50834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566063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79276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92489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05702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629" y="1597947"/>
            <a:ext cx="8159954" cy="11025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6" y="2914843"/>
            <a:ext cx="6721215" cy="1314074"/>
          </a:xfrm>
        </p:spPr>
        <p:txBody>
          <a:bodyPr/>
          <a:lstStyle>
            <a:lvl1pPr marL="0" indent="0" algn="ctr">
              <a:buNone/>
              <a:defRPr/>
            </a:lvl1pPr>
            <a:lvl2pPr marL="328829" indent="0" algn="ctr">
              <a:buNone/>
              <a:defRPr/>
            </a:lvl2pPr>
            <a:lvl3pPr marL="657660" indent="0" algn="ctr">
              <a:buNone/>
              <a:defRPr/>
            </a:lvl3pPr>
            <a:lvl4pPr marL="986488" indent="0" algn="ctr">
              <a:buNone/>
              <a:defRPr/>
            </a:lvl4pPr>
            <a:lvl5pPr marL="1315319" indent="0" algn="ctr">
              <a:buNone/>
              <a:defRPr/>
            </a:lvl5pPr>
            <a:lvl6pPr marL="1644148" indent="0" algn="ctr">
              <a:buNone/>
              <a:defRPr/>
            </a:lvl6pPr>
            <a:lvl7pPr marL="1972977" indent="0" algn="ctr">
              <a:buNone/>
              <a:defRPr/>
            </a:lvl7pPr>
            <a:lvl8pPr marL="2301808" indent="0" algn="ctr">
              <a:buNone/>
              <a:defRPr/>
            </a:lvl8pPr>
            <a:lvl9pPr marL="263063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FFA2D-DCC0-45AC-957B-655892B433F0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8FF27-BFA7-4732-965C-1B83E850ED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18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857E-ECB9-4B44-877B-EEDB63CF2510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4C302-D624-49B1-81EE-E1E8D5AE5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23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591" y="205856"/>
            <a:ext cx="2159362" cy="43887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256" y="205856"/>
            <a:ext cx="6359024" cy="43887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4442E-E1AF-43A8-8C90-EB34A4FF68BC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73E12-D63D-41B1-A99B-1522419BEF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18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>
            <a:spLocks noChangeArrowheads="1"/>
          </p:cNvSpPr>
          <p:nvPr/>
        </p:nvSpPr>
        <p:spPr bwMode="auto">
          <a:xfrm rot="420000" flipV="1">
            <a:off x="3325418" y="830265"/>
            <a:ext cx="5520690" cy="3086100"/>
          </a:xfrm>
          <a:custGeom>
            <a:avLst/>
            <a:gdLst>
              <a:gd name="T0" fmla="*/ 6992817 w 5257800"/>
              <a:gd name="T1" fmla="*/ 6198 h 4114800"/>
              <a:gd name="T2" fmla="*/ 3496409 w 5257800"/>
              <a:gd name="T3" fmla="*/ 12395 h 4114800"/>
              <a:gd name="T4" fmla="*/ 0 w 5257800"/>
              <a:gd name="T5" fmla="*/ 6198 h 4114800"/>
              <a:gd name="T6" fmla="*/ 3496409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5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algn="ctr">
            <a:solidFill>
              <a:srgbClr val="C0C0C0"/>
            </a:solidFill>
            <a:miter lim="800000"/>
            <a:headEnd/>
            <a:tailEnd/>
          </a:ln>
          <a:effectLst>
            <a:outerShdw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rot="10800000" lIns="65771" tIns="32886" rIns="65771" bIns="32886" anchor="ctr"/>
          <a:lstStyle/>
          <a:p>
            <a:endParaRPr lang="en-US"/>
          </a:p>
        </p:txBody>
      </p:sp>
      <p:sp>
        <p:nvSpPr>
          <p:cNvPr id="6" name="Right Triangle 5"/>
          <p:cNvSpPr>
            <a:spLocks noChangeArrowheads="1"/>
          </p:cNvSpPr>
          <p:nvPr/>
        </p:nvSpPr>
        <p:spPr bwMode="auto">
          <a:xfrm rot="420000" flipV="1">
            <a:off x="8404392" y="4019556"/>
            <a:ext cx="163353" cy="115888"/>
          </a:xfrm>
          <a:prstGeom prst="rtTriangle">
            <a:avLst/>
          </a:prstGeom>
          <a:solidFill>
            <a:srgbClr val="FFFFFF"/>
          </a:solidFill>
          <a:ln w="12700" algn="ctr">
            <a:solidFill>
              <a:srgbClr val="FFFFFF"/>
            </a:solidFill>
            <a:bevel/>
            <a:headEnd/>
            <a:tailEnd/>
          </a:ln>
          <a:effectLst>
            <a:outerShdw dist="6350" dir="12899787" algn="tl" rotWithShape="0">
              <a:srgbClr val="000000">
                <a:alpha val="46999"/>
              </a:srgbClr>
            </a:outerShdw>
          </a:effectLst>
        </p:spPr>
        <p:txBody>
          <a:bodyPr rot="10800000" lIns="65771" tIns="32886" rIns="65771" bIns="3288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 flipV="1">
            <a:off x="-10002" y="4362456"/>
            <a:ext cx="9621203" cy="781050"/>
          </a:xfrm>
          <a:custGeom>
            <a:avLst/>
            <a:gdLst>
              <a:gd name="T0" fmla="*/ 2147483646 w 5772"/>
              <a:gd name="T1" fmla="*/ 2147483646 h 656"/>
              <a:gd name="T2" fmla="*/ 2147483646 w 5772"/>
              <a:gd name="T3" fmla="*/ 0 h 656"/>
              <a:gd name="T4" fmla="*/ 2147483646 w 5772"/>
              <a:gd name="T5" fmla="*/ 2147483646 h 656"/>
              <a:gd name="T6" fmla="*/ 2147483646 w 5772"/>
              <a:gd name="T7" fmla="*/ 2147483646 h 656"/>
              <a:gd name="T8" fmla="*/ 2147483646 w 5772"/>
              <a:gd name="T9" fmla="*/ 2147483646 h 656"/>
              <a:gd name="T10" fmla="*/ 2147483646 w 5772"/>
              <a:gd name="T11" fmla="*/ 2147483646 h 656"/>
              <a:gd name="T12" fmla="*/ 2147483646 w 5772"/>
              <a:gd name="T13" fmla="*/ 2147483646 h 656"/>
              <a:gd name="T14" fmla="*/ 0 w 5772"/>
              <a:gd name="T15" fmla="*/ 2147483646 h 656"/>
              <a:gd name="T16" fmla="*/ 2147483646 w 5772"/>
              <a:gd name="T17" fmla="*/ 2147483646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4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lIns="65771" tIns="32886" rIns="65771" bIns="32886"/>
          <a:lstStyle/>
          <a:p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600713" y="4665086"/>
            <a:ext cx="5000493" cy="478443"/>
          </a:xfrm>
          <a:custGeom>
            <a:avLst/>
            <a:gdLst>
              <a:gd name="T0" fmla="*/ 0 w 3000"/>
              <a:gd name="T1" fmla="*/ 0 h 595"/>
              <a:gd name="T2" fmla="*/ 1668 w 3000"/>
              <a:gd name="T3" fmla="*/ 564 h 595"/>
              <a:gd name="T4" fmla="*/ 3000 w 3000"/>
              <a:gd name="T5" fmla="*/ 186 h 595"/>
              <a:gd name="T6" fmla="*/ 3000 w 3000"/>
              <a:gd name="T7" fmla="*/ 6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29999"/>
                </a:srgbClr>
              </a:gs>
              <a:gs pos="80000">
                <a:srgbClr val="009BE5">
                  <a:alpha val="42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rot="10800000" lIns="65771" tIns="32886" rIns="65771" bIns="32886"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53" y="696912"/>
            <a:ext cx="1746940" cy="937078"/>
          </a:xfrm>
        </p:spPr>
        <p:txBody>
          <a:bodyPr lIns="31324" rIns="31324" bIns="31324"/>
          <a:lstStyle>
            <a:lvl1pPr algn="l">
              <a:buNone/>
              <a:defRPr sz="147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1257" y="1674968"/>
            <a:ext cx="1744533" cy="1290387"/>
          </a:xfrm>
        </p:spPr>
        <p:txBody>
          <a:bodyPr lIns="43853" rIns="31324"/>
          <a:lstStyle>
            <a:lvl1pPr marL="0" indent="0" algn="l">
              <a:spcBef>
                <a:spcPts val="179"/>
              </a:spcBef>
              <a:buFontTx/>
              <a:buNone/>
              <a:defRPr sz="945"/>
            </a:lvl1pPr>
            <a:lvl2pPr>
              <a:defRPr sz="840"/>
            </a:lvl2pPr>
            <a:lvl3pPr>
              <a:defRPr sz="735"/>
            </a:lvl3pPr>
            <a:lvl4pPr>
              <a:defRPr sz="630"/>
            </a:lvl4pPr>
            <a:lvl5pPr>
              <a:defRPr sz="6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751874" y="710259"/>
            <a:ext cx="3645472" cy="2328111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lIns="62649" tIns="31324" rIns="62649" bIns="31324">
            <a:normAutofit/>
          </a:bodyPr>
          <a:lstStyle>
            <a:lvl1pPr marL="0" indent="0">
              <a:buNone/>
              <a:defRPr sz="2415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E63D1-A241-457D-9272-78F4ECEE56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304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841772"/>
            <a:ext cx="72009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2701528"/>
            <a:ext cx="72009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EE04-5372-4B95-B53E-B2A7A296DE4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89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BABA-4ED5-4C28-86F8-D295FCB8473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50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1282489"/>
            <a:ext cx="828103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3442099"/>
            <a:ext cx="828103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0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6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B450-D761-4E37-AC41-3C9EA3D5276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43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8423-0498-484D-9C7C-302271509A6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17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273847"/>
            <a:ext cx="828103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1260872"/>
            <a:ext cx="406175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08" indent="0">
              <a:buNone/>
              <a:defRPr sz="1500" b="1"/>
            </a:lvl2pPr>
            <a:lvl3pPr marL="684678" indent="0">
              <a:buNone/>
              <a:defRPr sz="1400" b="1"/>
            </a:lvl3pPr>
            <a:lvl4pPr marL="1027017" indent="0">
              <a:buNone/>
              <a:defRPr sz="1200" b="1"/>
            </a:lvl4pPr>
            <a:lvl5pPr marL="1369356" indent="0">
              <a:buNone/>
              <a:defRPr sz="1200" b="1"/>
            </a:lvl5pPr>
            <a:lvl6pPr marL="1711727" indent="0">
              <a:buNone/>
              <a:defRPr sz="1200" b="1"/>
            </a:lvl6pPr>
            <a:lvl7pPr marL="2054033" indent="0">
              <a:buNone/>
              <a:defRPr sz="1200" b="1"/>
            </a:lvl7pPr>
            <a:lvl8pPr marL="2396340" indent="0">
              <a:buNone/>
              <a:defRPr sz="1200" b="1"/>
            </a:lvl8pPr>
            <a:lvl9pPr marL="273864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1878807"/>
            <a:ext cx="406175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22" y="1260872"/>
            <a:ext cx="408176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08" indent="0">
              <a:buNone/>
              <a:defRPr sz="1500" b="1"/>
            </a:lvl2pPr>
            <a:lvl3pPr marL="684678" indent="0">
              <a:buNone/>
              <a:defRPr sz="1400" b="1"/>
            </a:lvl3pPr>
            <a:lvl4pPr marL="1027017" indent="0">
              <a:buNone/>
              <a:defRPr sz="1200" b="1"/>
            </a:lvl4pPr>
            <a:lvl5pPr marL="1369356" indent="0">
              <a:buNone/>
              <a:defRPr sz="1200" b="1"/>
            </a:lvl5pPr>
            <a:lvl6pPr marL="1711727" indent="0">
              <a:buNone/>
              <a:defRPr sz="1200" b="1"/>
            </a:lvl6pPr>
            <a:lvl7pPr marL="2054033" indent="0">
              <a:buNone/>
              <a:defRPr sz="1200" b="1"/>
            </a:lvl7pPr>
            <a:lvl8pPr marL="2396340" indent="0">
              <a:buNone/>
              <a:defRPr sz="1200" b="1"/>
            </a:lvl8pPr>
            <a:lvl9pPr marL="273864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22" y="1878807"/>
            <a:ext cx="408176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BCA1-224A-46FB-8BAF-E2C688BFB6C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04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37F2D-7E1C-4647-9855-C7C1DFB3095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05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3731-ECDD-45D6-9996-6B96313134D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6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EA2D3-CA7C-4E4E-B76D-5CD3991133D0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D38E-F9A3-48E6-AC19-36BEC05F8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061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740754"/>
            <a:ext cx="4860608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64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08" indent="0">
              <a:buNone/>
              <a:defRPr sz="1100"/>
            </a:lvl2pPr>
            <a:lvl3pPr marL="684678" indent="0">
              <a:buNone/>
              <a:defRPr sz="900"/>
            </a:lvl3pPr>
            <a:lvl4pPr marL="1027017" indent="0">
              <a:buNone/>
              <a:defRPr sz="800"/>
            </a:lvl4pPr>
            <a:lvl5pPr marL="1369356" indent="0">
              <a:buNone/>
              <a:defRPr sz="800"/>
            </a:lvl5pPr>
            <a:lvl6pPr marL="1711727" indent="0">
              <a:buNone/>
              <a:defRPr sz="800"/>
            </a:lvl6pPr>
            <a:lvl7pPr marL="2054033" indent="0">
              <a:buNone/>
              <a:defRPr sz="800"/>
            </a:lvl7pPr>
            <a:lvl8pPr marL="2396340" indent="0">
              <a:buNone/>
              <a:defRPr sz="800"/>
            </a:lvl8pPr>
            <a:lvl9pPr marL="273864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71366-1EA5-4224-9720-2D7480FF9F8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09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740754"/>
            <a:ext cx="4860608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308" indent="0">
              <a:buNone/>
              <a:defRPr sz="2100"/>
            </a:lvl2pPr>
            <a:lvl3pPr marL="684678" indent="0">
              <a:buNone/>
              <a:defRPr sz="1800"/>
            </a:lvl3pPr>
            <a:lvl4pPr marL="1027017" indent="0">
              <a:buNone/>
              <a:defRPr sz="1500"/>
            </a:lvl4pPr>
            <a:lvl5pPr marL="1369356" indent="0">
              <a:buNone/>
              <a:defRPr sz="1500"/>
            </a:lvl5pPr>
            <a:lvl6pPr marL="1711727" indent="0">
              <a:buNone/>
              <a:defRPr sz="1500"/>
            </a:lvl6pPr>
            <a:lvl7pPr marL="2054033" indent="0">
              <a:buNone/>
              <a:defRPr sz="1500"/>
            </a:lvl7pPr>
            <a:lvl8pPr marL="2396340" indent="0">
              <a:buNone/>
              <a:defRPr sz="1500"/>
            </a:lvl8pPr>
            <a:lvl9pPr marL="273864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64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08" indent="0">
              <a:buNone/>
              <a:defRPr sz="1100"/>
            </a:lvl2pPr>
            <a:lvl3pPr marL="684678" indent="0">
              <a:buNone/>
              <a:defRPr sz="900"/>
            </a:lvl3pPr>
            <a:lvl4pPr marL="1027017" indent="0">
              <a:buNone/>
              <a:defRPr sz="800"/>
            </a:lvl4pPr>
            <a:lvl5pPr marL="1369356" indent="0">
              <a:buNone/>
              <a:defRPr sz="800"/>
            </a:lvl5pPr>
            <a:lvl6pPr marL="1711727" indent="0">
              <a:buNone/>
              <a:defRPr sz="800"/>
            </a:lvl6pPr>
            <a:lvl7pPr marL="2054033" indent="0">
              <a:buNone/>
              <a:defRPr sz="800"/>
            </a:lvl7pPr>
            <a:lvl8pPr marL="2396340" indent="0">
              <a:buNone/>
              <a:defRPr sz="800"/>
            </a:lvl8pPr>
            <a:lvl9pPr marL="273864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DFE0-8E92-4BB2-8593-880BFC76F2A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86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BD8C-0A60-4476-A92F-568EFE79CE0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37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72" y="274028"/>
            <a:ext cx="2070259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141" y="274028"/>
            <a:ext cx="6090761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76CB-01C6-4CEC-84E3-EA59CD5ED20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60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1815975" y="1195454"/>
            <a:ext cx="5969250" cy="868500"/>
          </a:xfrm>
          <a:prstGeom prst="rect">
            <a:avLst/>
          </a:prstGeom>
        </p:spPr>
        <p:txBody>
          <a:bodyPr spcFirstLastPara="1" wrap="square" lIns="91293" tIns="91293" rIns="91293" bIns="912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353533" y="2273673"/>
            <a:ext cx="4894155" cy="1353000"/>
          </a:xfrm>
          <a:prstGeom prst="rect">
            <a:avLst/>
          </a:prstGeom>
        </p:spPr>
        <p:txBody>
          <a:bodyPr spcFirstLastPara="1" wrap="square" lIns="91293" tIns="91293" rIns="91293" bIns="9129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674048"/>
      </p:ext>
    </p:extLst>
  </p:cSld>
  <p:clrMapOvr>
    <a:masterClrMapping/>
  </p:clrMapOvr>
  <p:transition spd="slow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1837526" y="1838029"/>
            <a:ext cx="5926095" cy="1370700"/>
          </a:xfrm>
          <a:prstGeom prst="rect">
            <a:avLst/>
          </a:prstGeom>
        </p:spPr>
        <p:txBody>
          <a:bodyPr spcFirstLastPara="1" wrap="square" lIns="91293" tIns="91293" rIns="91293" bIns="9129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054796"/>
      </p:ext>
    </p:extLst>
  </p:cSld>
  <p:clrMapOvr>
    <a:masterClrMapping/>
  </p:clrMapOvr>
  <p:transition spd="slow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841772"/>
            <a:ext cx="72009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2701528"/>
            <a:ext cx="72009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EE04-5372-4B95-B53E-B2A7A296DE4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10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BABA-4ED5-4C28-86F8-D295FCB8473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56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1282487"/>
            <a:ext cx="828103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3442099"/>
            <a:ext cx="828103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0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6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B450-D761-4E37-AC41-3C9EA3D5276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60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8423-0498-484D-9C7C-302271509A6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238" y="3304935"/>
            <a:ext cx="8161208" cy="1021745"/>
          </a:xfrm>
        </p:spPr>
        <p:txBody>
          <a:bodyPr anchor="t"/>
          <a:lstStyle>
            <a:lvl1pPr algn="l">
              <a:defRPr sz="28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238" y="2179789"/>
            <a:ext cx="8161208" cy="1125140"/>
          </a:xfrm>
        </p:spPr>
        <p:txBody>
          <a:bodyPr anchor="b"/>
          <a:lstStyle>
            <a:lvl1pPr marL="0" indent="0">
              <a:buNone/>
              <a:defRPr sz="1470"/>
            </a:lvl1pPr>
            <a:lvl2pPr marL="328829" indent="0">
              <a:buNone/>
              <a:defRPr sz="1259"/>
            </a:lvl2pPr>
            <a:lvl3pPr marL="657660" indent="0">
              <a:buNone/>
              <a:defRPr sz="1153"/>
            </a:lvl3pPr>
            <a:lvl4pPr marL="986488" indent="0">
              <a:buNone/>
              <a:defRPr sz="1050"/>
            </a:lvl4pPr>
            <a:lvl5pPr marL="1315319" indent="0">
              <a:buNone/>
              <a:defRPr sz="1050"/>
            </a:lvl5pPr>
            <a:lvl6pPr marL="1644148" indent="0">
              <a:buNone/>
              <a:defRPr sz="1050"/>
            </a:lvl6pPr>
            <a:lvl7pPr marL="1972977" indent="0">
              <a:buNone/>
              <a:defRPr sz="1050"/>
            </a:lvl7pPr>
            <a:lvl8pPr marL="2301808" indent="0">
              <a:buNone/>
              <a:defRPr sz="1050"/>
            </a:lvl8pPr>
            <a:lvl9pPr marL="2630638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90C8D-9A9D-4DF7-B7C1-6668EB72D7F1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3CA8-0D26-40C8-9C82-115B54BA14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980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273847"/>
            <a:ext cx="828103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1260872"/>
            <a:ext cx="406175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08" indent="0">
              <a:buNone/>
              <a:defRPr sz="1500" b="1"/>
            </a:lvl2pPr>
            <a:lvl3pPr marL="684678" indent="0">
              <a:buNone/>
              <a:defRPr sz="1400" b="1"/>
            </a:lvl3pPr>
            <a:lvl4pPr marL="1027017" indent="0">
              <a:buNone/>
              <a:defRPr sz="1200" b="1"/>
            </a:lvl4pPr>
            <a:lvl5pPr marL="1369356" indent="0">
              <a:buNone/>
              <a:defRPr sz="1200" b="1"/>
            </a:lvl5pPr>
            <a:lvl6pPr marL="1711727" indent="0">
              <a:buNone/>
              <a:defRPr sz="1200" b="1"/>
            </a:lvl6pPr>
            <a:lvl7pPr marL="2054033" indent="0">
              <a:buNone/>
              <a:defRPr sz="1200" b="1"/>
            </a:lvl7pPr>
            <a:lvl8pPr marL="2396340" indent="0">
              <a:buNone/>
              <a:defRPr sz="1200" b="1"/>
            </a:lvl8pPr>
            <a:lvl9pPr marL="273864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1878807"/>
            <a:ext cx="406175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22" y="1260872"/>
            <a:ext cx="408176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08" indent="0">
              <a:buNone/>
              <a:defRPr sz="1500" b="1"/>
            </a:lvl2pPr>
            <a:lvl3pPr marL="684678" indent="0">
              <a:buNone/>
              <a:defRPr sz="1400" b="1"/>
            </a:lvl3pPr>
            <a:lvl4pPr marL="1027017" indent="0">
              <a:buNone/>
              <a:defRPr sz="1200" b="1"/>
            </a:lvl4pPr>
            <a:lvl5pPr marL="1369356" indent="0">
              <a:buNone/>
              <a:defRPr sz="1200" b="1"/>
            </a:lvl5pPr>
            <a:lvl6pPr marL="1711727" indent="0">
              <a:buNone/>
              <a:defRPr sz="1200" b="1"/>
            </a:lvl6pPr>
            <a:lvl7pPr marL="2054033" indent="0">
              <a:buNone/>
              <a:defRPr sz="1200" b="1"/>
            </a:lvl7pPr>
            <a:lvl8pPr marL="2396340" indent="0">
              <a:buNone/>
              <a:defRPr sz="1200" b="1"/>
            </a:lvl8pPr>
            <a:lvl9pPr marL="273864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22" y="1878807"/>
            <a:ext cx="408176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BCA1-224A-46FB-8BAF-E2C688BFB6C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71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37F2D-7E1C-4647-9855-C7C1DFB3095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80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3731-ECDD-45D6-9996-6B96313134D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19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740752"/>
            <a:ext cx="4860608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64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08" indent="0">
              <a:buNone/>
              <a:defRPr sz="1100"/>
            </a:lvl2pPr>
            <a:lvl3pPr marL="684678" indent="0">
              <a:buNone/>
              <a:defRPr sz="900"/>
            </a:lvl3pPr>
            <a:lvl4pPr marL="1027017" indent="0">
              <a:buNone/>
              <a:defRPr sz="800"/>
            </a:lvl4pPr>
            <a:lvl5pPr marL="1369356" indent="0">
              <a:buNone/>
              <a:defRPr sz="800"/>
            </a:lvl5pPr>
            <a:lvl6pPr marL="1711727" indent="0">
              <a:buNone/>
              <a:defRPr sz="800"/>
            </a:lvl6pPr>
            <a:lvl7pPr marL="2054033" indent="0">
              <a:buNone/>
              <a:defRPr sz="800"/>
            </a:lvl7pPr>
            <a:lvl8pPr marL="2396340" indent="0">
              <a:buNone/>
              <a:defRPr sz="800"/>
            </a:lvl8pPr>
            <a:lvl9pPr marL="273864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71366-1EA5-4224-9720-2D7480FF9F8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6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740752"/>
            <a:ext cx="4860608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308" indent="0">
              <a:buNone/>
              <a:defRPr sz="2100"/>
            </a:lvl2pPr>
            <a:lvl3pPr marL="684678" indent="0">
              <a:buNone/>
              <a:defRPr sz="1800"/>
            </a:lvl3pPr>
            <a:lvl4pPr marL="1027017" indent="0">
              <a:buNone/>
              <a:defRPr sz="1500"/>
            </a:lvl4pPr>
            <a:lvl5pPr marL="1369356" indent="0">
              <a:buNone/>
              <a:defRPr sz="1500"/>
            </a:lvl5pPr>
            <a:lvl6pPr marL="1711727" indent="0">
              <a:buNone/>
              <a:defRPr sz="1500"/>
            </a:lvl6pPr>
            <a:lvl7pPr marL="2054033" indent="0">
              <a:buNone/>
              <a:defRPr sz="1500"/>
            </a:lvl7pPr>
            <a:lvl8pPr marL="2396340" indent="0">
              <a:buNone/>
              <a:defRPr sz="1500"/>
            </a:lvl8pPr>
            <a:lvl9pPr marL="273864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64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08" indent="0">
              <a:buNone/>
              <a:defRPr sz="1100"/>
            </a:lvl2pPr>
            <a:lvl3pPr marL="684678" indent="0">
              <a:buNone/>
              <a:defRPr sz="900"/>
            </a:lvl3pPr>
            <a:lvl4pPr marL="1027017" indent="0">
              <a:buNone/>
              <a:defRPr sz="800"/>
            </a:lvl4pPr>
            <a:lvl5pPr marL="1369356" indent="0">
              <a:buNone/>
              <a:defRPr sz="800"/>
            </a:lvl5pPr>
            <a:lvl6pPr marL="1711727" indent="0">
              <a:buNone/>
              <a:defRPr sz="800"/>
            </a:lvl6pPr>
            <a:lvl7pPr marL="2054033" indent="0">
              <a:buNone/>
              <a:defRPr sz="800"/>
            </a:lvl7pPr>
            <a:lvl8pPr marL="2396340" indent="0">
              <a:buNone/>
              <a:defRPr sz="800"/>
            </a:lvl8pPr>
            <a:lvl9pPr marL="273864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DFE0-8E92-4BB2-8593-880BFC76F2A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62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BD8C-0A60-4476-A92F-568EFE79CE0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78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70" y="274026"/>
            <a:ext cx="2070259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139" y="274026"/>
            <a:ext cx="6090761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76CB-01C6-4CEC-84E3-EA59CD5ED20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52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1815975" y="1195454"/>
            <a:ext cx="5969250" cy="868500"/>
          </a:xfrm>
          <a:prstGeom prst="rect">
            <a:avLst/>
          </a:prstGeom>
        </p:spPr>
        <p:txBody>
          <a:bodyPr spcFirstLastPara="1" wrap="square" lIns="91293" tIns="91293" rIns="91293" bIns="912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353532" y="2273673"/>
            <a:ext cx="4894155" cy="1353000"/>
          </a:xfrm>
          <a:prstGeom prst="rect">
            <a:avLst/>
          </a:prstGeom>
        </p:spPr>
        <p:txBody>
          <a:bodyPr spcFirstLastPara="1" wrap="square" lIns="91293" tIns="91293" rIns="91293" bIns="9129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738881"/>
      </p:ext>
    </p:extLst>
  </p:cSld>
  <p:clrMapOvr>
    <a:masterClrMapping/>
  </p:clrMapOvr>
  <p:transition spd="slow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1837526" y="1838029"/>
            <a:ext cx="5926095" cy="1370700"/>
          </a:xfrm>
          <a:prstGeom prst="rect">
            <a:avLst/>
          </a:prstGeom>
        </p:spPr>
        <p:txBody>
          <a:bodyPr spcFirstLastPara="1" wrap="square" lIns="91293" tIns="91293" rIns="91293" bIns="9129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637030"/>
      </p:ext>
    </p:extLst>
  </p:cSld>
  <p:clrMapOvr>
    <a:masterClrMapping/>
  </p:clrMapOvr>
  <p:transition spd="slow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841772"/>
            <a:ext cx="72009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2701528"/>
            <a:ext cx="72009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EE04-5372-4B95-B53E-B2A7A296DE4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6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256" y="1200357"/>
            <a:ext cx="4258566" cy="3394221"/>
          </a:xfrm>
        </p:spPr>
        <p:txBody>
          <a:bodyPr/>
          <a:lstStyle>
            <a:lvl1pPr>
              <a:defRPr sz="1993"/>
            </a:lvl1pPr>
            <a:lvl2pPr>
              <a:defRPr sz="1680"/>
            </a:lvl2pPr>
            <a:lvl3pPr>
              <a:defRPr sz="1470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137" y="1200357"/>
            <a:ext cx="4259820" cy="3394221"/>
          </a:xfrm>
        </p:spPr>
        <p:txBody>
          <a:bodyPr/>
          <a:lstStyle>
            <a:lvl1pPr>
              <a:defRPr sz="1993"/>
            </a:lvl1pPr>
            <a:lvl2pPr>
              <a:defRPr sz="1680"/>
            </a:lvl2pPr>
            <a:lvl3pPr>
              <a:defRPr sz="1470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1694A-0D0A-4E6F-A7A1-FC31011620F0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D7553-764C-46A0-BC43-3F2CA80E3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0981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BABA-4ED5-4C28-86F8-D295FCB8473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34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1282487"/>
            <a:ext cx="828103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3442099"/>
            <a:ext cx="828103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0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6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B450-D761-4E37-AC41-3C9EA3D5276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611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8423-0498-484D-9C7C-302271509A6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81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273847"/>
            <a:ext cx="828103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1260872"/>
            <a:ext cx="406175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08" indent="0">
              <a:buNone/>
              <a:defRPr sz="1500" b="1"/>
            </a:lvl2pPr>
            <a:lvl3pPr marL="684678" indent="0">
              <a:buNone/>
              <a:defRPr sz="1400" b="1"/>
            </a:lvl3pPr>
            <a:lvl4pPr marL="1027017" indent="0">
              <a:buNone/>
              <a:defRPr sz="1200" b="1"/>
            </a:lvl4pPr>
            <a:lvl5pPr marL="1369356" indent="0">
              <a:buNone/>
              <a:defRPr sz="1200" b="1"/>
            </a:lvl5pPr>
            <a:lvl6pPr marL="1711727" indent="0">
              <a:buNone/>
              <a:defRPr sz="1200" b="1"/>
            </a:lvl6pPr>
            <a:lvl7pPr marL="2054033" indent="0">
              <a:buNone/>
              <a:defRPr sz="1200" b="1"/>
            </a:lvl7pPr>
            <a:lvl8pPr marL="2396340" indent="0">
              <a:buNone/>
              <a:defRPr sz="1200" b="1"/>
            </a:lvl8pPr>
            <a:lvl9pPr marL="273864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1878807"/>
            <a:ext cx="406175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22" y="1260872"/>
            <a:ext cx="408176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08" indent="0">
              <a:buNone/>
              <a:defRPr sz="1500" b="1"/>
            </a:lvl2pPr>
            <a:lvl3pPr marL="684678" indent="0">
              <a:buNone/>
              <a:defRPr sz="1400" b="1"/>
            </a:lvl3pPr>
            <a:lvl4pPr marL="1027017" indent="0">
              <a:buNone/>
              <a:defRPr sz="1200" b="1"/>
            </a:lvl4pPr>
            <a:lvl5pPr marL="1369356" indent="0">
              <a:buNone/>
              <a:defRPr sz="1200" b="1"/>
            </a:lvl5pPr>
            <a:lvl6pPr marL="1711727" indent="0">
              <a:buNone/>
              <a:defRPr sz="1200" b="1"/>
            </a:lvl6pPr>
            <a:lvl7pPr marL="2054033" indent="0">
              <a:buNone/>
              <a:defRPr sz="1200" b="1"/>
            </a:lvl7pPr>
            <a:lvl8pPr marL="2396340" indent="0">
              <a:buNone/>
              <a:defRPr sz="1200" b="1"/>
            </a:lvl8pPr>
            <a:lvl9pPr marL="273864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22" y="1878807"/>
            <a:ext cx="408176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BCA1-224A-46FB-8BAF-E2C688BFB6C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93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37F2D-7E1C-4647-9855-C7C1DFB3095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23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3731-ECDD-45D6-9996-6B96313134D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54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740752"/>
            <a:ext cx="4860608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64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08" indent="0">
              <a:buNone/>
              <a:defRPr sz="1100"/>
            </a:lvl2pPr>
            <a:lvl3pPr marL="684678" indent="0">
              <a:buNone/>
              <a:defRPr sz="900"/>
            </a:lvl3pPr>
            <a:lvl4pPr marL="1027017" indent="0">
              <a:buNone/>
              <a:defRPr sz="800"/>
            </a:lvl4pPr>
            <a:lvl5pPr marL="1369356" indent="0">
              <a:buNone/>
              <a:defRPr sz="800"/>
            </a:lvl5pPr>
            <a:lvl6pPr marL="1711727" indent="0">
              <a:buNone/>
              <a:defRPr sz="800"/>
            </a:lvl6pPr>
            <a:lvl7pPr marL="2054033" indent="0">
              <a:buNone/>
              <a:defRPr sz="800"/>
            </a:lvl7pPr>
            <a:lvl8pPr marL="2396340" indent="0">
              <a:buNone/>
              <a:defRPr sz="800"/>
            </a:lvl8pPr>
            <a:lvl9pPr marL="273864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71366-1EA5-4224-9720-2D7480FF9F8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86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740752"/>
            <a:ext cx="4860608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308" indent="0">
              <a:buNone/>
              <a:defRPr sz="2100"/>
            </a:lvl2pPr>
            <a:lvl3pPr marL="684678" indent="0">
              <a:buNone/>
              <a:defRPr sz="1800"/>
            </a:lvl3pPr>
            <a:lvl4pPr marL="1027017" indent="0">
              <a:buNone/>
              <a:defRPr sz="1500"/>
            </a:lvl4pPr>
            <a:lvl5pPr marL="1369356" indent="0">
              <a:buNone/>
              <a:defRPr sz="1500"/>
            </a:lvl5pPr>
            <a:lvl6pPr marL="1711727" indent="0">
              <a:buNone/>
              <a:defRPr sz="1500"/>
            </a:lvl6pPr>
            <a:lvl7pPr marL="2054033" indent="0">
              <a:buNone/>
              <a:defRPr sz="1500"/>
            </a:lvl7pPr>
            <a:lvl8pPr marL="2396340" indent="0">
              <a:buNone/>
              <a:defRPr sz="1500"/>
            </a:lvl8pPr>
            <a:lvl9pPr marL="273864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64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08" indent="0">
              <a:buNone/>
              <a:defRPr sz="1100"/>
            </a:lvl2pPr>
            <a:lvl3pPr marL="684678" indent="0">
              <a:buNone/>
              <a:defRPr sz="900"/>
            </a:lvl3pPr>
            <a:lvl4pPr marL="1027017" indent="0">
              <a:buNone/>
              <a:defRPr sz="800"/>
            </a:lvl4pPr>
            <a:lvl5pPr marL="1369356" indent="0">
              <a:buNone/>
              <a:defRPr sz="800"/>
            </a:lvl5pPr>
            <a:lvl6pPr marL="1711727" indent="0">
              <a:buNone/>
              <a:defRPr sz="800"/>
            </a:lvl6pPr>
            <a:lvl7pPr marL="2054033" indent="0">
              <a:buNone/>
              <a:defRPr sz="800"/>
            </a:lvl7pPr>
            <a:lvl8pPr marL="2396340" indent="0">
              <a:buNone/>
              <a:defRPr sz="800"/>
            </a:lvl8pPr>
            <a:lvl9pPr marL="273864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DFE0-8E92-4BB2-8593-880BFC76F2A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37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BD8C-0A60-4476-A92F-568EFE79CE0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47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70" y="274026"/>
            <a:ext cx="2070259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139" y="274026"/>
            <a:ext cx="6090761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76CB-01C6-4CEC-84E3-EA59CD5ED20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8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13" y="205853"/>
            <a:ext cx="8641205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8" y="1151480"/>
            <a:ext cx="4242274" cy="479383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8829" indent="0">
              <a:buNone/>
              <a:defRPr sz="1470" b="1"/>
            </a:lvl2pPr>
            <a:lvl3pPr marL="657660" indent="0">
              <a:buNone/>
              <a:defRPr sz="1259" b="1"/>
            </a:lvl3pPr>
            <a:lvl4pPr marL="986488" indent="0">
              <a:buNone/>
              <a:defRPr sz="1153" b="1"/>
            </a:lvl4pPr>
            <a:lvl5pPr marL="1315319" indent="0">
              <a:buNone/>
              <a:defRPr sz="1153" b="1"/>
            </a:lvl5pPr>
            <a:lvl6pPr marL="1644148" indent="0">
              <a:buNone/>
              <a:defRPr sz="1153" b="1"/>
            </a:lvl6pPr>
            <a:lvl7pPr marL="1972977" indent="0">
              <a:buNone/>
              <a:defRPr sz="1153" b="1"/>
            </a:lvl7pPr>
            <a:lvl8pPr marL="2301808" indent="0">
              <a:buNone/>
              <a:defRPr sz="1153" b="1"/>
            </a:lvl8pPr>
            <a:lvl9pPr marL="2630638" indent="0">
              <a:buNone/>
              <a:defRPr sz="11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8" y="1630847"/>
            <a:ext cx="4242274" cy="2963716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59"/>
            </a:lvl3pPr>
            <a:lvl4pPr>
              <a:defRPr sz="1153"/>
            </a:lvl4pPr>
            <a:lvl5pPr>
              <a:defRPr sz="1153"/>
            </a:lvl5pPr>
            <a:lvl6pPr>
              <a:defRPr sz="1153"/>
            </a:lvl6pPr>
            <a:lvl7pPr>
              <a:defRPr sz="1153"/>
            </a:lvl7pPr>
            <a:lvl8pPr>
              <a:defRPr sz="1153"/>
            </a:lvl8pPr>
            <a:lvl9pPr>
              <a:defRPr sz="11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686" y="1151480"/>
            <a:ext cx="4243526" cy="479383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8829" indent="0">
              <a:buNone/>
              <a:defRPr sz="1470" b="1"/>
            </a:lvl2pPr>
            <a:lvl3pPr marL="657660" indent="0">
              <a:buNone/>
              <a:defRPr sz="1259" b="1"/>
            </a:lvl3pPr>
            <a:lvl4pPr marL="986488" indent="0">
              <a:buNone/>
              <a:defRPr sz="1153" b="1"/>
            </a:lvl4pPr>
            <a:lvl5pPr marL="1315319" indent="0">
              <a:buNone/>
              <a:defRPr sz="1153" b="1"/>
            </a:lvl5pPr>
            <a:lvl6pPr marL="1644148" indent="0">
              <a:buNone/>
              <a:defRPr sz="1153" b="1"/>
            </a:lvl6pPr>
            <a:lvl7pPr marL="1972977" indent="0">
              <a:buNone/>
              <a:defRPr sz="1153" b="1"/>
            </a:lvl7pPr>
            <a:lvl8pPr marL="2301808" indent="0">
              <a:buNone/>
              <a:defRPr sz="1153" b="1"/>
            </a:lvl8pPr>
            <a:lvl9pPr marL="2630638" indent="0">
              <a:buNone/>
              <a:defRPr sz="11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686" y="1630847"/>
            <a:ext cx="4243526" cy="2963716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59"/>
            </a:lvl3pPr>
            <a:lvl4pPr>
              <a:defRPr sz="1153"/>
            </a:lvl4pPr>
            <a:lvl5pPr>
              <a:defRPr sz="1153"/>
            </a:lvl5pPr>
            <a:lvl6pPr>
              <a:defRPr sz="1153"/>
            </a:lvl6pPr>
            <a:lvl7pPr>
              <a:defRPr sz="1153"/>
            </a:lvl7pPr>
            <a:lvl8pPr>
              <a:defRPr sz="1153"/>
            </a:lvl8pPr>
            <a:lvl9pPr>
              <a:defRPr sz="11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DFF2B-746A-45A6-88D6-92BFE6D354C6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97A0-A476-4DD3-B7C5-F8430D0C0D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739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1815975" y="1195454"/>
            <a:ext cx="5969250" cy="868500"/>
          </a:xfrm>
          <a:prstGeom prst="rect">
            <a:avLst/>
          </a:prstGeom>
        </p:spPr>
        <p:txBody>
          <a:bodyPr spcFirstLastPara="1" wrap="square" lIns="91293" tIns="91293" rIns="91293" bIns="912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353532" y="2273673"/>
            <a:ext cx="4894155" cy="1353000"/>
          </a:xfrm>
          <a:prstGeom prst="rect">
            <a:avLst/>
          </a:prstGeom>
        </p:spPr>
        <p:txBody>
          <a:bodyPr spcFirstLastPara="1" wrap="square" lIns="91293" tIns="91293" rIns="91293" bIns="9129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7044458"/>
      </p:ext>
    </p:extLst>
  </p:cSld>
  <p:clrMapOvr>
    <a:masterClrMapping/>
  </p:clrMapOvr>
  <p:transition spd="slow" advTm="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1837526" y="1838029"/>
            <a:ext cx="5926095" cy="1370700"/>
          </a:xfrm>
          <a:prstGeom prst="rect">
            <a:avLst/>
          </a:prstGeom>
        </p:spPr>
        <p:txBody>
          <a:bodyPr spcFirstLastPara="1" wrap="square" lIns="91293" tIns="91293" rIns="91293" bIns="9129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562166"/>
      </p:ext>
    </p:extLst>
  </p:cSld>
  <p:clrMapOvr>
    <a:masterClrMapping/>
  </p:clrMapOvr>
  <p:transition spd="slow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841772"/>
            <a:ext cx="72009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2701528"/>
            <a:ext cx="72009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975" indent="0" algn="ctr">
              <a:buNone/>
              <a:defRPr sz="1500"/>
            </a:lvl2pPr>
            <a:lvl3pPr marL="684049" indent="0" algn="ctr">
              <a:buNone/>
              <a:defRPr sz="1400"/>
            </a:lvl3pPr>
            <a:lvl4pPr marL="1026074" indent="0" algn="ctr">
              <a:buNone/>
              <a:defRPr sz="1200"/>
            </a:lvl4pPr>
            <a:lvl5pPr marL="1368098" indent="0" algn="ctr">
              <a:buNone/>
              <a:defRPr sz="1200"/>
            </a:lvl5pPr>
            <a:lvl6pPr marL="1710173" indent="0" algn="ctr">
              <a:buNone/>
              <a:defRPr sz="1200"/>
            </a:lvl6pPr>
            <a:lvl7pPr marL="2052146" indent="0" algn="ctr">
              <a:buNone/>
              <a:defRPr sz="1200"/>
            </a:lvl7pPr>
            <a:lvl8pPr marL="2394120" indent="0" algn="ctr">
              <a:buNone/>
              <a:defRPr sz="1200"/>
            </a:lvl8pPr>
            <a:lvl9pPr marL="27360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EE04-5372-4B95-B53E-B2A7A296DE4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9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BABA-4ED5-4C28-86F8-D295FCB8473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651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1282512"/>
            <a:ext cx="828103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3442099"/>
            <a:ext cx="828103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0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1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1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0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B450-D761-4E37-AC41-3C9EA3D5276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15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8423-0498-484D-9C7C-302271509A6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057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273847"/>
            <a:ext cx="828103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1260872"/>
            <a:ext cx="406175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75" indent="0">
              <a:buNone/>
              <a:defRPr sz="1500" b="1"/>
            </a:lvl2pPr>
            <a:lvl3pPr marL="684049" indent="0">
              <a:buNone/>
              <a:defRPr sz="1400" b="1"/>
            </a:lvl3pPr>
            <a:lvl4pPr marL="1026074" indent="0">
              <a:buNone/>
              <a:defRPr sz="1200" b="1"/>
            </a:lvl4pPr>
            <a:lvl5pPr marL="1368098" indent="0">
              <a:buNone/>
              <a:defRPr sz="1200" b="1"/>
            </a:lvl5pPr>
            <a:lvl6pPr marL="1710173" indent="0">
              <a:buNone/>
              <a:defRPr sz="1200" b="1"/>
            </a:lvl6pPr>
            <a:lvl7pPr marL="2052146" indent="0">
              <a:buNone/>
              <a:defRPr sz="1200" b="1"/>
            </a:lvl7pPr>
            <a:lvl8pPr marL="2394120" indent="0">
              <a:buNone/>
              <a:defRPr sz="1200" b="1"/>
            </a:lvl8pPr>
            <a:lvl9pPr marL="27360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1878807"/>
            <a:ext cx="406175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18" y="1260872"/>
            <a:ext cx="408176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75" indent="0">
              <a:buNone/>
              <a:defRPr sz="1500" b="1"/>
            </a:lvl2pPr>
            <a:lvl3pPr marL="684049" indent="0">
              <a:buNone/>
              <a:defRPr sz="1400" b="1"/>
            </a:lvl3pPr>
            <a:lvl4pPr marL="1026074" indent="0">
              <a:buNone/>
              <a:defRPr sz="1200" b="1"/>
            </a:lvl4pPr>
            <a:lvl5pPr marL="1368098" indent="0">
              <a:buNone/>
              <a:defRPr sz="1200" b="1"/>
            </a:lvl5pPr>
            <a:lvl6pPr marL="1710173" indent="0">
              <a:buNone/>
              <a:defRPr sz="1200" b="1"/>
            </a:lvl6pPr>
            <a:lvl7pPr marL="2052146" indent="0">
              <a:buNone/>
              <a:defRPr sz="1200" b="1"/>
            </a:lvl7pPr>
            <a:lvl8pPr marL="2394120" indent="0">
              <a:buNone/>
              <a:defRPr sz="1200" b="1"/>
            </a:lvl8pPr>
            <a:lvl9pPr marL="27360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18" y="1878807"/>
            <a:ext cx="408176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BCA1-224A-46FB-8BAF-E2C688BFB6C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7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37F2D-7E1C-4647-9855-C7C1DFB3095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92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3731-ECDD-45D6-9996-6B96313134D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475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740777"/>
            <a:ext cx="4860608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59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75" indent="0">
              <a:buNone/>
              <a:defRPr sz="1100"/>
            </a:lvl2pPr>
            <a:lvl3pPr marL="684049" indent="0">
              <a:buNone/>
              <a:defRPr sz="900"/>
            </a:lvl3pPr>
            <a:lvl4pPr marL="1026074" indent="0">
              <a:buNone/>
              <a:defRPr sz="800"/>
            </a:lvl4pPr>
            <a:lvl5pPr marL="1368098" indent="0">
              <a:buNone/>
              <a:defRPr sz="800"/>
            </a:lvl5pPr>
            <a:lvl6pPr marL="1710173" indent="0">
              <a:buNone/>
              <a:defRPr sz="800"/>
            </a:lvl6pPr>
            <a:lvl7pPr marL="2052146" indent="0">
              <a:buNone/>
              <a:defRPr sz="800"/>
            </a:lvl7pPr>
            <a:lvl8pPr marL="2394120" indent="0">
              <a:buNone/>
              <a:defRPr sz="800"/>
            </a:lvl8pPr>
            <a:lvl9pPr marL="27360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71366-1EA5-4224-9720-2D7480FF9F8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7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650E1-D5DD-48F3-A9B6-74E2E064315B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26455-B218-4561-B00E-812D3A392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0117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740777"/>
            <a:ext cx="4860608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1975" indent="0">
              <a:buNone/>
              <a:defRPr sz="2100"/>
            </a:lvl2pPr>
            <a:lvl3pPr marL="684049" indent="0">
              <a:buNone/>
              <a:defRPr sz="1800"/>
            </a:lvl3pPr>
            <a:lvl4pPr marL="1026074" indent="0">
              <a:buNone/>
              <a:defRPr sz="1500"/>
            </a:lvl4pPr>
            <a:lvl5pPr marL="1368098" indent="0">
              <a:buNone/>
              <a:defRPr sz="1500"/>
            </a:lvl5pPr>
            <a:lvl6pPr marL="1710173" indent="0">
              <a:buNone/>
              <a:defRPr sz="1500"/>
            </a:lvl6pPr>
            <a:lvl7pPr marL="2052146" indent="0">
              <a:buNone/>
              <a:defRPr sz="1500"/>
            </a:lvl7pPr>
            <a:lvl8pPr marL="2394120" indent="0">
              <a:buNone/>
              <a:defRPr sz="1500"/>
            </a:lvl8pPr>
            <a:lvl9pPr marL="273609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59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75" indent="0">
              <a:buNone/>
              <a:defRPr sz="1100"/>
            </a:lvl2pPr>
            <a:lvl3pPr marL="684049" indent="0">
              <a:buNone/>
              <a:defRPr sz="900"/>
            </a:lvl3pPr>
            <a:lvl4pPr marL="1026074" indent="0">
              <a:buNone/>
              <a:defRPr sz="800"/>
            </a:lvl4pPr>
            <a:lvl5pPr marL="1368098" indent="0">
              <a:buNone/>
              <a:defRPr sz="800"/>
            </a:lvl5pPr>
            <a:lvl6pPr marL="1710173" indent="0">
              <a:buNone/>
              <a:defRPr sz="800"/>
            </a:lvl6pPr>
            <a:lvl7pPr marL="2052146" indent="0">
              <a:buNone/>
              <a:defRPr sz="800"/>
            </a:lvl7pPr>
            <a:lvl8pPr marL="2394120" indent="0">
              <a:buNone/>
              <a:defRPr sz="800"/>
            </a:lvl8pPr>
            <a:lvl9pPr marL="27360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DFE0-8E92-4BB2-8593-880BFC76F2A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07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BD8C-0A60-4476-A92F-568EFE79CE0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587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63" y="274051"/>
            <a:ext cx="2070259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133" y="274051"/>
            <a:ext cx="6090761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76CB-01C6-4CEC-84E3-EA59CD5ED20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243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1815975" y="1195454"/>
            <a:ext cx="5969250" cy="868500"/>
          </a:xfrm>
          <a:prstGeom prst="rect">
            <a:avLst/>
          </a:prstGeom>
        </p:spPr>
        <p:txBody>
          <a:bodyPr spcFirstLastPara="1" wrap="square" lIns="91219" tIns="91219" rIns="91219" bIns="9121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353526" y="2273673"/>
            <a:ext cx="4894155" cy="1353000"/>
          </a:xfrm>
          <a:prstGeom prst="rect">
            <a:avLst/>
          </a:prstGeom>
        </p:spPr>
        <p:txBody>
          <a:bodyPr spcFirstLastPara="1" wrap="square" lIns="91219" tIns="91219" rIns="91219" bIns="9121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3864935"/>
      </p:ext>
    </p:extLst>
  </p:cSld>
  <p:clrMapOvr>
    <a:masterClrMapping/>
  </p:clrMapOvr>
  <p:transition spd="slow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1837526" y="1838029"/>
            <a:ext cx="5926095" cy="1370700"/>
          </a:xfrm>
          <a:prstGeom prst="rect">
            <a:avLst/>
          </a:prstGeom>
        </p:spPr>
        <p:txBody>
          <a:bodyPr spcFirstLastPara="1" wrap="square" lIns="91219" tIns="91219" rIns="91219" bIns="9121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196542"/>
      </p:ext>
    </p:extLst>
  </p:cSld>
  <p:clrMapOvr>
    <a:masterClrMapping/>
  </p:clrMapOvr>
  <p:transition spd="slow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485" y="3789557"/>
            <a:ext cx="5918861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639" y="2349240"/>
            <a:ext cx="7534119" cy="1344875"/>
          </a:xfrm>
          <a:effectLst/>
        </p:spPr>
        <p:txBody>
          <a:bodyPr/>
          <a:lstStyle>
            <a:lvl1pPr marL="480012" indent="-342866" algn="l">
              <a:defRPr sz="4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3ACF1-8C35-4D44-823A-D3EAC786B82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60569"/>
      </p:ext>
    </p:extLst>
  </p:cSld>
  <p:clrMapOvr>
    <a:masterClrMapping/>
  </p:clrMapOvr>
  <p:transition spd="med">
    <p:cover dir="l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00150" y="548640"/>
            <a:ext cx="672084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3E79-1DA0-4FBF-B707-AE85C18344AF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91391"/>
      </p:ext>
    </p:extLst>
  </p:cSld>
  <p:clrMapOvr>
    <a:masterClrMapping/>
  </p:clrMapOvr>
  <p:transition spd="med">
    <p:cover dir="l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857" y="1629490"/>
            <a:ext cx="6264999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3561" y="3455633"/>
            <a:ext cx="6269019" cy="626595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E626-EF91-45F0-B671-4AC2D0348988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94437"/>
      </p:ext>
    </p:extLst>
  </p:cSld>
  <p:clrMapOvr>
    <a:masterClrMapping/>
  </p:clrMapOvr>
  <p:transition spd="med">
    <p:cover dir="l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00149" y="548639"/>
            <a:ext cx="3514039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77410" y="548640"/>
            <a:ext cx="3514039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3DB54-6CAF-4CC3-9F93-3C204C60B78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97026"/>
      </p:ext>
    </p:extLst>
  </p:cSld>
  <p:clrMapOvr>
    <a:masterClrMapping/>
  </p:clrMapOvr>
  <p:transition spd="med">
    <p:cover dir="l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150" y="548644"/>
            <a:ext cx="3514039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4269" y="1050245"/>
            <a:ext cx="3514039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9667" y="548644"/>
            <a:ext cx="3514039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6" y="1049274"/>
            <a:ext cx="3514039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154D-C21F-4F4F-BCCA-967C6CED00CA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776"/>
      </p:ext>
    </p:extLst>
  </p:cSld>
  <p:clrMapOvr>
    <a:masterClrMapping/>
  </p:clrMapOvr>
  <p:transition spd="med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4D669-B43D-4F57-9CE6-E3E096398648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729C5-0784-46FE-8250-15DB7D2633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3840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A4A5-83D5-4AF1-BCE3-1ED7DA72FDA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77913"/>
      </p:ext>
    </p:extLst>
  </p:cSld>
  <p:clrMapOvr>
    <a:masterClrMapping/>
  </p:clrMapOvr>
  <p:transition spd="med">
    <p:cover dir="l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92083-3FEA-4108-B437-AFA03EF1A134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30628"/>
      </p:ext>
    </p:extLst>
  </p:cSld>
  <p:clrMapOvr>
    <a:masterClrMapping/>
  </p:clrMapOvr>
  <p:transition spd="med">
    <p:cover dir="l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80" y="1657443"/>
            <a:ext cx="3817889" cy="943870"/>
          </a:xfrm>
          <a:effectLst/>
        </p:spPr>
        <p:txBody>
          <a:bodyPr anchor="b"/>
          <a:lstStyle>
            <a:lvl1pPr marL="171434" indent="-171434" algn="l">
              <a:defRPr sz="21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301" y="548644"/>
            <a:ext cx="4217939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555" y="2623411"/>
            <a:ext cx="3558093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8F9D-E668-4056-A5E1-DF1C539DF29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4329"/>
      </p:ext>
    </p:extLst>
  </p:cSld>
  <p:clrMapOvr>
    <a:masterClrMapping/>
  </p:clrMapOvr>
  <p:transition spd="med">
    <p:cover dir="l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98934" y="857310"/>
            <a:ext cx="432054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15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1781" y="757865"/>
            <a:ext cx="3878820" cy="1622265"/>
          </a:xfrm>
        </p:spPr>
        <p:txBody>
          <a:bodyPr anchor="b"/>
          <a:lstStyle>
            <a:lvl1pPr marL="137147" indent="-137147">
              <a:buFont typeface="Georgia" pitchFamily="18" charset="0"/>
              <a:buChar char="*"/>
              <a:defRPr sz="12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631" y="3348316"/>
            <a:ext cx="6702715" cy="857250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EA9A2-D899-4C6C-AF45-87E36259884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29193"/>
      </p:ext>
    </p:extLst>
  </p:cSld>
  <p:clrMapOvr>
    <a:masterClrMapping/>
  </p:clrMapOvr>
  <p:transition spd="med">
    <p:cover dir="l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00250" y="548639"/>
            <a:ext cx="672084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B7010-3FDC-4584-B434-CACC9AEBC74B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66962"/>
      </p:ext>
    </p:extLst>
  </p:cSld>
  <p:clrMapOvr>
    <a:masterClrMapping/>
  </p:clrMapOvr>
  <p:transition spd="med">
    <p:cover dir="l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446" y="282481"/>
            <a:ext cx="216027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90376" y="548787"/>
            <a:ext cx="5070751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0BF9-599C-4E96-9CCD-06BBC54ED641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1816"/>
      </p:ext>
    </p:extLst>
  </p:cSld>
  <p:clrMapOvr>
    <a:masterClrMapping/>
  </p:clrMapOvr>
  <p:transition spd="med">
    <p:cover dir="l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485" y="3789557"/>
            <a:ext cx="5918861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639" y="2349240"/>
            <a:ext cx="7534119" cy="1344875"/>
          </a:xfrm>
          <a:effectLst/>
        </p:spPr>
        <p:txBody>
          <a:bodyPr/>
          <a:lstStyle>
            <a:lvl1pPr marL="480012" indent="-342866" algn="l">
              <a:defRPr sz="4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3ACF1-8C35-4D44-823A-D3EAC786B82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47061"/>
      </p:ext>
    </p:extLst>
  </p:cSld>
  <p:clrMapOvr>
    <a:masterClrMapping/>
  </p:clrMapOvr>
  <p:transition spd="med">
    <p:cover dir="l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00150" y="548640"/>
            <a:ext cx="672084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3E79-1DA0-4FBF-B707-AE85C18344AF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05158"/>
      </p:ext>
    </p:extLst>
  </p:cSld>
  <p:clrMapOvr>
    <a:masterClrMapping/>
  </p:clrMapOvr>
  <p:transition spd="med">
    <p:cover dir="l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857" y="1629490"/>
            <a:ext cx="6264999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3561" y="3455633"/>
            <a:ext cx="6269019" cy="626595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E626-EF91-45F0-B671-4AC2D0348988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88213"/>
      </p:ext>
    </p:extLst>
  </p:cSld>
  <p:clrMapOvr>
    <a:masterClrMapping/>
  </p:clrMapOvr>
  <p:transition spd="med">
    <p:cover dir="l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00149" y="548639"/>
            <a:ext cx="3514039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77410" y="548640"/>
            <a:ext cx="3514039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3DB54-6CAF-4CC3-9F93-3C204C60B78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6205"/>
      </p:ext>
    </p:extLst>
  </p:cSld>
  <p:clrMapOvr>
    <a:masterClrMapping/>
  </p:clrMapOvr>
  <p:transition spd="med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3" y="204921"/>
            <a:ext cx="3158207" cy="871350"/>
          </a:xfrm>
        </p:spPr>
        <p:txBody>
          <a:bodyPr anchor="b"/>
          <a:lstStyle>
            <a:lvl1pPr algn="l">
              <a:defRPr sz="14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513" y="204918"/>
            <a:ext cx="5367698" cy="4389646"/>
          </a:xfrm>
        </p:spPr>
        <p:txBody>
          <a:bodyPr/>
          <a:lstStyle>
            <a:lvl1pPr>
              <a:defRPr sz="2415"/>
            </a:lvl1pPr>
            <a:lvl2pPr>
              <a:defRPr sz="1993"/>
            </a:lvl2pPr>
            <a:lvl3pPr>
              <a:defRPr sz="1680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3" y="1076279"/>
            <a:ext cx="3158207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28829" indent="0">
              <a:buNone/>
              <a:defRPr sz="840"/>
            </a:lvl2pPr>
            <a:lvl3pPr marL="657660" indent="0">
              <a:buNone/>
              <a:defRPr sz="735"/>
            </a:lvl3pPr>
            <a:lvl4pPr marL="986488" indent="0">
              <a:buNone/>
              <a:defRPr sz="630"/>
            </a:lvl4pPr>
            <a:lvl5pPr marL="1315319" indent="0">
              <a:buNone/>
              <a:defRPr sz="630"/>
            </a:lvl5pPr>
            <a:lvl6pPr marL="1644148" indent="0">
              <a:buNone/>
              <a:defRPr sz="630"/>
            </a:lvl6pPr>
            <a:lvl7pPr marL="1972977" indent="0">
              <a:buNone/>
              <a:defRPr sz="630"/>
            </a:lvl7pPr>
            <a:lvl8pPr marL="2301808" indent="0">
              <a:buNone/>
              <a:defRPr sz="630"/>
            </a:lvl8pPr>
            <a:lvl9pPr marL="2630638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EC76-8DBA-4AF4-AA66-763439EB9EB3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F7B44-7B50-4F11-B229-A9A012659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275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150" y="548644"/>
            <a:ext cx="3514039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4269" y="1050245"/>
            <a:ext cx="3514039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9667" y="548644"/>
            <a:ext cx="3514039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6" y="1049274"/>
            <a:ext cx="3514039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154D-C21F-4F4F-BCCA-967C6CED00CA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54375"/>
      </p:ext>
    </p:extLst>
  </p:cSld>
  <p:clrMapOvr>
    <a:masterClrMapping/>
  </p:clrMapOvr>
  <p:transition spd="med">
    <p:cover dir="l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A4A5-83D5-4AF1-BCE3-1ED7DA72FDA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7440"/>
      </p:ext>
    </p:extLst>
  </p:cSld>
  <p:clrMapOvr>
    <a:masterClrMapping/>
  </p:clrMapOvr>
  <p:transition spd="med">
    <p:cover dir="l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92083-3FEA-4108-B437-AFA03EF1A134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89557"/>
      </p:ext>
    </p:extLst>
  </p:cSld>
  <p:clrMapOvr>
    <a:masterClrMapping/>
  </p:clrMapOvr>
  <p:transition spd="med">
    <p:cover dir="l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80" y="1657443"/>
            <a:ext cx="3817889" cy="943870"/>
          </a:xfrm>
          <a:effectLst/>
        </p:spPr>
        <p:txBody>
          <a:bodyPr anchor="b"/>
          <a:lstStyle>
            <a:lvl1pPr marL="171434" indent="-171434" algn="l">
              <a:defRPr sz="21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301" y="548644"/>
            <a:ext cx="4217939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555" y="2623411"/>
            <a:ext cx="3558093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8F9D-E668-4056-A5E1-DF1C539DF29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62524"/>
      </p:ext>
    </p:extLst>
  </p:cSld>
  <p:clrMapOvr>
    <a:masterClrMapping/>
  </p:clrMapOvr>
  <p:transition spd="med">
    <p:cover dir="l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98934" y="857310"/>
            <a:ext cx="432054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15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1781" y="757865"/>
            <a:ext cx="3878820" cy="1622265"/>
          </a:xfrm>
        </p:spPr>
        <p:txBody>
          <a:bodyPr anchor="b"/>
          <a:lstStyle>
            <a:lvl1pPr marL="137147" indent="-137147">
              <a:buFont typeface="Georgia" pitchFamily="18" charset="0"/>
              <a:buChar char="*"/>
              <a:defRPr sz="12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631" y="3348316"/>
            <a:ext cx="6702715" cy="857250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EA9A2-D899-4C6C-AF45-87E36259884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07442"/>
      </p:ext>
    </p:extLst>
  </p:cSld>
  <p:clrMapOvr>
    <a:masterClrMapping/>
  </p:clrMapOvr>
  <p:transition spd="med">
    <p:cover dir="l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00250" y="548639"/>
            <a:ext cx="672084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B7010-3FDC-4584-B434-CACC9AEBC74B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52282"/>
      </p:ext>
    </p:extLst>
  </p:cSld>
  <p:clrMapOvr>
    <a:masterClrMapping/>
  </p:clrMapOvr>
  <p:transition spd="med">
    <p:cover dir="l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446" y="282481"/>
            <a:ext cx="216027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90376" y="548787"/>
            <a:ext cx="5070751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0BF9-599C-4E96-9CCD-06BBC54ED641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25891"/>
      </p:ext>
    </p:extLst>
  </p:cSld>
  <p:clrMapOvr>
    <a:masterClrMapping/>
  </p:clrMapOvr>
  <p:transition spd="med">
    <p:cover dir="l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485" y="3789557"/>
            <a:ext cx="5918861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639" y="2349240"/>
            <a:ext cx="7534119" cy="1344875"/>
          </a:xfrm>
          <a:effectLst/>
        </p:spPr>
        <p:txBody>
          <a:bodyPr/>
          <a:lstStyle>
            <a:lvl1pPr marL="480012" indent="-342866" algn="l">
              <a:defRPr sz="4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3ACF1-8C35-4D44-823A-D3EAC786B82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47061"/>
      </p:ext>
    </p:extLst>
  </p:cSld>
  <p:clrMapOvr>
    <a:masterClrMapping/>
  </p:clrMapOvr>
  <p:transition spd="med">
    <p:cover dir="l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00150" y="548640"/>
            <a:ext cx="672084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3E79-1DA0-4FBF-B707-AE85C18344AF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05158"/>
      </p:ext>
    </p:extLst>
  </p:cSld>
  <p:clrMapOvr>
    <a:masterClrMapping/>
  </p:clrMapOvr>
  <p:transition spd="med">
    <p:cover dir="l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857" y="1629490"/>
            <a:ext cx="6264999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3561" y="3455633"/>
            <a:ext cx="6269019" cy="626595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E626-EF91-45F0-B671-4AC2D0348988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88213"/>
      </p:ext>
    </p:extLst>
  </p:cSld>
  <p:clrMapOvr>
    <a:masterClrMapping/>
  </p:clrMapOvr>
  <p:transition spd="med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410" y="3600075"/>
            <a:ext cx="5759967" cy="425806"/>
          </a:xfrm>
        </p:spPr>
        <p:txBody>
          <a:bodyPr anchor="b"/>
          <a:lstStyle>
            <a:lvl1pPr algn="l">
              <a:defRPr sz="14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2410" y="459645"/>
            <a:ext cx="5759967" cy="3085912"/>
          </a:xfrm>
        </p:spPr>
        <p:txBody>
          <a:bodyPr/>
          <a:lstStyle>
            <a:lvl1pPr marL="0" indent="0">
              <a:buNone/>
              <a:defRPr sz="2415"/>
            </a:lvl1pPr>
            <a:lvl2pPr marL="328829" indent="0">
              <a:buNone/>
              <a:defRPr sz="1993"/>
            </a:lvl2pPr>
            <a:lvl3pPr marL="657660" indent="0">
              <a:buNone/>
              <a:defRPr sz="1680"/>
            </a:lvl3pPr>
            <a:lvl4pPr marL="986488" indent="0">
              <a:buNone/>
              <a:defRPr sz="1470"/>
            </a:lvl4pPr>
            <a:lvl5pPr marL="1315319" indent="0">
              <a:buNone/>
              <a:defRPr sz="1470"/>
            </a:lvl5pPr>
            <a:lvl6pPr marL="1644148" indent="0">
              <a:buNone/>
              <a:defRPr sz="1470"/>
            </a:lvl6pPr>
            <a:lvl7pPr marL="1972977" indent="0">
              <a:buNone/>
              <a:defRPr sz="1470"/>
            </a:lvl7pPr>
            <a:lvl8pPr marL="2301808" indent="0">
              <a:buNone/>
              <a:defRPr sz="1470"/>
            </a:lvl8pPr>
            <a:lvl9pPr marL="2630638" indent="0">
              <a:buNone/>
              <a:defRPr sz="147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2410" y="4025912"/>
            <a:ext cx="5759967" cy="603459"/>
          </a:xfrm>
        </p:spPr>
        <p:txBody>
          <a:bodyPr/>
          <a:lstStyle>
            <a:lvl1pPr marL="0" indent="0">
              <a:buNone/>
              <a:defRPr sz="1050"/>
            </a:lvl1pPr>
            <a:lvl2pPr marL="328829" indent="0">
              <a:buNone/>
              <a:defRPr sz="840"/>
            </a:lvl2pPr>
            <a:lvl3pPr marL="657660" indent="0">
              <a:buNone/>
              <a:defRPr sz="735"/>
            </a:lvl3pPr>
            <a:lvl4pPr marL="986488" indent="0">
              <a:buNone/>
              <a:defRPr sz="630"/>
            </a:lvl4pPr>
            <a:lvl5pPr marL="1315319" indent="0">
              <a:buNone/>
              <a:defRPr sz="630"/>
            </a:lvl5pPr>
            <a:lvl6pPr marL="1644148" indent="0">
              <a:buNone/>
              <a:defRPr sz="630"/>
            </a:lvl6pPr>
            <a:lvl7pPr marL="1972977" indent="0">
              <a:buNone/>
              <a:defRPr sz="630"/>
            </a:lvl7pPr>
            <a:lvl8pPr marL="2301808" indent="0">
              <a:buNone/>
              <a:defRPr sz="630"/>
            </a:lvl8pPr>
            <a:lvl9pPr marL="2630638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7542-0082-4E0D-A662-8225BE63F50A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E2B0-446C-417C-9F3E-5B20EA39D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6322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00149" y="548639"/>
            <a:ext cx="3514039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77410" y="548640"/>
            <a:ext cx="3514039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3DB54-6CAF-4CC3-9F93-3C204C60B78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6205"/>
      </p:ext>
    </p:extLst>
  </p:cSld>
  <p:clrMapOvr>
    <a:masterClrMapping/>
  </p:clrMapOvr>
  <p:transition spd="med">
    <p:cover dir="l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150" y="548644"/>
            <a:ext cx="3514039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4269" y="1050245"/>
            <a:ext cx="3514039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9667" y="548644"/>
            <a:ext cx="3514039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6" y="1049274"/>
            <a:ext cx="3514039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154D-C21F-4F4F-BCCA-967C6CED00CA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54375"/>
      </p:ext>
    </p:extLst>
  </p:cSld>
  <p:clrMapOvr>
    <a:masterClrMapping/>
  </p:clrMapOvr>
  <p:transition spd="med">
    <p:cover dir="l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A4A5-83D5-4AF1-BCE3-1ED7DA72FDA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7440"/>
      </p:ext>
    </p:extLst>
  </p:cSld>
  <p:clrMapOvr>
    <a:masterClrMapping/>
  </p:clrMapOvr>
  <p:transition spd="med">
    <p:cover dir="l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92083-3FEA-4108-B437-AFA03EF1A134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89557"/>
      </p:ext>
    </p:extLst>
  </p:cSld>
  <p:clrMapOvr>
    <a:masterClrMapping/>
  </p:clrMapOvr>
  <p:transition spd="med">
    <p:cover dir="l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80" y="1657443"/>
            <a:ext cx="3817889" cy="943870"/>
          </a:xfrm>
          <a:effectLst/>
        </p:spPr>
        <p:txBody>
          <a:bodyPr anchor="b"/>
          <a:lstStyle>
            <a:lvl1pPr marL="171434" indent="-171434" algn="l">
              <a:defRPr sz="21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301" y="548644"/>
            <a:ext cx="4217939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555" y="2623411"/>
            <a:ext cx="3558093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8F9D-E668-4056-A5E1-DF1C539DF29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62524"/>
      </p:ext>
    </p:extLst>
  </p:cSld>
  <p:clrMapOvr>
    <a:masterClrMapping/>
  </p:clrMapOvr>
  <p:transition spd="med">
    <p:cover dir="l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98934" y="857310"/>
            <a:ext cx="432054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15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1781" y="757865"/>
            <a:ext cx="3878820" cy="1622265"/>
          </a:xfrm>
        </p:spPr>
        <p:txBody>
          <a:bodyPr anchor="b"/>
          <a:lstStyle>
            <a:lvl1pPr marL="137147" indent="-137147">
              <a:buFont typeface="Georgia" pitchFamily="18" charset="0"/>
              <a:buChar char="*"/>
              <a:defRPr sz="12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631" y="3348316"/>
            <a:ext cx="6702715" cy="857250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EA9A2-D899-4C6C-AF45-87E36259884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07442"/>
      </p:ext>
    </p:extLst>
  </p:cSld>
  <p:clrMapOvr>
    <a:masterClrMapping/>
  </p:clrMapOvr>
  <p:transition spd="med">
    <p:cover dir="l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00250" y="548639"/>
            <a:ext cx="672084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B7010-3FDC-4584-B434-CACC9AEBC74B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52282"/>
      </p:ext>
    </p:extLst>
  </p:cSld>
  <p:clrMapOvr>
    <a:masterClrMapping/>
  </p:clrMapOvr>
  <p:transition spd="med">
    <p:cover dir="l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446" y="282481"/>
            <a:ext cx="216027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90376" y="548787"/>
            <a:ext cx="5070751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0BF9-599C-4E96-9CCD-06BBC54ED641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25891"/>
      </p:ext>
    </p:extLst>
  </p:cSld>
  <p:clrMapOvr>
    <a:masterClrMapping/>
  </p:clrMapOvr>
  <p:transition spd="med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1731" y="206375"/>
            <a:ext cx="863774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639" tIns="31320" rIns="62639" bIns="31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731" y="1200159"/>
            <a:ext cx="8637746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1729" y="4683130"/>
            <a:ext cx="22386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CB520F0-057E-4D25-901C-9B3A9031E30E}" type="datetimeFigureOut">
              <a:rPr lang="en-US"/>
              <a:pPr>
                <a:defRPr/>
              </a:pPr>
              <a:t>12/4/2022</a:t>
            </a:fld>
            <a:endParaRPr lang="en-US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0412" y="4683130"/>
            <a:ext cx="304038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0861" y="4683130"/>
            <a:ext cx="223861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19C5FD1B-7A93-44F5-A6F9-637B1A1C5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5pPr>
      <a:lvl6pPr marL="328829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6pPr>
      <a:lvl7pPr marL="657660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7pPr>
      <a:lvl8pPr marL="986488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8pPr>
      <a:lvl9pPr marL="1315319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44977" indent="-244977" algn="l" rtl="0" eaLnBrk="0" fontAlgn="base" hangingPunct="0">
        <a:spcBef>
          <a:spcPct val="20000"/>
        </a:spcBef>
        <a:spcAft>
          <a:spcPct val="0"/>
        </a:spcAft>
        <a:buChar char="•"/>
        <a:defRPr sz="2415">
          <a:solidFill>
            <a:schemeClr val="tx1"/>
          </a:solidFill>
          <a:latin typeface="+mn-lt"/>
          <a:ea typeface="+mn-ea"/>
          <a:cs typeface="+mn-cs"/>
        </a:defRPr>
      </a:lvl1pPr>
      <a:lvl2pPr marL="531614" indent="-203313" algn="l" rtl="0" eaLnBrk="0" fontAlgn="base" hangingPunct="0">
        <a:spcBef>
          <a:spcPct val="20000"/>
        </a:spcBef>
        <a:spcAft>
          <a:spcPct val="0"/>
        </a:spcAft>
        <a:buChar char="–"/>
        <a:defRPr sz="1993">
          <a:solidFill>
            <a:schemeClr val="tx1"/>
          </a:solidFill>
          <a:latin typeface="+mn-lt"/>
          <a:cs typeface="+mn-cs"/>
        </a:defRPr>
      </a:lvl2pPr>
      <a:lvl3pPr marL="819918" indent="-161651" algn="l" rtl="0" eaLnBrk="0" fontAlgn="base" hangingPunct="0">
        <a:spcBef>
          <a:spcPct val="20000"/>
        </a:spcBef>
        <a:spcAft>
          <a:spcPct val="0"/>
        </a:spcAft>
        <a:buChar char="•"/>
        <a:defRPr sz="1680">
          <a:solidFill>
            <a:schemeClr val="tx1"/>
          </a:solidFill>
          <a:latin typeface="+mn-lt"/>
          <a:cs typeface="+mn-cs"/>
        </a:defRPr>
      </a:lvl3pPr>
      <a:lvl4pPr marL="1148218" indent="-161651" algn="l" rtl="0" eaLnBrk="0" fontAlgn="base" hangingPunct="0">
        <a:spcBef>
          <a:spcPct val="20000"/>
        </a:spcBef>
        <a:spcAft>
          <a:spcPct val="0"/>
        </a:spcAft>
        <a:buChar char="–"/>
        <a:defRPr sz="1470">
          <a:solidFill>
            <a:schemeClr val="tx1"/>
          </a:solidFill>
          <a:latin typeface="+mn-lt"/>
          <a:cs typeface="+mn-cs"/>
        </a:defRPr>
      </a:lvl4pPr>
      <a:lvl5pPr marL="1478184" indent="-161651" algn="l" rtl="0" eaLnBrk="0" fontAlgn="base" hangingPunct="0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5pPr>
      <a:lvl6pPr marL="1808564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6pPr>
      <a:lvl7pPr marL="2137392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7pPr>
      <a:lvl8pPr marL="2466223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8pPr>
      <a:lvl9pPr marL="2795053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1pPr>
      <a:lvl2pPr marL="32882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2pPr>
      <a:lvl3pPr marL="65766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3pPr>
      <a:lvl4pPr marL="98648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31531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64414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972977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30180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63063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8"/>
          <p:cNvSpPr>
            <a:spLocks noGrp="1"/>
          </p:cNvSpPr>
          <p:nvPr>
            <p:ph type="title"/>
          </p:nvPr>
        </p:nvSpPr>
        <p:spPr bwMode="auto">
          <a:xfrm>
            <a:off x="481731" y="528638"/>
            <a:ext cx="863774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13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81731" y="1450990"/>
            <a:ext cx="8637746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2"/>
          </p:nvPr>
        </p:nvSpPr>
        <p:spPr>
          <a:xfrm>
            <a:off x="481729" y="4767265"/>
            <a:ext cx="2238613" cy="273050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hangingPunct="1">
              <a:defRPr sz="84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800351" y="4767265"/>
            <a:ext cx="3520440" cy="273050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hangingPunct="1">
              <a:defRPr sz="84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9394" y="4767265"/>
            <a:ext cx="640080" cy="273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84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3317862E-5BD3-4AC7-AEFE-64B90D8323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68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5pPr>
      <a:lvl6pPr marL="328829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6pPr>
      <a:lvl7pPr marL="657660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7pPr>
      <a:lvl8pPr marL="986488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8pPr>
      <a:lvl9pPr marL="1315319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9pPr>
    </p:titleStyle>
    <p:bodyStyle>
      <a:lvl1pPr marL="194981" indent="-194981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458289" indent="-17498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168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654934" indent="-1766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147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851581" indent="-14832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147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049894" indent="-14832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147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249553" indent="-15126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381084" indent="-13153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15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78383" indent="-131530" algn="l" rtl="0" eaLnBrk="1" latinLnBrk="0" hangingPunct="1">
        <a:spcBef>
          <a:spcPct val="20000"/>
        </a:spcBef>
        <a:buClr>
          <a:schemeClr val="tx2"/>
        </a:buClr>
        <a:buChar char="•"/>
        <a:defRPr kumimoji="0" sz="1153" kern="1200">
          <a:solidFill>
            <a:schemeClr val="tx1"/>
          </a:solidFill>
          <a:latin typeface="+mn-lt"/>
          <a:ea typeface="+mn-ea"/>
          <a:cs typeface="+mn-cs"/>
        </a:defRPr>
      </a:lvl8pPr>
      <a:lvl9pPr marL="1775680" indent="-13153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1pPr>
      <a:lvl2pPr marL="32882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2pPr>
      <a:lvl3pPr marL="65766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3pPr>
      <a:lvl4pPr marL="98648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31531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64414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972977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30180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63063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93" y="273847"/>
            <a:ext cx="8281035" cy="994172"/>
          </a:xfrm>
          <a:prstGeom prst="rect">
            <a:avLst/>
          </a:prstGeom>
        </p:spPr>
        <p:txBody>
          <a:bodyPr vert="horz" lIns="91308" tIns="45654" rIns="91308" bIns="4565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93" y="1369219"/>
            <a:ext cx="8281035" cy="3263504"/>
          </a:xfrm>
          <a:prstGeom prst="rect">
            <a:avLst/>
          </a:prstGeom>
        </p:spPr>
        <p:txBody>
          <a:bodyPr vert="horz" lIns="91308" tIns="45654" rIns="91308" bIns="4565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4767264"/>
            <a:ext cx="2160270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408" y="4767264"/>
            <a:ext cx="3240405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4767264"/>
            <a:ext cx="2160270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91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5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  <p:sldLayoutId id="2147484464" r:id="rId12"/>
    <p:sldLayoutId id="2147484465" r:id="rId13"/>
  </p:sldLayoutIdLst>
  <p:hf sldNum="0" hdr="0" ftr="0" dt="0"/>
  <p:txStyles>
    <p:titleStyle>
      <a:lvl1pPr algn="l" defTabSz="68467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6" indent="-171186" algn="l" defTabSz="68467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63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170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47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84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18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526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89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0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7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1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356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2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033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34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64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92" y="273847"/>
            <a:ext cx="8281035" cy="994172"/>
          </a:xfrm>
          <a:prstGeom prst="rect">
            <a:avLst/>
          </a:prstGeom>
        </p:spPr>
        <p:txBody>
          <a:bodyPr vert="horz" lIns="91308" tIns="45654" rIns="91308" bIns="4565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92" y="1369219"/>
            <a:ext cx="8281035" cy="3263504"/>
          </a:xfrm>
          <a:prstGeom prst="rect">
            <a:avLst/>
          </a:prstGeom>
        </p:spPr>
        <p:txBody>
          <a:bodyPr vert="horz" lIns="91308" tIns="45654" rIns="91308" bIns="4565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4767264"/>
            <a:ext cx="2160270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407" y="4767264"/>
            <a:ext cx="3240405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4767264"/>
            <a:ext cx="2160270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91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9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  <p:sldLayoutId id="2147484478" r:id="rId12"/>
    <p:sldLayoutId id="2147484479" r:id="rId13"/>
  </p:sldLayoutIdLst>
  <p:hf sldNum="0" hdr="0" ftr="0" dt="0"/>
  <p:txStyles>
    <p:titleStyle>
      <a:lvl1pPr algn="l" defTabSz="68467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6" indent="-171186" algn="l" defTabSz="68467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63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170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47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84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18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526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89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0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7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1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356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2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033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34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64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92" y="273847"/>
            <a:ext cx="8281035" cy="994172"/>
          </a:xfrm>
          <a:prstGeom prst="rect">
            <a:avLst/>
          </a:prstGeom>
        </p:spPr>
        <p:txBody>
          <a:bodyPr vert="horz" lIns="91308" tIns="45654" rIns="91308" bIns="4565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92" y="1369219"/>
            <a:ext cx="8281035" cy="3263504"/>
          </a:xfrm>
          <a:prstGeom prst="rect">
            <a:avLst/>
          </a:prstGeom>
        </p:spPr>
        <p:txBody>
          <a:bodyPr vert="horz" lIns="91308" tIns="45654" rIns="91308" bIns="4565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4767264"/>
            <a:ext cx="2160270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407" y="4767264"/>
            <a:ext cx="3240405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4767264"/>
            <a:ext cx="2160270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91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5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  <p:sldLayoutId id="2147484492" r:id="rId12"/>
    <p:sldLayoutId id="2147484493" r:id="rId13"/>
  </p:sldLayoutIdLst>
  <p:hf sldNum="0" hdr="0" ftr="0" dt="0"/>
  <p:txStyles>
    <p:titleStyle>
      <a:lvl1pPr algn="l" defTabSz="68467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6" indent="-171186" algn="l" defTabSz="68467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63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170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47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84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18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526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89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0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7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1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356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2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033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34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64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6" y="273847"/>
            <a:ext cx="8281035" cy="994172"/>
          </a:xfrm>
          <a:prstGeom prst="rect">
            <a:avLst/>
          </a:prstGeom>
        </p:spPr>
        <p:txBody>
          <a:bodyPr vert="horz" lIns="91234" tIns="45617" rIns="91234" bIns="4561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6" y="1369219"/>
            <a:ext cx="8281035" cy="3263504"/>
          </a:xfrm>
          <a:prstGeom prst="rect">
            <a:avLst/>
          </a:prstGeom>
        </p:spPr>
        <p:txBody>
          <a:bodyPr vert="horz" lIns="91234" tIns="45617" rIns="91234" bIns="4561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4767264"/>
            <a:ext cx="2160270" cy="273844"/>
          </a:xfrm>
          <a:prstGeom prst="rect">
            <a:avLst/>
          </a:prstGeom>
        </p:spPr>
        <p:txBody>
          <a:bodyPr vert="horz" lIns="91234" tIns="45617" rIns="91234" bIns="4561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401" y="4767264"/>
            <a:ext cx="3240405" cy="273844"/>
          </a:xfrm>
          <a:prstGeom prst="rect">
            <a:avLst/>
          </a:prstGeom>
        </p:spPr>
        <p:txBody>
          <a:bodyPr vert="horz" lIns="91234" tIns="45617" rIns="91234" bIns="4561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4767264"/>
            <a:ext cx="2160270" cy="273844"/>
          </a:xfrm>
          <a:prstGeom prst="rect">
            <a:avLst/>
          </a:prstGeom>
        </p:spPr>
        <p:txBody>
          <a:bodyPr vert="horz" lIns="91234" tIns="45617" rIns="91234" bIns="4561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83" eaLnBrk="1" fontAlgn="auto" hangingPunct="1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08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05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  <p:sldLayoutId id="2147484530" r:id="rId12"/>
    <p:sldLayoutId id="2147484531" r:id="rId13"/>
  </p:sldLayoutIdLst>
  <p:hf sldNum="0" hdr="0" ftr="0" dt="0"/>
  <p:txStyles>
    <p:titleStyle>
      <a:lvl1pPr algn="l" defTabSz="6840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38" indent="-171038" algn="l" defTabSz="6840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13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086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060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035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109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134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158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233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75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49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74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98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173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146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120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095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6012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6012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544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3663" y="3278981"/>
            <a:ext cx="6837521" cy="857250"/>
          </a:xfrm>
          <a:prstGeom prst="rect">
            <a:avLst/>
          </a:prstGeom>
          <a:effectLst/>
        </p:spPr>
        <p:txBody>
          <a:bodyPr vert="horz" lIns="68574" tIns="34289" rIns="68574" bIns="34289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00150" y="548970"/>
            <a:ext cx="6720840" cy="26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80810" y="4629243"/>
            <a:ext cx="264033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fld id="{5F128A80-3F70-4842-AF2E-1129AD07CFD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VnTimes28" pitchFamily="2" charset="0"/>
                <a:cs typeface="+mn-cs"/>
              </a:rPr>
              <a:pPr defTabSz="685732" eaLnBrk="1" hangingPunct="1">
                <a:defRPr/>
              </a:pPr>
              <a:t>12/4/2022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0060" y="4629243"/>
            <a:ext cx="352044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00500" y="4629243"/>
            <a:ext cx="192024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fld id="{E257A3D4-77F8-4280-9C9E-66DA75B9E6B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VnTimes28" pitchFamily="2" charset="0"/>
                <a:cs typeface="+mn-cs"/>
              </a:rPr>
              <a:pPr defTabSz="685732" eaLnBrk="1" hangingPunct="1"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87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>
    <p:cover dir="ld"/>
  </p:transition>
  <p:txStyles>
    <p:titleStyle>
      <a:lvl1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2pPr>
      <a:lvl3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3pPr>
      <a:lvl4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4pPr>
      <a:lvl5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34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700" kern="1200">
          <a:solidFill>
            <a:srgbClr val="404040"/>
          </a:solidFill>
          <a:latin typeface="+mn-lt"/>
          <a:ea typeface="+mn-ea"/>
          <a:cs typeface="+mn-cs"/>
        </a:defRPr>
      </a:lvl1pPr>
      <a:lvl2pPr marL="410726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616684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822638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041693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100" kern="1200">
          <a:solidFill>
            <a:srgbClr val="404040"/>
          </a:solidFill>
          <a:latin typeface="+mn-lt"/>
          <a:ea typeface="+mn-ea"/>
          <a:cs typeface="+mn-cs"/>
        </a:defRPr>
      </a:lvl5pPr>
      <a:lvl6pPr marL="1248032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325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331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621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6012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6012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544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3663" y="3278981"/>
            <a:ext cx="6837521" cy="857250"/>
          </a:xfrm>
          <a:prstGeom prst="rect">
            <a:avLst/>
          </a:prstGeom>
          <a:effectLst/>
        </p:spPr>
        <p:txBody>
          <a:bodyPr vert="horz" lIns="68574" tIns="34289" rIns="68574" bIns="34289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00150" y="548970"/>
            <a:ext cx="6720840" cy="26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80810" y="4629243"/>
            <a:ext cx="264033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fld id="{5F128A80-3F70-4842-AF2E-1129AD07CFD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VnTimes28" pitchFamily="2" charset="0"/>
              </a:rPr>
              <a:pPr defTabSz="685732" eaLnBrk="1" hangingPunct="1">
                <a:defRPr/>
              </a:pPr>
              <a:t>12/4/2022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0060" y="4629243"/>
            <a:ext cx="352044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00500" y="4629243"/>
            <a:ext cx="192024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fld id="{E257A3D4-77F8-4280-9C9E-66DA75B9E6B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VnTimes28" pitchFamily="2" charset="0"/>
              </a:rPr>
              <a:pPr defTabSz="685732" eaLnBrk="1" hangingPunct="1"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4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ransition spd="med">
    <p:cover dir="ld"/>
  </p:transition>
  <p:txStyles>
    <p:titleStyle>
      <a:lvl1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2pPr>
      <a:lvl3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3pPr>
      <a:lvl4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4pPr>
      <a:lvl5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34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700" kern="1200">
          <a:solidFill>
            <a:srgbClr val="404040"/>
          </a:solidFill>
          <a:latin typeface="+mn-lt"/>
          <a:ea typeface="+mn-ea"/>
          <a:cs typeface="+mn-cs"/>
        </a:defRPr>
      </a:lvl1pPr>
      <a:lvl2pPr marL="410726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616684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822638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041693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100" kern="1200">
          <a:solidFill>
            <a:srgbClr val="404040"/>
          </a:solidFill>
          <a:latin typeface="+mn-lt"/>
          <a:ea typeface="+mn-ea"/>
          <a:cs typeface="+mn-cs"/>
        </a:defRPr>
      </a:lvl5pPr>
      <a:lvl6pPr marL="1248032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325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331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621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6012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6012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544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3663" y="3278981"/>
            <a:ext cx="6837521" cy="857250"/>
          </a:xfrm>
          <a:prstGeom prst="rect">
            <a:avLst/>
          </a:prstGeom>
          <a:effectLst/>
        </p:spPr>
        <p:txBody>
          <a:bodyPr vert="horz" lIns="68574" tIns="34289" rIns="68574" bIns="34289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00150" y="548970"/>
            <a:ext cx="6720840" cy="26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80810" y="4629243"/>
            <a:ext cx="264033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fld id="{5F128A80-3F70-4842-AF2E-1129AD07CFD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VnTimes28" pitchFamily="2" charset="0"/>
              </a:rPr>
              <a:pPr defTabSz="685732" eaLnBrk="1" hangingPunct="1">
                <a:defRPr/>
              </a:pPr>
              <a:t>12/4/2022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0060" y="4629243"/>
            <a:ext cx="352044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00500" y="4629243"/>
            <a:ext cx="192024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fld id="{E257A3D4-77F8-4280-9C9E-66DA75B9E6B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VnTimes28" pitchFamily="2" charset="0"/>
              </a:rPr>
              <a:pPr defTabSz="685732" eaLnBrk="1" hangingPunct="1"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4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1" r:id="rId1"/>
    <p:sldLayoutId id="2147484582" r:id="rId2"/>
    <p:sldLayoutId id="2147484583" r:id="rId3"/>
    <p:sldLayoutId id="2147484584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  <p:sldLayoutId id="2147484591" r:id="rId11"/>
  </p:sldLayoutIdLst>
  <p:transition spd="med">
    <p:cover dir="ld"/>
  </p:transition>
  <p:txStyles>
    <p:titleStyle>
      <a:lvl1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2pPr>
      <a:lvl3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3pPr>
      <a:lvl4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4pPr>
      <a:lvl5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34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700" kern="1200">
          <a:solidFill>
            <a:srgbClr val="404040"/>
          </a:solidFill>
          <a:latin typeface="+mn-lt"/>
          <a:ea typeface="+mn-ea"/>
          <a:cs typeface="+mn-cs"/>
        </a:defRPr>
      </a:lvl1pPr>
      <a:lvl2pPr marL="410726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616684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822638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041693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100" kern="1200">
          <a:solidFill>
            <a:srgbClr val="404040"/>
          </a:solidFill>
          <a:latin typeface="+mn-lt"/>
          <a:ea typeface="+mn-ea"/>
          <a:cs typeface="+mn-cs"/>
        </a:defRPr>
      </a:lvl5pPr>
      <a:lvl6pPr marL="1248032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325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331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621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3" y="57150"/>
            <a:ext cx="9601200" cy="5163011"/>
          </a:xfrm>
          <a:prstGeom prst="rect">
            <a:avLst/>
          </a:prstGeom>
        </p:spPr>
      </p:pic>
      <p:pic>
        <p:nvPicPr>
          <p:cNvPr id="2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071" y="-16002"/>
            <a:ext cx="1040149" cy="9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0830js5b15daddi012pz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140" y="2857500"/>
            <a:ext cx="456689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8879112" y="1145248"/>
            <a:ext cx="635080" cy="51435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660033"/>
              </a:solidFill>
              <a:latin typeface="Arial"/>
              <a:cs typeface="+mn-cs"/>
            </a:endParaRPr>
          </a:p>
        </p:txBody>
      </p:sp>
      <p:pic>
        <p:nvPicPr>
          <p:cNvPr id="10" name="Picture 5" descr="0830js5b15daddi012pz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4" y="3086100"/>
            <a:ext cx="47519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-73163" y="1017839"/>
            <a:ext cx="635079" cy="51435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660033"/>
              </a:solidFill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3900" y="113109"/>
            <a:ext cx="184714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87500" y="2720879"/>
            <a:ext cx="1667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802903" y="532659"/>
            <a:ext cx="7378742" cy="625154"/>
          </a:xfrm>
          <a:prstGeom prst="rect">
            <a:avLst/>
          </a:prstGeom>
          <a:noFill/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</a:p>
        </p:txBody>
      </p:sp>
      <p:sp>
        <p:nvSpPr>
          <p:cNvPr id="2" name="Text Box 24">
            <a:extLst>
              <a:ext uri="{FF2B5EF4-FFF2-40B4-BE49-F238E27FC236}">
                <a16:creationId xmlns:a16="http://schemas.microsoft.com/office/drawing/2014/main" id="{62796323-3530-409B-DFED-25055806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53" y="1423721"/>
            <a:ext cx="7838887" cy="1440762"/>
          </a:xfrm>
          <a:prstGeom prst="rect">
            <a:avLst/>
          </a:prstGeom>
          <a:noFill/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 </a:t>
            </a:r>
          </a:p>
          <a:p>
            <a:pPr algn="ctr"/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</p:txBody>
      </p:sp>
      <p:sp>
        <p:nvSpPr>
          <p:cNvPr id="3" name="Text Box 24">
            <a:extLst>
              <a:ext uri="{FF2B5EF4-FFF2-40B4-BE49-F238E27FC236}">
                <a16:creationId xmlns:a16="http://schemas.microsoft.com/office/drawing/2014/main" id="{55FA1A49-8DF2-80EF-15AE-A719742C8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636" y="3450839"/>
            <a:ext cx="5792428" cy="394322"/>
          </a:xfrm>
          <a:prstGeom prst="rect">
            <a:avLst/>
          </a:prstGeom>
          <a:noFill/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LỜI KÊU GỌI TOÀN DÂN TẬP THỂ DỤC</a:t>
            </a:r>
          </a:p>
        </p:txBody>
      </p:sp>
    </p:spTree>
    <p:extLst>
      <p:ext uri="{BB962C8B-B14F-4D97-AF65-F5344CB8AC3E}">
        <p14:creationId xmlns:p14="http://schemas.microsoft.com/office/powerpoint/2010/main" val="6337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44167" y="1026645"/>
            <a:ext cx="138550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9" rIns="68573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9pPr>
          </a:lstStyle>
          <a:p>
            <a:pPr defTabSz="685715" eaLnBrk="1" hangingPunct="1"/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>
          <a:xfrm>
            <a:off x="267793" y="631000"/>
            <a:ext cx="9487853" cy="513154"/>
          </a:xfrm>
          <a:prstGeom prst="rect">
            <a:avLst/>
          </a:prstGeom>
          <a:noFill/>
        </p:spPr>
        <p:txBody>
          <a:bodyPr/>
          <a:lstStyle>
            <a:lvl1pPr marL="171434" indent="-136910" algn="l" rtl="0" eaLnBrk="0" fontAlgn="base" hangingPunct="0">
              <a:spcBef>
                <a:spcPct val="20000"/>
              </a:spcBef>
              <a:spcAft>
                <a:spcPts val="225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7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410726" indent="-136910" algn="l" rtl="0" eaLnBrk="0" fontAlgn="base" hangingPunct="0">
              <a:spcBef>
                <a:spcPct val="20000"/>
              </a:spcBef>
              <a:spcAft>
                <a:spcPts val="225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616684" indent="-136910" algn="l" rtl="0" eaLnBrk="0" fontAlgn="base" hangingPunct="0">
              <a:spcBef>
                <a:spcPct val="20000"/>
              </a:spcBef>
              <a:spcAft>
                <a:spcPts val="225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822638" indent="-136910" algn="l" rtl="0" eaLnBrk="0" fontAlgn="base" hangingPunct="0">
              <a:spcBef>
                <a:spcPct val="20000"/>
              </a:spcBef>
              <a:spcAft>
                <a:spcPts val="225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041693" indent="-136910" algn="l" rtl="0" eaLnBrk="0" fontAlgn="base" hangingPunct="0">
              <a:spcBef>
                <a:spcPct val="20000"/>
              </a:spcBef>
              <a:spcAft>
                <a:spcPts val="225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1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248032" indent="-137147" algn="l" defTabSz="685732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74325" indent="-137147" algn="l" defTabSz="685732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14331" indent="-137147" algn="l" defTabSz="685732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940621" indent="-137147" algn="l" defTabSz="685732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altLang="en-US" sz="2833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3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28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altLang="en-US" sz="2833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76664" y="1923678"/>
            <a:ext cx="0" cy="31200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20080" y="2007231"/>
            <a:ext cx="5107664" cy="1200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Mỗi một người dân </a:t>
            </a: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ớt  </a:t>
            </a:r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 là </a:t>
            </a: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nước yếu ớt</a:t>
            </a:r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một người dân </a:t>
            </a: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 khoẻ</a:t>
            </a:r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là </a:t>
            </a: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nước mạnh khoẻ</a:t>
            </a:r>
            <a:r>
              <a:rPr lang="nl-NL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787679" y="2060145"/>
            <a:ext cx="176783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836963" y="2453956"/>
            <a:ext cx="143672" cy="3068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27940" y="2819990"/>
            <a:ext cx="119126" cy="3272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070706" y="2800090"/>
            <a:ext cx="109264" cy="3272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34503" y="3470188"/>
            <a:ext cx="51076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Vậy nên</a:t>
            </a:r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dục,</a:t>
            </a:r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 bổ </a:t>
            </a:r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 khỏe</a:t>
            </a:r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 phận </a:t>
            </a:r>
            <a:r>
              <a:rPr lang="nl-NL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mỗi một người yêu nước.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660180" y="3501130"/>
            <a:ext cx="176783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108134" y="3501130"/>
            <a:ext cx="143672" cy="3068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344216" y="3906705"/>
            <a:ext cx="119126" cy="3272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378392" y="4257880"/>
            <a:ext cx="115462" cy="3059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265277" y="4233999"/>
            <a:ext cx="130832" cy="3272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998870" y="2793569"/>
            <a:ext cx="109264" cy="3272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87541" y="223689"/>
            <a:ext cx="7320881" cy="7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9763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8"/>
            <a:ext cx="9601200" cy="540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5"/>
          <p:cNvSpPr>
            <a:spLocks noChangeArrowheads="1" noChangeShapeType="1" noTextEdit="1"/>
          </p:cNvSpPr>
          <p:nvPr/>
        </p:nvSpPr>
        <p:spPr bwMode="auto">
          <a:xfrm>
            <a:off x="2080260" y="1671658"/>
            <a:ext cx="5680710" cy="174021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36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Đọc</a:t>
            </a:r>
            <a:r>
              <a:rPr lang="en-US" sz="336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 </a:t>
            </a:r>
            <a:r>
              <a:rPr lang="en-US" sz="336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nhóm</a:t>
            </a:r>
            <a:endParaRPr lang="en-US" sz="336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432448" y="3507854"/>
            <a:ext cx="3440440" cy="4740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60" b="1" kern="10" dirty="0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phút</a:t>
            </a:r>
            <a:endParaRPr lang="en-US" sz="3360" b="1" kern="10" dirty="0">
              <a:ln w="12700">
                <a:solidFill>
                  <a:srgbClr val="3399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8"/>
            <a:ext cx="9601200" cy="540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5"/>
          <p:cNvSpPr>
            <a:spLocks noChangeArrowheads="1" noChangeShapeType="1" noTextEdit="1"/>
          </p:cNvSpPr>
          <p:nvPr/>
        </p:nvSpPr>
        <p:spPr bwMode="auto">
          <a:xfrm>
            <a:off x="2080260" y="1671658"/>
            <a:ext cx="5680710" cy="174021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36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Thi</a:t>
            </a:r>
            <a:r>
              <a:rPr lang="en-US" sz="336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 </a:t>
            </a:r>
            <a:r>
              <a:rPr lang="en-US" sz="336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đọc</a:t>
            </a:r>
            <a:endParaRPr lang="en-US" sz="336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867267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44167" y="1570495"/>
            <a:ext cx="138550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9" rIns="68573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9pPr>
          </a:lstStyle>
          <a:p>
            <a:pPr defTabSz="685715" eaLnBrk="1" hangingPunct="1"/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36104" y="771550"/>
            <a:ext cx="9121140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25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27 - 3 - 1946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HỒ CHÍ MINH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84176" y="267494"/>
            <a:ext cx="7320881" cy="7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78405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540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51FBA62-541B-767D-5987-6899FD371D24}"/>
              </a:ext>
            </a:extLst>
          </p:cNvPr>
          <p:cNvSpPr/>
          <p:nvPr/>
        </p:nvSpPr>
        <p:spPr>
          <a:xfrm>
            <a:off x="3360440" y="1954932"/>
            <a:ext cx="4536504" cy="1480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B71ADB-2008-0613-E7CF-346E1D6FAB91}"/>
              </a:ext>
            </a:extLst>
          </p:cNvPr>
          <p:cNvSpPr txBox="1">
            <a:spLocks/>
          </p:cNvSpPr>
          <p:nvPr/>
        </p:nvSpPr>
        <p:spPr>
          <a:xfrm>
            <a:off x="3936504" y="2124075"/>
            <a:ext cx="3168352" cy="895350"/>
          </a:xfrm>
          <a:prstGeom prst="rect">
            <a:avLst/>
          </a:prstGeom>
        </p:spPr>
        <p:txBody>
          <a:bodyPr vert="horz" lIns="91234" tIns="45617" rIns="91234" bIns="45617" rtlCol="0" anchor="b">
            <a:normAutofit/>
          </a:bodyPr>
          <a:lstStyle>
            <a:lvl1pPr algn="ctr" defTabSz="6840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ĐỌC HIỂU</a:t>
            </a:r>
          </a:p>
        </p:txBody>
      </p:sp>
    </p:spTree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70" y="-19509"/>
            <a:ext cx="9601200" cy="5163011"/>
          </a:xfrm>
          <a:prstGeom prst="rect">
            <a:avLst/>
          </a:prstGeom>
        </p:spPr>
      </p:pic>
      <p:pic>
        <p:nvPicPr>
          <p:cNvPr id="2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071" y="-16002"/>
            <a:ext cx="1040149" cy="9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0830js5b15daddi012pz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140" y="2857500"/>
            <a:ext cx="456689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8879112" y="1145248"/>
            <a:ext cx="635080" cy="51435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660033"/>
              </a:solidFill>
              <a:latin typeface="Arial"/>
              <a:cs typeface="+mn-cs"/>
            </a:endParaRPr>
          </a:p>
        </p:txBody>
      </p:sp>
      <p:pic>
        <p:nvPicPr>
          <p:cNvPr id="10" name="Picture 5" descr="0830js5b15daddi012pz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4" y="3086100"/>
            <a:ext cx="47519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-73163" y="1017839"/>
            <a:ext cx="635079" cy="51435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660033"/>
              </a:solidFill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3900" y="113109"/>
            <a:ext cx="184714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87500" y="2720879"/>
            <a:ext cx="1667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2123" y="1234910"/>
            <a:ext cx="3070285" cy="742950"/>
          </a:xfrm>
          <a:prstGeom prst="star32">
            <a:avLst>
              <a:gd name="adj" fmla="val 37500"/>
            </a:avLst>
          </a:prstGeom>
          <a:solidFill>
            <a:srgbClr val="FFCC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ĐỌC HIỂU 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209162" y="2205688"/>
            <a:ext cx="8774927" cy="1163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vi-VN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khoẻ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pt-BR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2040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48"/>
            <a:ext cx="9601200" cy="5163011"/>
          </a:xfrm>
          <a:prstGeom prst="rect">
            <a:avLst/>
          </a:prstGeom>
        </p:spPr>
      </p:pic>
      <p:pic>
        <p:nvPicPr>
          <p:cNvPr id="2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47" y="-16002"/>
            <a:ext cx="1236983" cy="11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93900" y="113109"/>
            <a:ext cx="184714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87500" y="2720879"/>
            <a:ext cx="1667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4064" y="1147593"/>
            <a:ext cx="3204368" cy="742950"/>
          </a:xfrm>
          <a:prstGeom prst="star32">
            <a:avLst>
              <a:gd name="adj" fmla="val 37500"/>
            </a:avLst>
          </a:prstGeom>
          <a:solidFill>
            <a:srgbClr val="FFCC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ĐỌC HIỂU 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516928" y="2266630"/>
            <a:ext cx="8567343" cy="1163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dục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3543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47" y="-16002"/>
            <a:ext cx="1236983" cy="11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93900" y="113109"/>
            <a:ext cx="184714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87500" y="2720879"/>
            <a:ext cx="1667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Terminator 5"/>
          <p:cNvSpPr/>
          <p:nvPr/>
        </p:nvSpPr>
        <p:spPr>
          <a:xfrm>
            <a:off x="3568627" y="2316646"/>
            <a:ext cx="2535951" cy="1180159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+mj-lt"/>
              </a:rPr>
              <a:t>Tập thể dục thường xuyên</a:t>
            </a:r>
            <a:endParaRPr lang="en-US" sz="2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0400" y="1382293"/>
            <a:ext cx="3672407" cy="648072"/>
          </a:xfrm>
          <a:prstGeom prst="rect">
            <a:avLst/>
          </a:prstGeom>
          <a:solidFill>
            <a:srgbClr val="FFCCFF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dirty="0">
                <a:solidFill>
                  <a:schemeClr val="tx1"/>
                </a:solidFill>
                <a:latin typeface="+mj-lt"/>
              </a:rPr>
              <a:t>Không tốn kém, khó khăn</a:t>
            </a:r>
            <a:endParaRPr lang="en-US" sz="2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50686" y="2240262"/>
            <a:ext cx="2655912" cy="648072"/>
          </a:xfrm>
          <a:prstGeom prst="rect">
            <a:avLst/>
          </a:prstGeom>
          <a:solidFill>
            <a:srgbClr val="FFCCFF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dirty="0">
                <a:solidFill>
                  <a:schemeClr val="tx1"/>
                </a:solidFill>
                <a:latin typeface="+mj-lt"/>
              </a:rPr>
              <a:t>Ai cũng làm được</a:t>
            </a:r>
            <a:endParaRPr lang="en-US" sz="2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50686" y="3169451"/>
            <a:ext cx="2830434" cy="648072"/>
          </a:xfrm>
          <a:prstGeom prst="rect">
            <a:avLst/>
          </a:prstGeom>
          <a:solidFill>
            <a:srgbClr val="FFCCFF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dirty="0">
                <a:solidFill>
                  <a:schemeClr val="tx1"/>
                </a:solidFill>
                <a:latin typeface="+mj-lt"/>
              </a:rPr>
              <a:t>Khí huyết lưu thông</a:t>
            </a:r>
            <a:endParaRPr lang="en-US" sz="2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08782" y="4155926"/>
            <a:ext cx="3100893" cy="648072"/>
          </a:xfrm>
          <a:prstGeom prst="rect">
            <a:avLst/>
          </a:prstGeom>
          <a:solidFill>
            <a:srgbClr val="FFCCFF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dirty="0">
                <a:solidFill>
                  <a:schemeClr val="tx1"/>
                </a:solidFill>
                <a:latin typeface="+mj-lt"/>
              </a:rPr>
              <a:t>Tinh thần sảng khoái</a:t>
            </a:r>
            <a:endParaRPr lang="en-US" sz="2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4097" y="3291830"/>
            <a:ext cx="2603676" cy="648072"/>
          </a:xfrm>
          <a:prstGeom prst="rect">
            <a:avLst/>
          </a:prstGeom>
          <a:solidFill>
            <a:srgbClr val="FFCCFF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dirty="0">
                <a:solidFill>
                  <a:schemeClr val="tx1"/>
                </a:solidFill>
                <a:latin typeface="+mj-lt"/>
              </a:rPr>
              <a:t>Đẩy lùi bệnh tật</a:t>
            </a:r>
            <a:endParaRPr lang="en-US" sz="2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40475" y="2124859"/>
            <a:ext cx="1229094" cy="648072"/>
          </a:xfrm>
          <a:prstGeom prst="rect">
            <a:avLst/>
          </a:prstGeom>
          <a:solidFill>
            <a:srgbClr val="FFCCFF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dirty="0">
                <a:solidFill>
                  <a:schemeClr val="tx1"/>
                </a:solidFill>
                <a:latin typeface="+mj-lt"/>
              </a:rPr>
              <a:t>....</a:t>
            </a:r>
            <a:endParaRPr lang="en-US" sz="25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1" name="Straight Connector 10"/>
          <p:cNvCxnSpPr>
            <a:stCxn id="7" idx="2"/>
            <a:endCxn id="6" idx="0"/>
          </p:cNvCxnSpPr>
          <p:nvPr/>
        </p:nvCxnSpPr>
        <p:spPr>
          <a:xfrm flipH="1">
            <a:off x="4836603" y="2030365"/>
            <a:ext cx="1" cy="28628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4" idx="1"/>
          </p:cNvCxnSpPr>
          <p:nvPr/>
        </p:nvCxnSpPr>
        <p:spPr>
          <a:xfrm flipV="1">
            <a:off x="6101992" y="2564298"/>
            <a:ext cx="548694" cy="25315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5" idx="1"/>
          </p:cNvCxnSpPr>
          <p:nvPr/>
        </p:nvCxnSpPr>
        <p:spPr>
          <a:xfrm>
            <a:off x="6104578" y="3169451"/>
            <a:ext cx="546108" cy="32403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2"/>
            <a:endCxn id="17" idx="0"/>
          </p:cNvCxnSpPr>
          <p:nvPr/>
        </p:nvCxnSpPr>
        <p:spPr>
          <a:xfrm flipH="1">
            <a:off x="4759229" y="3496805"/>
            <a:ext cx="77374" cy="65912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1"/>
            <a:endCxn id="19" idx="3"/>
          </p:cNvCxnSpPr>
          <p:nvPr/>
        </p:nvCxnSpPr>
        <p:spPr>
          <a:xfrm flipH="1">
            <a:off x="2867773" y="2906726"/>
            <a:ext cx="700854" cy="70914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1" idx="3"/>
          </p:cNvCxnSpPr>
          <p:nvPr/>
        </p:nvCxnSpPr>
        <p:spPr>
          <a:xfrm flipH="1" flipV="1">
            <a:off x="2369569" y="2448895"/>
            <a:ext cx="1199058" cy="17155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284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47" y="-16002"/>
            <a:ext cx="1236983" cy="11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93900" y="113109"/>
            <a:ext cx="184714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87500" y="2720879"/>
            <a:ext cx="1667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24" y="1214474"/>
            <a:ext cx="3168352" cy="1861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736" y="1288668"/>
            <a:ext cx="3168352" cy="1787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24" y="3463877"/>
            <a:ext cx="3273140" cy="15368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736" y="3257685"/>
            <a:ext cx="3168352" cy="17430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35512" y="2449327"/>
            <a:ext cx="3672408" cy="12970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 khỏe rất quan trọng và cần thiết</a:t>
            </a:r>
            <a:endParaRPr lang="en-US" altLang="en-US" sz="2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07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48"/>
            <a:ext cx="9601200" cy="5163011"/>
          </a:xfrm>
          <a:prstGeom prst="rect">
            <a:avLst/>
          </a:prstGeom>
        </p:spPr>
      </p:pic>
      <p:pic>
        <p:nvPicPr>
          <p:cNvPr id="2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47" y="-16002"/>
            <a:ext cx="1236983" cy="11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93900" y="113109"/>
            <a:ext cx="184714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87500" y="2720879"/>
            <a:ext cx="1667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4064" y="1147593"/>
            <a:ext cx="3132360" cy="742950"/>
          </a:xfrm>
          <a:prstGeom prst="star32">
            <a:avLst>
              <a:gd name="adj" fmla="val 37500"/>
            </a:avLst>
          </a:prstGeom>
          <a:solidFill>
            <a:srgbClr val="FFCC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ĐỌC HIỂU 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538153" y="2187091"/>
            <a:ext cx="8280921" cy="1163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039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B7DF5DB-00B8-631F-0DE2-B98111215ECF}"/>
              </a:ext>
            </a:extLst>
          </p:cNvPr>
          <p:cNvSpPr/>
          <p:nvPr/>
        </p:nvSpPr>
        <p:spPr>
          <a:xfrm>
            <a:off x="1272208" y="663538"/>
            <a:ext cx="3024336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8FBE4D-4555-4112-30A3-16432A4C2701}"/>
              </a:ext>
            </a:extLst>
          </p:cNvPr>
          <p:cNvSpPr txBox="1">
            <a:spLocks/>
          </p:cNvSpPr>
          <p:nvPr/>
        </p:nvSpPr>
        <p:spPr>
          <a:xfrm>
            <a:off x="-816074" y="-231812"/>
            <a:ext cx="7200900" cy="1790700"/>
          </a:xfrm>
          <a:prstGeom prst="rect">
            <a:avLst/>
          </a:prstGeom>
        </p:spPr>
        <p:txBody>
          <a:bodyPr vert="horz" lIns="91234" tIns="45617" rIns="91234" bIns="45617" rtlCol="0" anchor="b">
            <a:normAutofit/>
          </a:bodyPr>
          <a:lstStyle>
            <a:lvl1pPr algn="ctr" defTabSz="6840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KHỞI ĐỘNG</a:t>
            </a:r>
          </a:p>
        </p:txBody>
      </p:sp>
      <p:pic>
        <p:nvPicPr>
          <p:cNvPr id="8" name="Picture 3" descr="POINSET2">
            <a:extLst>
              <a:ext uri="{FF2B5EF4-FFF2-40B4-BE49-F238E27FC236}">
                <a16:creationId xmlns:a16="http://schemas.microsoft.com/office/drawing/2014/main" id="{B84B2CE9-CDA3-03FA-21DB-BB314AD2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" y="-88582"/>
            <a:ext cx="1963578" cy="195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9C85BDA6-BD85-3EB0-C884-F31C1B89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00942" y="3275174"/>
            <a:ext cx="1963578" cy="195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nip Diagonal Corner Rectangle 39">
            <a:extLst>
              <a:ext uri="{FF2B5EF4-FFF2-40B4-BE49-F238E27FC236}">
                <a16:creationId xmlns:a16="http://schemas.microsoft.com/office/drawing/2014/main" id="{79A4C394-2ED3-5A2A-5330-5A9AB2B4448A}"/>
              </a:ext>
            </a:extLst>
          </p:cNvPr>
          <p:cNvSpPr/>
          <p:nvPr/>
        </p:nvSpPr>
        <p:spPr>
          <a:xfrm>
            <a:off x="408112" y="1707654"/>
            <a:ext cx="8784976" cy="1289511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endParaRPr lang="en-US" altLang="en-US" sz="252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B676742-9CE6-80E9-2DB4-527E599AF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36" y="1638548"/>
            <a:ext cx="86960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altLang="en-US" sz="32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39">
            <a:extLst>
              <a:ext uri="{FF2B5EF4-FFF2-40B4-BE49-F238E27FC236}">
                <a16:creationId xmlns:a16="http://schemas.microsoft.com/office/drawing/2014/main" id="{D9D76DAE-BDCE-CCCD-D651-6DF5731B7816}"/>
              </a:ext>
            </a:extLst>
          </p:cNvPr>
          <p:cNvSpPr/>
          <p:nvPr/>
        </p:nvSpPr>
        <p:spPr>
          <a:xfrm>
            <a:off x="407121" y="3255826"/>
            <a:ext cx="8209903" cy="122413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 :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79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779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en-US" sz="2520" dirty="0"/>
            </a:br>
            <a:endParaRPr lang="en-US" sz="252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507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48"/>
            <a:ext cx="9601200" cy="5163011"/>
          </a:xfrm>
          <a:prstGeom prst="rect">
            <a:avLst/>
          </a:prstGeom>
        </p:spPr>
      </p:pic>
      <p:pic>
        <p:nvPicPr>
          <p:cNvPr id="2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47" y="-16002"/>
            <a:ext cx="1236983" cy="11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93900" y="113109"/>
            <a:ext cx="184714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87500" y="2720879"/>
            <a:ext cx="1667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4064" y="1147593"/>
            <a:ext cx="2916336" cy="742950"/>
          </a:xfrm>
          <a:prstGeom prst="star32">
            <a:avLst>
              <a:gd name="adj" fmla="val 37500"/>
            </a:avLst>
          </a:prstGeom>
          <a:solidFill>
            <a:srgbClr val="FFCC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+mn-cs"/>
              </a:rPr>
              <a:t>ĐỌC HIỂU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554324" y="2298704"/>
            <a:ext cx="8732711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048142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7"/>
            <a:ext cx="9601200" cy="5163011"/>
          </a:xfrm>
          <a:prstGeom prst="rect">
            <a:avLst/>
          </a:prstGeom>
        </p:spPr>
      </p:pic>
      <p:pic>
        <p:nvPicPr>
          <p:cNvPr id="2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47" y="-16002"/>
            <a:ext cx="1236983" cy="11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93900" y="113109"/>
            <a:ext cx="184714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87500" y="2720879"/>
            <a:ext cx="1667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24135" y="1671953"/>
            <a:ext cx="8352929" cy="1563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nl-NL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kêu gọi toàn dân tập thể dục là lời kêu gọi giàu sức thuyết phục của Bác Hồ. Để toàn dân có ý thức luyện tập thể dục để bồi bổ sức khỏe.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135" y="824325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</a:p>
        </p:txBody>
      </p:sp>
    </p:spTree>
    <p:extLst>
      <p:ext uri="{BB962C8B-B14F-4D97-AF65-F5344CB8AC3E}">
        <p14:creationId xmlns:p14="http://schemas.microsoft.com/office/powerpoint/2010/main" val="1745902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-128588"/>
            <a:ext cx="96012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21A5CC-EA56-BB6B-AD83-33B4DCFCF9C3}"/>
              </a:ext>
            </a:extLst>
          </p:cNvPr>
          <p:cNvSpPr/>
          <p:nvPr/>
        </p:nvSpPr>
        <p:spPr>
          <a:xfrm>
            <a:off x="3360440" y="1954932"/>
            <a:ext cx="4536504" cy="1480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2E79A2-76AB-6B94-63DD-72A44EA4BFA3}"/>
              </a:ext>
            </a:extLst>
          </p:cNvPr>
          <p:cNvSpPr txBox="1">
            <a:spLocks/>
          </p:cNvSpPr>
          <p:nvPr/>
        </p:nvSpPr>
        <p:spPr>
          <a:xfrm>
            <a:off x="3936504" y="2124075"/>
            <a:ext cx="3168352" cy="895350"/>
          </a:xfrm>
          <a:prstGeom prst="rect">
            <a:avLst/>
          </a:prstGeom>
        </p:spPr>
        <p:txBody>
          <a:bodyPr vert="horz" lIns="91234" tIns="45617" rIns="91234" bIns="45617" rtlCol="0" anchor="b">
            <a:normAutofit fontScale="92500"/>
          </a:bodyPr>
          <a:lstStyle>
            <a:lvl1pPr algn="ctr" defTabSz="6840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LUYỆN TẬP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761"/>
            <a:ext cx="9601200" cy="5163011"/>
          </a:xfrm>
          <a:prstGeom prst="rect">
            <a:avLst/>
          </a:prstGeom>
        </p:spPr>
      </p:pic>
      <p:pic>
        <p:nvPicPr>
          <p:cNvPr id="2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47" y="-16002"/>
            <a:ext cx="1236983" cy="11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93900" y="113109"/>
            <a:ext cx="184714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87500" y="2720879"/>
            <a:ext cx="1667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127545" y="634875"/>
            <a:ext cx="8558156" cy="119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ai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câu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54E9285B-13BF-D87A-87BF-88907647A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22" y="1974479"/>
            <a:ext cx="6313970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1220517F-2030-EA01-8BBE-77DFD88E9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85" y="2702521"/>
            <a:ext cx="6302907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D94ED505-B869-C387-8D83-BED4D8407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61" y="3425148"/>
            <a:ext cx="6290331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A68103-9D24-3C32-B9D2-C6C50065D571}"/>
              </a:ext>
            </a:extLst>
          </p:cNvPr>
          <p:cNvSpPr/>
          <p:nvPr/>
        </p:nvSpPr>
        <p:spPr bwMode="auto">
          <a:xfrm>
            <a:off x="207996" y="2116430"/>
            <a:ext cx="385675" cy="41259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6999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CA9178E1-BD80-3E28-57CF-9C2FD6D3C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33" y="4196048"/>
            <a:ext cx="7496111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câu?</a:t>
            </a:r>
          </a:p>
        </p:txBody>
      </p:sp>
    </p:spTree>
    <p:extLst>
      <p:ext uri="{BB962C8B-B14F-4D97-AF65-F5344CB8AC3E}">
        <p14:creationId xmlns:p14="http://schemas.microsoft.com/office/powerpoint/2010/main" val="3912416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49"/>
            <a:ext cx="9601200" cy="5163011"/>
          </a:xfrm>
          <a:prstGeom prst="rect">
            <a:avLst/>
          </a:prstGeom>
        </p:spPr>
      </p:pic>
      <p:pic>
        <p:nvPicPr>
          <p:cNvPr id="2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47" y="-16002"/>
            <a:ext cx="1236983" cy="11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93900" y="113109"/>
            <a:ext cx="184714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87500" y="2720879"/>
            <a:ext cx="1667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127544" y="606992"/>
            <a:ext cx="8732711" cy="1163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nghã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ABF5BAAA-A6AA-BD72-B70A-3C869E17E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6" y="2668056"/>
            <a:ext cx="2579087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endParaRPr lang="en-US" alt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8914B369-ABB8-34FD-7708-2117B9BC6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175" y="3542879"/>
            <a:ext cx="2527634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FC745A4F-D0F1-C719-24B0-A4A85A81A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603" y="1944103"/>
            <a:ext cx="2579087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endParaRPr lang="en-US" alt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B246050-F553-D0D9-CF2F-E2EF6329F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401" y="1952061"/>
            <a:ext cx="2778258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alt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697420D0-E221-047B-FACC-9D20F2846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8" y="2732156"/>
            <a:ext cx="2778258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alt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768F5038-1E8A-A494-D6A4-65CA90D6E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118" y="3512251"/>
            <a:ext cx="2778258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alt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34FECE-7291-09E0-4C12-68A674305537}"/>
              </a:ext>
            </a:extLst>
          </p:cNvPr>
          <p:cNvCxnSpPr/>
          <p:nvPr/>
        </p:nvCxnSpPr>
        <p:spPr>
          <a:xfrm>
            <a:off x="4334016" y="2283718"/>
            <a:ext cx="1356587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E38630-E2FE-F386-67A9-670E5DFBB32D}"/>
              </a:ext>
            </a:extLst>
          </p:cNvPr>
          <p:cNvCxnSpPr>
            <a:cxnSpLocks/>
            <a:stCxn id="13" idx="3"/>
            <a:endCxn id="6" idx="1"/>
          </p:cNvCxnSpPr>
          <p:nvPr/>
        </p:nvCxnSpPr>
        <p:spPr>
          <a:xfrm>
            <a:off x="4312659" y="2264638"/>
            <a:ext cx="1354727" cy="715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10C15E0-2655-16EE-19D7-002B06F0005B}"/>
              </a:ext>
            </a:extLst>
          </p:cNvPr>
          <p:cNvCxnSpPr>
            <a:cxnSpLocks/>
          </p:cNvCxnSpPr>
          <p:nvPr/>
        </p:nvCxnSpPr>
        <p:spPr>
          <a:xfrm>
            <a:off x="4312659" y="3057423"/>
            <a:ext cx="1354727" cy="715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1502B22-FF25-51D3-44AA-B136D4AD8648}"/>
              </a:ext>
            </a:extLst>
          </p:cNvPr>
          <p:cNvCxnSpPr>
            <a:cxnSpLocks/>
          </p:cNvCxnSpPr>
          <p:nvPr/>
        </p:nvCxnSpPr>
        <p:spPr>
          <a:xfrm flipV="1">
            <a:off x="4331477" y="2271664"/>
            <a:ext cx="1335909" cy="15785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 Box 14">
            <a:extLst>
              <a:ext uri="{FF2B5EF4-FFF2-40B4-BE49-F238E27FC236}">
                <a16:creationId xmlns:a16="http://schemas.microsoft.com/office/drawing/2014/main" id="{B0109B2B-5B22-4D18-0C29-4233D5314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116" y="4241948"/>
            <a:ext cx="9722316" cy="625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0602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-128588"/>
            <a:ext cx="96012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21A5CC-EA56-BB6B-AD83-33B4DCFCF9C3}"/>
              </a:ext>
            </a:extLst>
          </p:cNvPr>
          <p:cNvSpPr/>
          <p:nvPr/>
        </p:nvSpPr>
        <p:spPr>
          <a:xfrm>
            <a:off x="3360440" y="1954932"/>
            <a:ext cx="4536504" cy="1480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2E79A2-76AB-6B94-63DD-72A44EA4BFA3}"/>
              </a:ext>
            </a:extLst>
          </p:cNvPr>
          <p:cNvSpPr txBox="1">
            <a:spLocks/>
          </p:cNvSpPr>
          <p:nvPr/>
        </p:nvSpPr>
        <p:spPr>
          <a:xfrm>
            <a:off x="3936504" y="2124075"/>
            <a:ext cx="3168352" cy="895350"/>
          </a:xfrm>
          <a:prstGeom prst="rect">
            <a:avLst/>
          </a:prstGeom>
        </p:spPr>
        <p:txBody>
          <a:bodyPr vert="horz" lIns="91234" tIns="45617" rIns="91234" bIns="45617" rtlCol="0" anchor="b">
            <a:normAutofit fontScale="92500"/>
          </a:bodyPr>
          <a:lstStyle>
            <a:lvl1pPr algn="ctr" defTabSz="6840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086486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ác Hồ tập thể dục như thế nào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67494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6"/>
          <p:cNvSpPr txBox="1">
            <a:spLocks noChangeArrowheads="1"/>
          </p:cNvSpPr>
          <p:nvPr/>
        </p:nvSpPr>
        <p:spPr bwMode="auto">
          <a:xfrm>
            <a:off x="3760995" y="757156"/>
            <a:ext cx="2079231" cy="7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FF0000"/>
                </a:solidFill>
                <a:latin typeface="Times New Roman" panose="02020603050405020304" pitchFamily="18" charset="0"/>
              </a:rPr>
              <a:t>Dặn dò:</a:t>
            </a:r>
          </a:p>
        </p:txBody>
      </p:sp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2388332" y="555526"/>
            <a:ext cx="4824536" cy="338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779" b="1" dirty="0">
                <a:latin typeface="Times New Roman" pitchFamily="18" charset="0"/>
              </a:rPr>
              <a:t>  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779" b="1" dirty="0">
                <a:latin typeface="Times New Roman" pitchFamily="18" charset="0"/>
              </a:rPr>
              <a:t> + </a:t>
            </a:r>
            <a:r>
              <a:rPr lang="en-US" altLang="en-US" sz="3779" b="1" dirty="0" err="1">
                <a:latin typeface="Times New Roman" pitchFamily="18" charset="0"/>
              </a:rPr>
              <a:t>Đọc</a:t>
            </a:r>
            <a:r>
              <a:rPr lang="en-US" altLang="en-US" sz="3779" b="1" dirty="0">
                <a:latin typeface="Times New Roman" pitchFamily="18" charset="0"/>
              </a:rPr>
              <a:t> </a:t>
            </a:r>
            <a:r>
              <a:rPr lang="en-US" altLang="en-US" sz="3779" b="1" dirty="0" err="1">
                <a:latin typeface="Times New Roman" pitchFamily="18" charset="0"/>
              </a:rPr>
              <a:t>lại</a:t>
            </a:r>
            <a:r>
              <a:rPr lang="en-US" altLang="en-US" sz="3779" b="1" dirty="0">
                <a:latin typeface="Times New Roman" pitchFamily="18" charset="0"/>
              </a:rPr>
              <a:t> </a:t>
            </a:r>
            <a:r>
              <a:rPr lang="en-US" altLang="en-US" sz="3779" b="1" dirty="0" err="1">
                <a:latin typeface="Times New Roman" pitchFamily="18" charset="0"/>
              </a:rPr>
              <a:t>bài</a:t>
            </a:r>
            <a:r>
              <a:rPr lang="en-US" altLang="en-US" sz="3779" b="1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3779" b="1" dirty="0">
                <a:latin typeface="Times New Roman" pitchFamily="18" charset="0"/>
              </a:rPr>
              <a:t>+ </a:t>
            </a:r>
            <a:r>
              <a:rPr lang="en-US" altLang="en-US" sz="3779" b="1" dirty="0" err="1">
                <a:latin typeface="Times New Roman" pitchFamily="18" charset="0"/>
              </a:rPr>
              <a:t>Chuẩn</a:t>
            </a:r>
            <a:r>
              <a:rPr lang="en-US" altLang="en-US" sz="3779" b="1" dirty="0">
                <a:latin typeface="Times New Roman" pitchFamily="18" charset="0"/>
              </a:rPr>
              <a:t> </a:t>
            </a:r>
            <a:r>
              <a:rPr lang="en-US" altLang="en-US" sz="3779" b="1" dirty="0" err="1">
                <a:latin typeface="Times New Roman" pitchFamily="18" charset="0"/>
              </a:rPr>
              <a:t>bị</a:t>
            </a:r>
            <a:r>
              <a:rPr lang="en-US" altLang="en-US" sz="3779" b="1" dirty="0">
                <a:latin typeface="Times New Roman" pitchFamily="18" charset="0"/>
              </a:rPr>
              <a:t> </a:t>
            </a:r>
            <a:r>
              <a:rPr lang="en-US" altLang="en-US" sz="3779" b="1" dirty="0" err="1">
                <a:latin typeface="Times New Roman" pitchFamily="18" charset="0"/>
              </a:rPr>
              <a:t>bài</a:t>
            </a:r>
            <a:r>
              <a:rPr lang="en-US" altLang="en-US" sz="3779" b="1" dirty="0">
                <a:latin typeface="Times New Roman" pitchFamily="18" charset="0"/>
              </a:rPr>
              <a:t> </a:t>
            </a:r>
            <a:r>
              <a:rPr lang="en-US" altLang="en-US" sz="3779" b="1" dirty="0" err="1">
                <a:latin typeface="Times New Roman" pitchFamily="18" charset="0"/>
              </a:rPr>
              <a:t>sau</a:t>
            </a:r>
            <a:r>
              <a:rPr lang="en-US" altLang="en-US" sz="3779" b="1" dirty="0">
                <a:latin typeface="Times New Roman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nl-NL" sz="4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“Trong nắng chiều”</a:t>
            </a:r>
            <a:endParaRPr lang="en-US" altLang="en-US" sz="4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B7DF5DB-00B8-631F-0DE2-B98111215ECF}"/>
              </a:ext>
            </a:extLst>
          </p:cNvPr>
          <p:cNvSpPr/>
          <p:nvPr/>
        </p:nvSpPr>
        <p:spPr>
          <a:xfrm>
            <a:off x="697880" y="787192"/>
            <a:ext cx="3024336" cy="17689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8FBE4D-4555-4112-30A3-16432A4C2701}"/>
              </a:ext>
            </a:extLst>
          </p:cNvPr>
          <p:cNvSpPr txBox="1">
            <a:spLocks/>
          </p:cNvSpPr>
          <p:nvPr/>
        </p:nvSpPr>
        <p:spPr>
          <a:xfrm>
            <a:off x="-1576863" y="529063"/>
            <a:ext cx="7200900" cy="1790700"/>
          </a:xfrm>
          <a:prstGeom prst="rect">
            <a:avLst/>
          </a:prstGeom>
        </p:spPr>
        <p:txBody>
          <a:bodyPr vert="horz" lIns="91234" tIns="45617" rIns="91234" bIns="45617" rtlCol="0" anchor="b">
            <a:normAutofit/>
          </a:bodyPr>
          <a:lstStyle>
            <a:lvl1pPr algn="ctr" defTabSz="6840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KHÁM 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PHÁ</a:t>
            </a:r>
          </a:p>
        </p:txBody>
      </p:sp>
      <p:pic>
        <p:nvPicPr>
          <p:cNvPr id="8" name="Picture 3" descr="POINSET2">
            <a:extLst>
              <a:ext uri="{FF2B5EF4-FFF2-40B4-BE49-F238E27FC236}">
                <a16:creationId xmlns:a16="http://schemas.microsoft.com/office/drawing/2014/main" id="{B84B2CE9-CDA3-03FA-21DB-BB314AD2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" y="-88582"/>
            <a:ext cx="1963578" cy="195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9C85BDA6-BD85-3EB0-C884-F31C1B89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00942" y="3275174"/>
            <a:ext cx="1963578" cy="195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2EC375-0B08-A767-6559-86286685F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399" y="504448"/>
            <a:ext cx="2952328" cy="23251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FEFDDB-8CB1-4773-361D-9B798992B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580" y="345258"/>
            <a:ext cx="3120281" cy="2325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995407-658A-2557-65BC-C18D976B6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50" y="2772863"/>
            <a:ext cx="2483027" cy="2140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711123-6A44-712B-64B8-9F57FCB02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408" y="2772863"/>
            <a:ext cx="2562225" cy="20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B24113-3D09-EA96-3EC8-339BA8D89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664" y="2772863"/>
            <a:ext cx="3024336" cy="21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5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0" y="123478"/>
            <a:ext cx="4536504" cy="4464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23478"/>
            <a:ext cx="4557685" cy="4464495"/>
          </a:xfrm>
          <a:prstGeom prst="rect">
            <a:avLst/>
          </a:prstGeom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428192" y="4587973"/>
            <a:ext cx="1920280" cy="44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3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tạ</a:t>
            </a:r>
            <a:endParaRPr lang="en-US" altLang="en-US" sz="231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312768" y="4588475"/>
            <a:ext cx="1920280" cy="44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3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bộ</a:t>
            </a:r>
            <a:endParaRPr lang="en-US" altLang="en-US" sz="231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92488" y="4227934"/>
            <a:ext cx="792088" cy="3600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566197" y="4227933"/>
            <a:ext cx="792088" cy="3600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9887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531" y="2552778"/>
            <a:ext cx="4464496" cy="223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616" y="8151"/>
            <a:ext cx="4408441" cy="2232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2" y="0"/>
            <a:ext cx="4193704" cy="4876006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96144" y="4587973"/>
            <a:ext cx="2652328" cy="44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3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bóng chuyền</a:t>
            </a:r>
            <a:endParaRPr lang="en-US" altLang="en-US" sz="231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54456" y="4448942"/>
            <a:ext cx="792088" cy="3600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623939" y="2123778"/>
            <a:ext cx="792088" cy="3600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953606" y="2121760"/>
            <a:ext cx="2652328" cy="44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3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bơi</a:t>
            </a:r>
            <a:endParaRPr lang="en-US" altLang="en-US" sz="231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57615" y="4723390"/>
            <a:ext cx="2652328" cy="44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3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võ</a:t>
            </a:r>
            <a:endParaRPr lang="en-US" altLang="en-US" sz="231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794885" y="4709230"/>
            <a:ext cx="792088" cy="3600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127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2" y="51471"/>
            <a:ext cx="2952328" cy="2664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08" y="64222"/>
            <a:ext cx="3120281" cy="2651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942" y="64221"/>
            <a:ext cx="3075359" cy="2651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111" y="2850740"/>
            <a:ext cx="2562225" cy="2069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648" y="2831833"/>
            <a:ext cx="3024336" cy="2140843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4173" y="2610823"/>
            <a:ext cx="1920280" cy="44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3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tạ</a:t>
            </a:r>
            <a:endParaRPr lang="en-US" altLang="en-US" sz="231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766908" y="2682459"/>
            <a:ext cx="1920280" cy="44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3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bộ</a:t>
            </a:r>
            <a:endParaRPr lang="en-US" altLang="en-US" sz="231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82592" y="4751662"/>
            <a:ext cx="2652328" cy="44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3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bóng chuyền</a:t>
            </a:r>
            <a:endParaRPr lang="en-US" altLang="en-US" sz="231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391799" y="4751662"/>
            <a:ext cx="2652328" cy="44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3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bơi</a:t>
            </a:r>
            <a:endParaRPr lang="en-US" altLang="en-US" sz="231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284419" y="2666932"/>
            <a:ext cx="2652328" cy="44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3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võ</a:t>
            </a:r>
            <a:endParaRPr lang="en-US" altLang="en-US" sz="231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52823"/>
      </p:ext>
    </p:extLst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44167" y="1570495"/>
            <a:ext cx="138550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9" rIns="68573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9pPr>
          </a:lstStyle>
          <a:p>
            <a:pPr defTabSz="685715" eaLnBrk="1" hangingPunct="1"/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36104" y="771550"/>
            <a:ext cx="9121140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25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27 - 3 - 1946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HỒ CHÍ MINH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12168" y="251729"/>
            <a:ext cx="7320881" cy="7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4080520" y="1131590"/>
            <a:ext cx="3331715" cy="2389089"/>
          </a:xfrm>
          <a:prstGeom prst="cloudCallout">
            <a:avLst>
              <a:gd name="adj1" fmla="val -37556"/>
              <a:gd name="adj2" fmla="val 80140"/>
            </a:avLst>
          </a:prstGeom>
          <a:solidFill>
            <a:srgbClr val="FFFF00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square" lIns="9144" tIns="45617" rIns="9144" bIns="45617">
            <a:spAutoFit/>
          </a:bodyPr>
          <a:lstStyle/>
          <a:p>
            <a:pPr algn="ctr" defTabSz="912083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CC99"/>
              </a:buClr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này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mấy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đoạn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alt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8591624" y="12313"/>
            <a:ext cx="984236" cy="36004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500" dirty="0"/>
              <a:t>SGK/ 9</a:t>
            </a:r>
            <a:r>
              <a:rPr lang="en-US" sz="15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36071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540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51FBA62-541B-767D-5987-6899FD371D24}"/>
              </a:ext>
            </a:extLst>
          </p:cNvPr>
          <p:cNvSpPr/>
          <p:nvPr/>
        </p:nvSpPr>
        <p:spPr>
          <a:xfrm>
            <a:off x="3360440" y="1954932"/>
            <a:ext cx="4536504" cy="1480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B71ADB-2008-0613-E7CF-346E1D6FAB91}"/>
              </a:ext>
            </a:extLst>
          </p:cNvPr>
          <p:cNvSpPr txBox="1">
            <a:spLocks/>
          </p:cNvSpPr>
          <p:nvPr/>
        </p:nvSpPr>
        <p:spPr>
          <a:xfrm>
            <a:off x="3936504" y="2124075"/>
            <a:ext cx="3168352" cy="895350"/>
          </a:xfrm>
          <a:prstGeom prst="rect">
            <a:avLst/>
          </a:prstGeom>
        </p:spPr>
        <p:txBody>
          <a:bodyPr vert="horz" lIns="91234" tIns="45617" rIns="91234" bIns="45617" rtlCol="0" anchor="b">
            <a:normAutofit/>
          </a:bodyPr>
          <a:lstStyle>
            <a:lvl1pPr algn="ctr" defTabSz="6840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rgbClr val="FFFF00"/>
                </a:solidFill>
              </a:rPr>
              <a:t>LUYỆN ĐỌC </a:t>
            </a:r>
          </a:p>
        </p:txBody>
      </p:sp>
    </p:spTree>
    <p:extLst>
      <p:ext uri="{BB962C8B-B14F-4D97-AF65-F5344CB8AC3E}">
        <p14:creationId xmlns:p14="http://schemas.microsoft.com/office/powerpoint/2010/main" val="3754562142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44167" y="1570495"/>
            <a:ext cx="138550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9" rIns="68573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9pPr>
          </a:lstStyle>
          <a:p>
            <a:pPr defTabSz="685715" eaLnBrk="1" hangingPunct="1"/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58144" y="1131590"/>
            <a:ext cx="937036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27 - 3 - 1946</a:t>
            </a:r>
            <a:endParaRPr lang="en-US" sz="2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HỒ CHÍ MINH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56184" y="398714"/>
            <a:ext cx="7320881" cy="7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9763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/>
      <a:bodyPr wrap="none" fromWordArt="1">
        <a:prstTxWarp prst="textPlain">
          <a:avLst>
            <a:gd name="adj" fmla="val 50000"/>
          </a:avLst>
        </a:prstTxWarp>
      </a:bodyPr>
      <a:lstStyle>
        <a:defPPr algn="ctr">
          <a:defRPr sz="2700" kern="10">
            <a:ln w="9525">
              <a:solidFill>
                <a:srgbClr val="FF0000"/>
              </a:solidFill>
              <a:round/>
              <a:headEnd/>
              <a:tailEnd/>
            </a:ln>
            <a:solidFill>
              <a:srgbClr val="0000FF"/>
            </a:solidFill>
            <a:effectLst>
              <a:outerShdw dist="53882" dir="2700000" algn="ctr" rotWithShape="0">
                <a:srgbClr val="C0C0C0">
                  <a:alpha val="76999"/>
                </a:srgbClr>
              </a:outerShdw>
            </a:effectLst>
            <a:latin typeface="+mj-lt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2_Fl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6532</TotalTime>
  <Words>989</Words>
  <Application>Microsoft Office PowerPoint</Application>
  <PresentationFormat>Custom</PresentationFormat>
  <Paragraphs>99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.VnTime</vt:lpstr>
      <vt:lpstr>Arial</vt:lpstr>
      <vt:lpstr>Calibri</vt:lpstr>
      <vt:lpstr>Calibri Light</vt:lpstr>
      <vt:lpstr>Georgia</vt:lpstr>
      <vt:lpstr>Tahoma</vt:lpstr>
      <vt:lpstr>Times New Roman</vt:lpstr>
      <vt:lpstr>Trebuchet MS</vt:lpstr>
      <vt:lpstr>VnTimes28</vt:lpstr>
      <vt:lpstr>Wingdings 2</vt:lpstr>
      <vt:lpstr>Default Design</vt:lpstr>
      <vt:lpstr>2_Flow</vt:lpstr>
      <vt:lpstr>13_Office Theme</vt:lpstr>
      <vt:lpstr>14_Office Theme</vt:lpstr>
      <vt:lpstr>15_Office Theme</vt:lpstr>
      <vt:lpstr>16_Office Theme</vt:lpstr>
      <vt:lpstr>Slipstream</vt:lpstr>
      <vt:lpstr>3_Slipstream</vt:lpstr>
      <vt:lpstr>4_Slipstream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Hanh Chinh Quoc 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Dai Loi</dc:creator>
  <cp:lastModifiedBy>DELL</cp:lastModifiedBy>
  <cp:revision>648</cp:revision>
  <dcterms:created xsi:type="dcterms:W3CDTF">2016-11-22T07:15:17Z</dcterms:created>
  <dcterms:modified xsi:type="dcterms:W3CDTF">2022-12-04T10:06:53Z</dcterms:modified>
</cp:coreProperties>
</file>