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3" r:id="rId5"/>
    <p:sldId id="274" r:id="rId6"/>
    <p:sldId id="265" r:id="rId7"/>
    <p:sldId id="264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ECCE2"/>
    <a:srgbClr val="87CB6F"/>
    <a:srgbClr val="D33518"/>
    <a:srgbClr val="EAA79A"/>
    <a:srgbClr val="A2D891"/>
    <a:srgbClr val="732783"/>
    <a:srgbClr val="FF3399"/>
    <a:srgbClr val="CC009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B2EF0-6BEB-4853-BCA3-2D209CE65C9B}" v="494" dt="2022-08-20T08:39:16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046B2EF0-6BEB-4853-BCA3-2D209CE65C9B}"/>
    <pc:docChg chg="undo redo custSel addSld delSld modSld sldOrd">
      <pc:chgData name="T H" userId="270efafb50020bd6" providerId="LiveId" clId="{046B2EF0-6BEB-4853-BCA3-2D209CE65C9B}" dt="2022-08-20T08:42:00.903" v="2981" actId="14100"/>
      <pc:docMkLst>
        <pc:docMk/>
      </pc:docMkLst>
      <pc:sldChg chg="modSp mod">
        <pc:chgData name="T H" userId="270efafb50020bd6" providerId="LiveId" clId="{046B2EF0-6BEB-4853-BCA3-2D209CE65C9B}" dt="2022-08-20T07:09:14.373" v="2621" actId="20577"/>
        <pc:sldMkLst>
          <pc:docMk/>
          <pc:sldMk cId="562573195" sldId="256"/>
        </pc:sldMkLst>
        <pc:spChg chg="mod">
          <ac:chgData name="T H" userId="270efafb50020bd6" providerId="LiveId" clId="{046B2EF0-6BEB-4853-BCA3-2D209CE65C9B}" dt="2022-08-20T07:09:14.373" v="2621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 H" userId="270efafb50020bd6" providerId="LiveId" clId="{046B2EF0-6BEB-4853-BCA3-2D209CE65C9B}" dt="2022-08-19T03:02:03.089" v="70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delSp modSp mod delAnim">
        <pc:chgData name="T H" userId="270efafb50020bd6" providerId="LiveId" clId="{046B2EF0-6BEB-4853-BCA3-2D209CE65C9B}" dt="2022-08-19T03:17:27.649" v="86" actId="478"/>
        <pc:sldMkLst>
          <pc:docMk/>
          <pc:sldMk cId="3120436675" sldId="257"/>
        </pc:sldMkLst>
        <pc:picChg chg="del mod">
          <ac:chgData name="T H" userId="270efafb50020bd6" providerId="LiveId" clId="{046B2EF0-6BEB-4853-BCA3-2D209CE65C9B}" dt="2022-08-19T03:17:27.649" v="86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delAnim modAnim">
        <pc:chgData name="T H" userId="270efafb50020bd6" providerId="LiveId" clId="{046B2EF0-6BEB-4853-BCA3-2D209CE65C9B}" dt="2022-08-20T08:27:54.919" v="2834" actId="1076"/>
        <pc:sldMkLst>
          <pc:docMk/>
          <pc:sldMk cId="2365650238" sldId="258"/>
        </pc:sldMkLst>
        <pc:spChg chg="mod">
          <ac:chgData name="T H" userId="270efafb50020bd6" providerId="LiveId" clId="{046B2EF0-6BEB-4853-BCA3-2D209CE65C9B}" dt="2022-08-20T08:27:38.328" v="2832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 H" userId="270efafb50020bd6" providerId="LiveId" clId="{046B2EF0-6BEB-4853-BCA3-2D209CE65C9B}" dt="2022-08-19T11:01:51.972" v="139" actId="20577"/>
          <ac:spMkLst>
            <pc:docMk/>
            <pc:sldMk cId="2365650238" sldId="258"/>
            <ac:spMk id="9" creationId="{00000000-0000-0000-0000-000000000000}"/>
          </ac:spMkLst>
        </pc:spChg>
        <pc:spChg chg="add mod">
          <ac:chgData name="T H" userId="270efafb50020bd6" providerId="LiveId" clId="{046B2EF0-6BEB-4853-BCA3-2D209CE65C9B}" dt="2022-08-20T08:27:51.272" v="2833" actId="1076"/>
          <ac:spMkLst>
            <pc:docMk/>
            <pc:sldMk cId="2365650238" sldId="258"/>
            <ac:spMk id="9" creationId="{C7550A55-8C86-7FC1-F601-CE47D94C4EA8}"/>
          </ac:spMkLst>
        </pc:spChg>
        <pc:spChg chg="mod">
          <ac:chgData name="T H" userId="270efafb50020bd6" providerId="LiveId" clId="{046B2EF0-6BEB-4853-BCA3-2D209CE65C9B}" dt="2022-08-20T02:17:17.693" v="2428" actId="20577"/>
          <ac:spMkLst>
            <pc:docMk/>
            <pc:sldMk cId="2365650238" sldId="258"/>
            <ac:spMk id="11" creationId="{00000000-0000-0000-0000-000000000000}"/>
          </ac:spMkLst>
        </pc:spChg>
        <pc:spChg chg="add mod">
          <ac:chgData name="T H" userId="270efafb50020bd6" providerId="LiveId" clId="{046B2EF0-6BEB-4853-BCA3-2D209CE65C9B}" dt="2022-08-20T08:27:54.919" v="2834" actId="1076"/>
          <ac:spMkLst>
            <pc:docMk/>
            <pc:sldMk cId="2365650238" sldId="258"/>
            <ac:spMk id="11" creationId="{D2AA8487-01DA-E0CB-BCBF-21D4E5B298C7}"/>
          </ac:spMkLst>
        </pc:spChg>
        <pc:spChg chg="del topLvl">
          <ac:chgData name="T H" userId="270efafb50020bd6" providerId="LiveId" clId="{046B2EF0-6BEB-4853-BCA3-2D209CE65C9B}" dt="2022-08-19T11:02:39.239" v="204" actId="478"/>
          <ac:spMkLst>
            <pc:docMk/>
            <pc:sldMk cId="2365650238" sldId="258"/>
            <ac:spMk id="14" creationId="{00000000-0000-0000-0000-000000000000}"/>
          </ac:spMkLst>
        </pc:spChg>
        <pc:spChg chg="add del mod">
          <ac:chgData name="T H" userId="270efafb50020bd6" providerId="LiveId" clId="{046B2EF0-6BEB-4853-BCA3-2D209CE65C9B}" dt="2022-08-19T11:05:42.564" v="220" actId="478"/>
          <ac:spMkLst>
            <pc:docMk/>
            <pc:sldMk cId="2365650238" sldId="258"/>
            <ac:spMk id="16" creationId="{1E00DD20-920B-6951-B173-3D698B1DAD73}"/>
          </ac:spMkLst>
        </pc:spChg>
        <pc:spChg chg="add mod">
          <ac:chgData name="T H" userId="270efafb50020bd6" providerId="LiveId" clId="{046B2EF0-6BEB-4853-BCA3-2D209CE65C9B}" dt="2022-08-20T07:18:29.179" v="2664" actId="207"/>
          <ac:spMkLst>
            <pc:docMk/>
            <pc:sldMk cId="2365650238" sldId="258"/>
            <ac:spMk id="16" creationId="{8E0D5D87-E858-0BF2-F2F8-18B9ADA04ED5}"/>
          </ac:spMkLst>
        </pc:spChg>
        <pc:spChg chg="add del mod">
          <ac:chgData name="T H" userId="270efafb50020bd6" providerId="LiveId" clId="{046B2EF0-6BEB-4853-BCA3-2D209CE65C9B}" dt="2022-08-19T11:06:37.389" v="228" actId="478"/>
          <ac:spMkLst>
            <pc:docMk/>
            <pc:sldMk cId="2365650238" sldId="258"/>
            <ac:spMk id="17" creationId="{073FF66D-9359-2386-161C-B78981C61F30}"/>
          </ac:spMkLst>
        </pc:spChg>
        <pc:spChg chg="add del mod">
          <ac:chgData name="T H" userId="270efafb50020bd6" providerId="LiveId" clId="{046B2EF0-6BEB-4853-BCA3-2D209CE65C9B}" dt="2022-08-19T11:07:58.916" v="232" actId="478"/>
          <ac:spMkLst>
            <pc:docMk/>
            <pc:sldMk cId="2365650238" sldId="258"/>
            <ac:spMk id="18" creationId="{B079DFC8-400B-B0FB-4493-AED57EB37A1E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9" creationId="{0A416BFB-1B85-A0A6-FDBA-296B76718364}"/>
          </ac:spMkLst>
        </pc:spChg>
        <pc:spChg chg="add del mod">
          <ac:chgData name="T H" userId="270efafb50020bd6" providerId="LiveId" clId="{046B2EF0-6BEB-4853-BCA3-2D209CE65C9B}" dt="2022-08-19T11:13:03.052" v="263" actId="478"/>
          <ac:spMkLst>
            <pc:docMk/>
            <pc:sldMk cId="2365650238" sldId="258"/>
            <ac:spMk id="20" creationId="{2063DE20-39A6-425C-BA59-33742657843E}"/>
          </ac:spMkLst>
        </pc:spChg>
        <pc:spChg chg="del topLvl">
          <ac:chgData name="T H" userId="270efafb50020bd6" providerId="LiveId" clId="{046B2EF0-6BEB-4853-BCA3-2D209CE65C9B}" dt="2022-08-19T11:02:42.889" v="206" actId="478"/>
          <ac:spMkLst>
            <pc:docMk/>
            <pc:sldMk cId="2365650238" sldId="258"/>
            <ac:spMk id="22" creationId="{00000000-0000-0000-0000-000000000000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28" creationId="{C586550B-C9FD-DCE5-9540-E56434889029}"/>
          </ac:spMkLst>
        </pc:spChg>
        <pc:spChg chg="mod">
          <ac:chgData name="T H" userId="270efafb50020bd6" providerId="LiveId" clId="{046B2EF0-6BEB-4853-BCA3-2D209CE65C9B}" dt="2022-08-19T21:48:02.703" v="491" actId="20577"/>
          <ac:spMkLst>
            <pc:docMk/>
            <pc:sldMk cId="2365650238" sldId="258"/>
            <ac:spMk id="37" creationId="{00000000-0000-0000-0000-000000000000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38" creationId="{8617C51F-8A0C-E9F2-02F6-7558BEFF61B8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39" creationId="{08500765-C052-ABD8-0360-6210754D3942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40" creationId="{CB7D2003-A091-FE02-28E4-025D15EBF223}"/>
          </ac:spMkLst>
        </pc:spChg>
        <pc:spChg chg="add del mod">
          <ac:chgData name="T H" userId="270efafb50020bd6" providerId="LiveId" clId="{046B2EF0-6BEB-4853-BCA3-2D209CE65C9B}" dt="2022-08-19T11:13:53.902" v="272" actId="478"/>
          <ac:spMkLst>
            <pc:docMk/>
            <pc:sldMk cId="2365650238" sldId="258"/>
            <ac:spMk id="42" creationId="{EBB5698F-7CE5-BCF8-EC34-90FDCDBA3B65}"/>
          </ac:spMkLst>
        </pc:spChg>
        <pc:spChg chg="add mod">
          <ac:chgData name="T H" userId="270efafb50020bd6" providerId="LiveId" clId="{046B2EF0-6BEB-4853-BCA3-2D209CE65C9B}" dt="2022-08-19T11:14:20.398" v="277" actId="571"/>
          <ac:spMkLst>
            <pc:docMk/>
            <pc:sldMk cId="2365650238" sldId="258"/>
            <ac:spMk id="44" creationId="{62836F11-3432-2FBD-F7CF-CC7EA99D5CD2}"/>
          </ac:spMkLst>
        </pc:spChg>
        <pc:spChg chg="add del mod">
          <ac:chgData name="T H" userId="270efafb50020bd6" providerId="LiveId" clId="{046B2EF0-6BEB-4853-BCA3-2D209CE65C9B}" dt="2022-08-19T11:14:34.360" v="279" actId="478"/>
          <ac:spMkLst>
            <pc:docMk/>
            <pc:sldMk cId="2365650238" sldId="258"/>
            <ac:spMk id="46" creationId="{FD216EC1-5ED5-FD4A-B57A-A9ED1BCBD9BE}"/>
          </ac:spMkLst>
        </pc:spChg>
        <pc:spChg chg="add del mod">
          <ac:chgData name="T H" userId="270efafb50020bd6" providerId="LiveId" clId="{046B2EF0-6BEB-4853-BCA3-2D209CE65C9B}" dt="2022-08-19T11:16:08.219" v="286" actId="478"/>
          <ac:spMkLst>
            <pc:docMk/>
            <pc:sldMk cId="2365650238" sldId="258"/>
            <ac:spMk id="48" creationId="{3AA5FC1A-FFDB-75CD-AD7D-E4FE7E760E58}"/>
          </ac:spMkLst>
        </pc:spChg>
        <pc:spChg chg="add del mod">
          <ac:chgData name="T H" userId="270efafb50020bd6" providerId="LiveId" clId="{046B2EF0-6BEB-4853-BCA3-2D209CE65C9B}" dt="2022-08-19T11:16:26.613" v="288" actId="478"/>
          <ac:spMkLst>
            <pc:docMk/>
            <pc:sldMk cId="2365650238" sldId="258"/>
            <ac:spMk id="50" creationId="{412FF643-10D4-29FA-9E29-302C93C463C5}"/>
          </ac:spMkLst>
        </pc:spChg>
        <pc:spChg chg="add del mod">
          <ac:chgData name="T H" userId="270efafb50020bd6" providerId="LiveId" clId="{046B2EF0-6BEB-4853-BCA3-2D209CE65C9B}" dt="2022-08-19T11:16:46.633" v="290" actId="478"/>
          <ac:spMkLst>
            <pc:docMk/>
            <pc:sldMk cId="2365650238" sldId="258"/>
            <ac:spMk id="52" creationId="{E7AEEC10-21E2-AA14-76CE-2348DACF6773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53" creationId="{824D98E6-CDC1-09B4-031C-15C8A4258C1D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54" creationId="{39B4980B-7493-9936-52EB-4020F2AD6D0C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55" creationId="{73E09012-F3A3-BFAC-5465-93F89EABC1CE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56" creationId="{2C2D3A04-2C9D-17F8-32D7-47B2BAE667F5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57" creationId="{9A1807B4-66BB-58FB-1DC5-5E900B7EBCA9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58" creationId="{05421791-D265-A9F4-A90C-62718C90D6AA}"/>
          </ac:spMkLst>
        </pc:spChg>
        <pc:spChg chg="add del mod">
          <ac:chgData name="T H" userId="270efafb50020bd6" providerId="LiveId" clId="{046B2EF0-6BEB-4853-BCA3-2D209CE65C9B}" dt="2022-08-19T12:56:09.324" v="374" actId="478"/>
          <ac:spMkLst>
            <pc:docMk/>
            <pc:sldMk cId="2365650238" sldId="258"/>
            <ac:spMk id="59" creationId="{5560347E-8BD1-31CC-CF6C-6299C0E6B8B9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60" creationId="{0C52011E-44ED-BB48-2F65-848D6E22E9E9}"/>
          </ac:spMkLst>
        </pc:spChg>
        <pc:spChg chg="add mod">
          <ac:chgData name="T H" userId="270efafb50020bd6" providerId="LiveId" clId="{046B2EF0-6BEB-4853-BCA3-2D209CE65C9B}" dt="2022-08-19T12:58:13.949" v="395" actId="571"/>
          <ac:spMkLst>
            <pc:docMk/>
            <pc:sldMk cId="2365650238" sldId="258"/>
            <ac:spMk id="62" creationId="{68996902-A7AB-C685-3937-D7739D89159F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63" creationId="{9789D529-7E0B-CD63-2335-3DB4239569C2}"/>
          </ac:spMkLst>
        </pc:spChg>
        <pc:spChg chg="add mod">
          <ac:chgData name="T H" userId="270efafb50020bd6" providerId="LiveId" clId="{046B2EF0-6BEB-4853-BCA3-2D209CE65C9B}" dt="2022-08-19T12:59:10.749" v="408" actId="571"/>
          <ac:spMkLst>
            <pc:docMk/>
            <pc:sldMk cId="2365650238" sldId="258"/>
            <ac:spMk id="1025" creationId="{E54FB5F7-6AA8-07D0-2F3C-7B1A6453FAB9}"/>
          </ac:spMkLst>
        </pc:spChg>
        <pc:spChg chg="add mod">
          <ac:chgData name="T H" userId="270efafb50020bd6" providerId="LiveId" clId="{046B2EF0-6BEB-4853-BCA3-2D209CE65C9B}" dt="2022-08-19T12:59:17.954" v="410" actId="571"/>
          <ac:spMkLst>
            <pc:docMk/>
            <pc:sldMk cId="2365650238" sldId="258"/>
            <ac:spMk id="1028" creationId="{D3ABDDDF-4816-AB6A-E424-EB6FB4DB7329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29" creationId="{738E13D7-CB0C-998F-747C-EC2E09955256}"/>
          </ac:spMkLst>
        </pc:spChg>
        <pc:spChg chg="add del mod">
          <ac:chgData name="T H" userId="270efafb50020bd6" providerId="LiveId" clId="{046B2EF0-6BEB-4853-BCA3-2D209CE65C9B}" dt="2022-08-19T21:43:26.469" v="451" actId="478"/>
          <ac:spMkLst>
            <pc:docMk/>
            <pc:sldMk cId="2365650238" sldId="258"/>
            <ac:spMk id="1030" creationId="{1218EA1E-AE9E-3A4B-887C-45C83F22493C}"/>
          </ac:spMkLst>
        </pc:spChg>
        <pc:spChg chg="add del mod">
          <ac:chgData name="T H" userId="270efafb50020bd6" providerId="LiveId" clId="{046B2EF0-6BEB-4853-BCA3-2D209CE65C9B}" dt="2022-08-19T21:41:19.596" v="437" actId="478"/>
          <ac:spMkLst>
            <pc:docMk/>
            <pc:sldMk cId="2365650238" sldId="258"/>
            <ac:spMk id="1031" creationId="{8ADCDC60-CA32-7FCE-6B54-B9D99F7E9CB8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32" creationId="{4980A1BE-2956-A381-74CC-96A7C2DF790C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33" creationId="{B8E94913-35C7-37E8-DA06-5D4C5533D67E}"/>
          </ac:spMkLst>
        </pc:spChg>
        <pc:spChg chg="add del mod">
          <ac:chgData name="T H" userId="270efafb50020bd6" providerId="LiveId" clId="{046B2EF0-6BEB-4853-BCA3-2D209CE65C9B}" dt="2022-08-19T21:57:04.029" v="533" actId="21"/>
          <ac:spMkLst>
            <pc:docMk/>
            <pc:sldMk cId="2365650238" sldId="258"/>
            <ac:spMk id="1034" creationId="{2BBCAD00-4251-63C4-955D-29E08445595C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35" creationId="{059DF0B7-1B48-8A5B-DF90-6D28E334AB3E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36" creationId="{831878A8-8344-9B3F-215D-ABF0626FA118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37" creationId="{4E32180D-3706-305A-BE40-A2CE43EBA5F1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38" creationId="{6FEE9257-B86D-5F7F-4560-55CEE5698789}"/>
          </ac:spMkLst>
        </pc:spChg>
        <pc:spChg chg="add del mod">
          <ac:chgData name="T H" userId="270efafb50020bd6" providerId="LiveId" clId="{046B2EF0-6BEB-4853-BCA3-2D209CE65C9B}" dt="2022-08-19T22:17:02.414" v="605" actId="478"/>
          <ac:spMkLst>
            <pc:docMk/>
            <pc:sldMk cId="2365650238" sldId="258"/>
            <ac:spMk id="1039" creationId="{B4663760-9BDE-3BDD-3520-84FB86B8F8CF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0" creationId="{21609FFE-B204-B0C2-C5BA-7AC271FB79E6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1" creationId="{76FAC891-1B79-9377-2A8C-0024A67014DE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2" creationId="{635A3DD7-6719-B75D-0E32-8CB7624F7D26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3" creationId="{796D2653-1D32-91CD-73F9-68AC50AE83F3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4" creationId="{B0B3F9FB-010D-725C-E539-4D7C21BAFD82}"/>
          </ac:spMkLst>
        </pc:spChg>
        <pc:spChg chg="add del mod">
          <ac:chgData name="T H" userId="270efafb50020bd6" providerId="LiveId" clId="{046B2EF0-6BEB-4853-BCA3-2D209CE65C9B}" dt="2022-08-19T22:25:52.416" v="704" actId="478"/>
          <ac:spMkLst>
            <pc:docMk/>
            <pc:sldMk cId="2365650238" sldId="258"/>
            <ac:spMk id="1045" creationId="{D61B5959-5DFF-1219-9770-6B0ECF9D5556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6" creationId="{C67AC6B8-49F3-2BB5-8947-1ABCE4EDF79E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7" creationId="{B7DCFA36-980D-F865-4E80-ABB386D0D4D0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8" creationId="{A51195D9-8647-1672-BF24-0704D02712EB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9" creationId="{0F2225B1-BAEA-55DC-41F7-A3A4D84A9A7D}"/>
          </ac:spMkLst>
        </pc:spChg>
        <pc:spChg chg="add del mod">
          <ac:chgData name="T H" userId="270efafb50020bd6" providerId="LiveId" clId="{046B2EF0-6BEB-4853-BCA3-2D209CE65C9B}" dt="2022-08-19T22:25:54.521" v="705" actId="478"/>
          <ac:spMkLst>
            <pc:docMk/>
            <pc:sldMk cId="2365650238" sldId="258"/>
            <ac:spMk id="1050" creationId="{78880F93-52E1-C4BF-CB30-986C36334E21}"/>
          </ac:spMkLst>
        </pc:spChg>
        <pc:spChg chg="add mod">
          <ac:chgData name="T H" userId="270efafb50020bd6" providerId="LiveId" clId="{046B2EF0-6BEB-4853-BCA3-2D209CE65C9B}" dt="2022-08-19T22:26:42.081" v="716" actId="571"/>
          <ac:spMkLst>
            <pc:docMk/>
            <pc:sldMk cId="2365650238" sldId="258"/>
            <ac:spMk id="1051" creationId="{B54CDFD2-F7E7-811A-93D9-241D8AA7425E}"/>
          </ac:spMkLst>
        </pc:spChg>
        <pc:spChg chg="add mod">
          <ac:chgData name="T H" userId="270efafb50020bd6" providerId="LiveId" clId="{046B2EF0-6BEB-4853-BCA3-2D209CE65C9B}" dt="2022-08-19T22:26:42.081" v="716" actId="571"/>
          <ac:spMkLst>
            <pc:docMk/>
            <pc:sldMk cId="2365650238" sldId="258"/>
            <ac:spMk id="1052" creationId="{E2CF19F6-0ADF-D568-1239-D6E4D67309CD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53" creationId="{B227B8A7-38D7-5A13-F0F7-A28746332B62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54" creationId="{98003DA5-7AD8-F4BD-A55D-9D011F82FB8B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55" creationId="{257EB4D9-8954-6B3C-9354-BCBBAA789C0B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56" creationId="{B8C3BFB2-8786-348D-DE4F-EB4160362EDC}"/>
          </ac:spMkLst>
        </pc:spChg>
        <pc:spChg chg="mod">
          <ac:chgData name="T H" userId="270efafb50020bd6" providerId="LiveId" clId="{046B2EF0-6BEB-4853-BCA3-2D209CE65C9B}" dt="2022-08-20T07:17:40.500" v="2658" actId="207"/>
          <ac:spMkLst>
            <pc:docMk/>
            <pc:sldMk cId="2365650238" sldId="258"/>
            <ac:spMk id="1059" creationId="{00882E9F-43E8-EFAD-3247-314A9ADDDFD6}"/>
          </ac:spMkLst>
        </pc:spChg>
        <pc:spChg chg="mod">
          <ac:chgData name="T H" userId="270efafb50020bd6" providerId="LiveId" clId="{046B2EF0-6BEB-4853-BCA3-2D209CE65C9B}" dt="2022-08-19T22:32:14.073" v="729"/>
          <ac:spMkLst>
            <pc:docMk/>
            <pc:sldMk cId="2365650238" sldId="258"/>
            <ac:spMk id="1060" creationId="{4F5A2509-87A5-2195-AEE4-33FA0F76FAA7}"/>
          </ac:spMkLst>
        </pc:spChg>
        <pc:spChg chg="mod">
          <ac:chgData name="T H" userId="270efafb50020bd6" providerId="LiveId" clId="{046B2EF0-6BEB-4853-BCA3-2D209CE65C9B}" dt="2022-08-20T02:15:15.793" v="2280" actId="20577"/>
          <ac:spMkLst>
            <pc:docMk/>
            <pc:sldMk cId="2365650238" sldId="258"/>
            <ac:spMk id="1061" creationId="{3E7619AC-8CF6-C03A-009B-F03BB727C81E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62" creationId="{3F9A7D06-A747-E81B-01F9-3625B2C8D6BB}"/>
          </ac:spMkLst>
        </pc:spChg>
        <pc:spChg chg="add mod">
          <ac:chgData name="T H" userId="270efafb50020bd6" providerId="LiveId" clId="{046B2EF0-6BEB-4853-BCA3-2D209CE65C9B}" dt="2022-08-19T23:39:02.277" v="2208" actId="571"/>
          <ac:spMkLst>
            <pc:docMk/>
            <pc:sldMk cId="2365650238" sldId="258"/>
            <ac:spMk id="1063" creationId="{92BC74D9-7A21-AAB2-A246-5FCD45BC7097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64" creationId="{A3A09ADB-5254-3CAA-8F02-25871804FC25}"/>
          </ac:spMkLst>
        </pc:spChg>
        <pc:grpChg chg="del mod">
          <ac:chgData name="T H" userId="270efafb50020bd6" providerId="LiveId" clId="{046B2EF0-6BEB-4853-BCA3-2D209CE65C9B}" dt="2022-08-20T02:17:34.569" v="2432" actId="478"/>
          <ac:grpSpMkLst>
            <pc:docMk/>
            <pc:sldMk cId="2365650238" sldId="258"/>
            <ac:grpSpMk id="12" creationId="{00000000-0000-0000-0000-000000000000}"/>
          </ac:grpSpMkLst>
        </pc:grpChg>
        <pc:grpChg chg="del">
          <ac:chgData name="T H" userId="270efafb50020bd6" providerId="LiveId" clId="{046B2EF0-6BEB-4853-BCA3-2D209CE65C9B}" dt="2022-08-19T11:02:39.239" v="204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 H" userId="270efafb50020bd6" providerId="LiveId" clId="{046B2EF0-6BEB-4853-BCA3-2D209CE65C9B}" dt="2022-08-19T11:02:44.260" v="20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 H" userId="270efafb50020bd6" providerId="LiveId" clId="{046B2EF0-6BEB-4853-BCA3-2D209CE65C9B}" dt="2022-08-19T11:02:42.889" v="206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 mod">
          <ac:chgData name="T H" userId="270efafb50020bd6" providerId="LiveId" clId="{046B2EF0-6BEB-4853-BCA3-2D209CE65C9B}" dt="2022-08-19T21:48:08.059" v="492" actId="478"/>
          <ac:grpSpMkLst>
            <pc:docMk/>
            <pc:sldMk cId="2365650238" sldId="258"/>
            <ac:grpSpMk id="35" creationId="{00000000-0000-0000-0000-000000000000}"/>
          </ac:grpSpMkLst>
        </pc:grpChg>
        <pc:grpChg chg="add mod">
          <ac:chgData name="T H" userId="270efafb50020bd6" providerId="LiveId" clId="{046B2EF0-6BEB-4853-BCA3-2D209CE65C9B}" dt="2022-08-20T07:16:38.361" v="2646" actId="1076"/>
          <ac:grpSpMkLst>
            <pc:docMk/>
            <pc:sldMk cId="2365650238" sldId="258"/>
            <ac:grpSpMk id="1057" creationId="{9D8B85E4-5514-26D3-1365-56739211B821}"/>
          </ac:grpSpMkLst>
        </pc:grpChg>
        <pc:grpChg chg="mod">
          <ac:chgData name="T H" userId="270efafb50020bd6" providerId="LiveId" clId="{046B2EF0-6BEB-4853-BCA3-2D209CE65C9B}" dt="2022-08-19T22:32:14.073" v="729"/>
          <ac:grpSpMkLst>
            <pc:docMk/>
            <pc:sldMk cId="2365650238" sldId="258"/>
            <ac:grpSpMk id="1058" creationId="{4DBDC307-3916-7D78-0D94-27D319AF85D8}"/>
          </ac:grpSpMkLst>
        </pc:grpChg>
        <pc:picChg chg="add mod">
          <ac:chgData name="T H" userId="270efafb50020bd6" providerId="LiveId" clId="{046B2EF0-6BEB-4853-BCA3-2D209CE65C9B}" dt="2022-08-20T07:18:07.752" v="2662" actId="1076"/>
          <ac:picMkLst>
            <pc:docMk/>
            <pc:sldMk cId="2365650238" sldId="258"/>
            <ac:picMk id="13" creationId="{7E719C77-CF7C-E785-95C9-194EC645B82D}"/>
          </ac:picMkLst>
        </pc:picChg>
        <pc:picChg chg="add del mod">
          <ac:chgData name="T H" userId="270efafb50020bd6" providerId="LiveId" clId="{046B2EF0-6BEB-4853-BCA3-2D209CE65C9B}" dt="2022-08-20T07:15:52.967" v="2641" actId="478"/>
          <ac:picMkLst>
            <pc:docMk/>
            <pc:sldMk cId="2365650238" sldId="258"/>
            <ac:picMk id="14" creationId="{A6CB8C47-4111-F352-F002-DA965467F1A2}"/>
          </ac:picMkLst>
        </pc:picChg>
        <pc:picChg chg="add del mod modCrop">
          <ac:chgData name="T H" userId="270efafb50020bd6" providerId="LiveId" clId="{046B2EF0-6BEB-4853-BCA3-2D209CE65C9B}" dt="2022-08-20T02:14:15.509" v="2275" actId="478"/>
          <ac:picMkLst>
            <pc:docMk/>
            <pc:sldMk cId="2365650238" sldId="258"/>
            <ac:picMk id="15" creationId="{B85C7AFA-8B69-B66B-A10D-4F7506BA68DD}"/>
          </ac:picMkLst>
        </pc:picChg>
        <pc:picChg chg="add del mod">
          <ac:chgData name="T H" userId="270efafb50020bd6" providerId="LiveId" clId="{046B2EF0-6BEB-4853-BCA3-2D209CE65C9B}" dt="2022-08-19T11:13:13.126" v="266" actId="478"/>
          <ac:picMkLst>
            <pc:docMk/>
            <pc:sldMk cId="2365650238" sldId="258"/>
            <ac:picMk id="21" creationId="{E029B293-B9B8-38FE-23F2-493FC9ED685C}"/>
          </ac:picMkLst>
        </pc:picChg>
        <pc:picChg chg="del">
          <ac:chgData name="T H" userId="270efafb50020bd6" providerId="LiveId" clId="{046B2EF0-6BEB-4853-BCA3-2D209CE65C9B}" dt="2022-08-19T11:02:26.129" v="198" actId="478"/>
          <ac:picMkLst>
            <pc:docMk/>
            <pc:sldMk cId="2365650238" sldId="258"/>
            <ac:picMk id="23" creationId="{00000000-0000-0000-0000-000000000000}"/>
          </ac:picMkLst>
        </pc:picChg>
        <pc:picChg chg="add del">
          <ac:chgData name="T H" userId="270efafb50020bd6" providerId="LiveId" clId="{046B2EF0-6BEB-4853-BCA3-2D209CE65C9B}" dt="2022-08-19T11:02:40.334" v="205" actId="478"/>
          <ac:picMkLst>
            <pc:docMk/>
            <pc:sldMk cId="2365650238" sldId="258"/>
            <ac:picMk id="24" creationId="{00000000-0000-0000-0000-000000000000}"/>
          </ac:picMkLst>
        </pc:picChg>
        <pc:picChg chg="add del">
          <ac:chgData name="T H" userId="270efafb50020bd6" providerId="LiveId" clId="{046B2EF0-6BEB-4853-BCA3-2D209CE65C9B}" dt="2022-08-19T11:02:36.802" v="203" actId="478"/>
          <ac:picMkLst>
            <pc:docMk/>
            <pc:sldMk cId="2365650238" sldId="258"/>
            <ac:picMk id="25" creationId="{00000000-0000-0000-0000-000000000000}"/>
          </ac:picMkLst>
        </pc:picChg>
        <pc:picChg chg="add del mod">
          <ac:chgData name="T H" userId="270efafb50020bd6" providerId="LiveId" clId="{046B2EF0-6BEB-4853-BCA3-2D209CE65C9B}" dt="2022-08-20T02:14:13.260" v="2274" actId="478"/>
          <ac:picMkLst>
            <pc:docMk/>
            <pc:sldMk cId="2365650238" sldId="258"/>
            <ac:picMk id="27" creationId="{11F016E1-C270-D2A7-31BA-DA04EB89FB75}"/>
          </ac:picMkLst>
        </pc:picChg>
        <pc:picChg chg="add del mod">
          <ac:chgData name="T H" userId="270efafb50020bd6" providerId="LiveId" clId="{046B2EF0-6BEB-4853-BCA3-2D209CE65C9B}" dt="2022-08-19T11:13:53.902" v="272" actId="478"/>
          <ac:picMkLst>
            <pc:docMk/>
            <pc:sldMk cId="2365650238" sldId="258"/>
            <ac:picMk id="41" creationId="{0F2A4DF0-B6BA-0481-6657-0D722187B3BE}"/>
          </ac:picMkLst>
        </pc:picChg>
        <pc:picChg chg="add del mod">
          <ac:chgData name="T H" userId="270efafb50020bd6" providerId="LiveId" clId="{046B2EF0-6BEB-4853-BCA3-2D209CE65C9B}" dt="2022-08-19T11:14:20.398" v="277" actId="571"/>
          <ac:picMkLst>
            <pc:docMk/>
            <pc:sldMk cId="2365650238" sldId="258"/>
            <ac:picMk id="43" creationId="{532039D6-F8AA-1B64-7858-253FB197BD8E}"/>
          </ac:picMkLst>
        </pc:picChg>
        <pc:picChg chg="add del mod">
          <ac:chgData name="T H" userId="270efafb50020bd6" providerId="LiveId" clId="{046B2EF0-6BEB-4853-BCA3-2D209CE65C9B}" dt="2022-08-19T11:14:36.258" v="280" actId="478"/>
          <ac:picMkLst>
            <pc:docMk/>
            <pc:sldMk cId="2365650238" sldId="258"/>
            <ac:picMk id="45" creationId="{89CFB0AD-A575-6C7F-FF07-F0C470138F00}"/>
          </ac:picMkLst>
        </pc:picChg>
        <pc:picChg chg="add del mod">
          <ac:chgData name="T H" userId="270efafb50020bd6" providerId="LiveId" clId="{046B2EF0-6BEB-4853-BCA3-2D209CE65C9B}" dt="2022-08-19T11:16:08.219" v="286" actId="478"/>
          <ac:picMkLst>
            <pc:docMk/>
            <pc:sldMk cId="2365650238" sldId="258"/>
            <ac:picMk id="47" creationId="{049A99CF-1965-8551-12D5-7A48AE9530B2}"/>
          </ac:picMkLst>
        </pc:picChg>
        <pc:picChg chg="add del mod">
          <ac:chgData name="T H" userId="270efafb50020bd6" providerId="LiveId" clId="{046B2EF0-6BEB-4853-BCA3-2D209CE65C9B}" dt="2022-08-19T11:16:26.613" v="288" actId="478"/>
          <ac:picMkLst>
            <pc:docMk/>
            <pc:sldMk cId="2365650238" sldId="258"/>
            <ac:picMk id="49" creationId="{698EB989-EBDC-FBEB-BB72-12C8755AF3DA}"/>
          </ac:picMkLst>
        </pc:picChg>
        <pc:picChg chg="add del mod">
          <ac:chgData name="T H" userId="270efafb50020bd6" providerId="LiveId" clId="{046B2EF0-6BEB-4853-BCA3-2D209CE65C9B}" dt="2022-08-19T11:16:46.633" v="290" actId="478"/>
          <ac:picMkLst>
            <pc:docMk/>
            <pc:sldMk cId="2365650238" sldId="258"/>
            <ac:picMk id="51" creationId="{25BFA0B1-FFEC-FCDC-D073-B6BE283D7278}"/>
          </ac:picMkLst>
        </pc:picChg>
        <pc:picChg chg="add mod">
          <ac:chgData name="T H" userId="270efafb50020bd6" providerId="LiveId" clId="{046B2EF0-6BEB-4853-BCA3-2D209CE65C9B}" dt="2022-08-19T12:58:13.949" v="395" actId="571"/>
          <ac:picMkLst>
            <pc:docMk/>
            <pc:sldMk cId="2365650238" sldId="258"/>
            <ac:picMk id="61" creationId="{42D700DF-DB10-51A0-4E36-21D195C228A3}"/>
          </ac:picMkLst>
        </pc:picChg>
        <pc:picChg chg="add mod">
          <ac:chgData name="T H" userId="270efafb50020bd6" providerId="LiveId" clId="{046B2EF0-6BEB-4853-BCA3-2D209CE65C9B}" dt="2022-08-19T12:59:10.749" v="408" actId="571"/>
          <ac:picMkLst>
            <pc:docMk/>
            <pc:sldMk cId="2365650238" sldId="258"/>
            <ac:picMk id="1024" creationId="{AD9512DC-08B3-D0C0-09EA-49C8865A1AC8}"/>
          </ac:picMkLst>
        </pc:picChg>
        <pc:picChg chg="del">
          <ac:chgData name="T H" userId="270efafb50020bd6" providerId="LiveId" clId="{046B2EF0-6BEB-4853-BCA3-2D209CE65C9B}" dt="2022-08-19T11:02:24.253" v="197" actId="478"/>
          <ac:picMkLst>
            <pc:docMk/>
            <pc:sldMk cId="2365650238" sldId="258"/>
            <ac:picMk id="1026" creationId="{00000000-0000-0000-0000-000000000000}"/>
          </ac:picMkLst>
        </pc:picChg>
        <pc:picChg chg="add mod">
          <ac:chgData name="T H" userId="270efafb50020bd6" providerId="LiveId" clId="{046B2EF0-6BEB-4853-BCA3-2D209CE65C9B}" dt="2022-08-19T12:59:17.954" v="410" actId="571"/>
          <ac:picMkLst>
            <pc:docMk/>
            <pc:sldMk cId="2365650238" sldId="258"/>
            <ac:picMk id="1027" creationId="{EAF8214A-9BD4-939A-B571-7B57996409CB}"/>
          </ac:picMkLst>
        </pc:picChg>
      </pc:sldChg>
      <pc:sldChg chg="delSp modAnim">
        <pc:chgData name="T H" userId="270efafb50020bd6" providerId="LiveId" clId="{046B2EF0-6BEB-4853-BCA3-2D209CE65C9B}" dt="2022-08-19T23:40:07.717" v="2213" actId="478"/>
        <pc:sldMkLst>
          <pc:docMk/>
          <pc:sldMk cId="2633445447" sldId="264"/>
        </pc:sldMkLst>
        <pc:spChg chg="del">
          <ac:chgData name="T H" userId="270efafb50020bd6" providerId="LiveId" clId="{046B2EF0-6BEB-4853-BCA3-2D209CE65C9B}" dt="2022-08-19T23:40:07.717" v="2213" actId="478"/>
          <ac:spMkLst>
            <pc:docMk/>
            <pc:sldMk cId="2633445447" sldId="264"/>
            <ac:spMk id="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4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5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6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8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9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0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1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2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4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5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6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8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9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0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1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2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4" creationId="{00000000-0000-0000-0000-000000000000}"/>
          </ac:spMkLst>
        </pc:sp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3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5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6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7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8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9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0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1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6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3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5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82" creationId="{00000000-0000-0000-0000-000000000000}"/>
          </ac:picMkLst>
        </pc:picChg>
      </pc:sldChg>
      <pc:sldChg chg="addSp delSp modSp mod modAnim">
        <pc:chgData name="T H" userId="270efafb50020bd6" providerId="LiveId" clId="{046B2EF0-6BEB-4853-BCA3-2D209CE65C9B}" dt="2022-08-20T08:42:00.903" v="2981" actId="14100"/>
        <pc:sldMkLst>
          <pc:docMk/>
          <pc:sldMk cId="261207011" sldId="265"/>
        </pc:sldMkLst>
        <pc:spChg chg="del">
          <ac:chgData name="T H" userId="270efafb50020bd6" providerId="LiveId" clId="{046B2EF0-6BEB-4853-BCA3-2D209CE65C9B}" dt="2022-08-19T22:09:58.846" v="588" actId="478"/>
          <ac:spMkLst>
            <pc:docMk/>
            <pc:sldMk cId="261207011" sldId="265"/>
            <ac:spMk id="7" creationId="{00000000-0000-0000-0000-000000000000}"/>
          </ac:spMkLst>
        </pc:spChg>
        <pc:spChg chg="add mod">
          <ac:chgData name="T H" userId="270efafb50020bd6" providerId="LiveId" clId="{046B2EF0-6BEB-4853-BCA3-2D209CE65C9B}" dt="2022-08-20T08:28:17.133" v="2837" actId="1076"/>
          <ac:spMkLst>
            <pc:docMk/>
            <pc:sldMk cId="261207011" sldId="265"/>
            <ac:spMk id="7" creationId="{70C27A8F-C0D2-EAA9-B53A-8778CCCA2895}"/>
          </ac:spMkLst>
        </pc:spChg>
        <pc:spChg chg="mod">
          <ac:chgData name="T H" userId="270efafb50020bd6" providerId="LiveId" clId="{046B2EF0-6BEB-4853-BCA3-2D209CE65C9B}" dt="2022-08-20T08:30:09.776" v="2839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20T08:30:57.543" v="2917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 H" userId="270efafb50020bd6" providerId="LiveId" clId="{046B2EF0-6BEB-4853-BCA3-2D209CE65C9B}" dt="2022-08-20T08:28:14.418" v="2836" actId="478"/>
          <ac:spMkLst>
            <pc:docMk/>
            <pc:sldMk cId="261207011" sldId="265"/>
            <ac:spMk id="13" creationId="{09FEE491-4E4A-78FD-02D1-53D90B7A0F83}"/>
          </ac:spMkLst>
        </pc:spChg>
        <pc:spChg chg="add mod">
          <ac:chgData name="T H" userId="270efafb50020bd6" providerId="LiveId" clId="{046B2EF0-6BEB-4853-BCA3-2D209CE65C9B}" dt="2022-08-20T08:38:37.360" v="2971" actId="14100"/>
          <ac:spMkLst>
            <pc:docMk/>
            <pc:sldMk cId="261207011" sldId="265"/>
            <ac:spMk id="20" creationId="{581FF6BC-C256-20F4-E1B1-F5FD95B6A6FC}"/>
          </ac:spMkLst>
        </pc:spChg>
        <pc:grpChg chg="mod">
          <ac:chgData name="T H" userId="270efafb50020bd6" providerId="LiveId" clId="{046B2EF0-6BEB-4853-BCA3-2D209CE65C9B}" dt="2022-08-19T22:32:03.020" v="728" actId="339"/>
          <ac:grpSpMkLst>
            <pc:docMk/>
            <pc:sldMk cId="261207011" sldId="265"/>
            <ac:grpSpMk id="1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del mod modCrop">
          <ac:chgData name="T H" userId="270efafb50020bd6" providerId="LiveId" clId="{046B2EF0-6BEB-4853-BCA3-2D209CE65C9B}" dt="2022-08-20T08:30:12.917" v="2840" actId="478"/>
          <ac:picMkLst>
            <pc:docMk/>
            <pc:sldMk cId="261207011" sldId="265"/>
            <ac:picMk id="15" creationId="{E21CC6C9-E762-DD4B-9758-54BF2E0EB27E}"/>
          </ac:picMkLst>
        </pc:picChg>
        <pc:picChg chg="add del mod">
          <ac:chgData name="T H" userId="270efafb50020bd6" providerId="LiveId" clId="{046B2EF0-6BEB-4853-BCA3-2D209CE65C9B}" dt="2022-08-20T08:30:47.763" v="2913" actId="478"/>
          <ac:picMkLst>
            <pc:docMk/>
            <pc:sldMk cId="261207011" sldId="265"/>
            <ac:picMk id="16" creationId="{4A5300E3-1008-11AC-7C74-CAA7366FCD59}"/>
          </ac:picMkLst>
        </pc:picChg>
        <pc:picChg chg="add mod modCrop">
          <ac:chgData name="T H" userId="270efafb50020bd6" providerId="LiveId" clId="{046B2EF0-6BEB-4853-BCA3-2D209CE65C9B}" dt="2022-08-20T08:42:00.903" v="2981" actId="14100"/>
          <ac:picMkLst>
            <pc:docMk/>
            <pc:sldMk cId="261207011" sldId="265"/>
            <ac:picMk id="18" creationId="{7A2575B6-ED05-34B1-9F81-D7CB09D4DFF3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51" creationId="{00000000-0000-0000-0000-000000000000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del">
        <pc:chgData name="T H" userId="270efafb50020bd6" providerId="LiveId" clId="{046B2EF0-6BEB-4853-BCA3-2D209CE65C9B}" dt="2022-08-19T23:19:11.391" v="1686" actId="47"/>
        <pc:sldMkLst>
          <pc:docMk/>
          <pc:sldMk cId="340795945" sldId="266"/>
        </pc:sldMkLst>
      </pc:sldChg>
      <pc:sldChg chg="del">
        <pc:chgData name="T H" userId="270efafb50020bd6" providerId="LiveId" clId="{046B2EF0-6BEB-4853-BCA3-2D209CE65C9B}" dt="2022-08-19T23:19:14.957" v="1688" actId="47"/>
        <pc:sldMkLst>
          <pc:docMk/>
          <pc:sldMk cId="2779256375" sldId="267"/>
        </pc:sldMkLst>
      </pc:sldChg>
      <pc:sldChg chg="del">
        <pc:chgData name="T H" userId="270efafb50020bd6" providerId="LiveId" clId="{046B2EF0-6BEB-4853-BCA3-2D209CE65C9B}" dt="2022-08-19T23:19:13.771" v="1687" actId="47"/>
        <pc:sldMkLst>
          <pc:docMk/>
          <pc:sldMk cId="3217625673" sldId="268"/>
        </pc:sldMkLst>
      </pc:sldChg>
      <pc:sldChg chg="addSp modSp add del mod modAnim">
        <pc:chgData name="T H" userId="270efafb50020bd6" providerId="LiveId" clId="{046B2EF0-6BEB-4853-BCA3-2D209CE65C9B}" dt="2022-08-20T08:41:21.158" v="2974" actId="2696"/>
        <pc:sldMkLst>
          <pc:docMk/>
          <pc:sldMk cId="1264398990" sldId="270"/>
        </pc:sldMkLst>
        <pc:spChg chg="add mod">
          <ac:chgData name="T H" userId="270efafb50020bd6" providerId="LiveId" clId="{046B2EF0-6BEB-4853-BCA3-2D209CE65C9B}" dt="2022-08-19T23:01:03.136" v="1357" actId="207"/>
          <ac:spMkLst>
            <pc:docMk/>
            <pc:sldMk cId="1264398990" sldId="270"/>
            <ac:spMk id="7" creationId="{7DBDF71E-9778-B628-434D-08D1AF50E767}"/>
          </ac:spMkLst>
        </pc:spChg>
        <pc:spChg chg="mod">
          <ac:chgData name="T H" userId="270efafb50020bd6" providerId="LiveId" clId="{046B2EF0-6BEB-4853-BCA3-2D209CE65C9B}" dt="2022-08-19T22:37:58.422" v="1080" actId="20577"/>
          <ac:spMkLst>
            <pc:docMk/>
            <pc:sldMk cId="1264398990" sldId="270"/>
            <ac:spMk id="11" creationId="{00000000-0000-0000-0000-000000000000}"/>
          </ac:spMkLst>
        </pc:spChg>
        <pc:spChg chg="mod">
          <ac:chgData name="T H" userId="270efafb50020bd6" providerId="LiveId" clId="{046B2EF0-6BEB-4853-BCA3-2D209CE65C9B}" dt="2022-08-19T23:04:42.762" v="1366" actId="20577"/>
          <ac:spMkLst>
            <pc:docMk/>
            <pc:sldMk cId="1264398990" sldId="270"/>
            <ac:spMk id="13" creationId="{09FEE491-4E4A-78FD-02D1-53D90B7A0F83}"/>
          </ac:spMkLst>
        </pc:spChg>
        <pc:spChg chg="add mod">
          <ac:chgData name="T H" userId="270efafb50020bd6" providerId="LiveId" clId="{046B2EF0-6BEB-4853-BCA3-2D209CE65C9B}" dt="2022-08-19T23:01:14.838" v="1358" actId="1076"/>
          <ac:spMkLst>
            <pc:docMk/>
            <pc:sldMk cId="1264398990" sldId="270"/>
            <ac:spMk id="25" creationId="{68694A20-695C-6F44-483E-E2CAE1912FD9}"/>
          </ac:spMkLst>
        </pc:spChg>
        <pc:spChg chg="add mod">
          <ac:chgData name="T H" userId="270efafb50020bd6" providerId="LiveId" clId="{046B2EF0-6BEB-4853-BCA3-2D209CE65C9B}" dt="2022-08-19T22:53:25.954" v="1270" actId="207"/>
          <ac:spMkLst>
            <pc:docMk/>
            <pc:sldMk cId="1264398990" sldId="270"/>
            <ac:spMk id="26" creationId="{4417D588-4948-E3F9-7202-5922CF2294C3}"/>
          </ac:spMkLst>
        </pc:spChg>
        <pc:spChg chg="add mod">
          <ac:chgData name="T H" userId="270efafb50020bd6" providerId="LiveId" clId="{046B2EF0-6BEB-4853-BCA3-2D209CE65C9B}" dt="2022-08-19T22:53:25.954" v="1270" actId="207"/>
          <ac:spMkLst>
            <pc:docMk/>
            <pc:sldMk cId="1264398990" sldId="270"/>
            <ac:spMk id="27" creationId="{1A17C76B-55DC-2B2E-CE03-63E51845571F}"/>
          </ac:spMkLst>
        </pc:spChg>
        <pc:spChg chg="add mod">
          <ac:chgData name="T H" userId="270efafb50020bd6" providerId="LiveId" clId="{046B2EF0-6BEB-4853-BCA3-2D209CE65C9B}" dt="2022-08-19T22:57:43.413" v="1324" actId="1076"/>
          <ac:spMkLst>
            <pc:docMk/>
            <pc:sldMk cId="1264398990" sldId="270"/>
            <ac:spMk id="28" creationId="{D51CA515-51BE-BC05-6D7B-0C2208B7EB99}"/>
          </ac:spMkLst>
        </pc:spChg>
        <pc:spChg chg="add mod">
          <ac:chgData name="T H" userId="270efafb50020bd6" providerId="LiveId" clId="{046B2EF0-6BEB-4853-BCA3-2D209CE65C9B}" dt="2022-08-19T22:58:13.734" v="1348" actId="14100"/>
          <ac:spMkLst>
            <pc:docMk/>
            <pc:sldMk cId="1264398990" sldId="270"/>
            <ac:spMk id="29" creationId="{2F9E1CD1-F110-F0E5-25D3-3191BF1B1B99}"/>
          </ac:spMkLst>
        </pc:spChg>
        <pc:picChg chg="mod">
          <ac:chgData name="T H" userId="270efafb50020bd6" providerId="LiveId" clId="{046B2EF0-6BEB-4853-BCA3-2D209CE65C9B}" dt="2022-08-19T22:37:07.711" v="1057" actId="1076"/>
          <ac:picMkLst>
            <pc:docMk/>
            <pc:sldMk cId="1264398990" sldId="270"/>
            <ac:picMk id="15" creationId="{E21CC6C9-E762-DD4B-9758-54BF2E0EB27E}"/>
          </ac:picMkLst>
        </pc:picChg>
        <pc:cxnChg chg="add mod">
          <ac:chgData name="T H" userId="270efafb50020bd6" providerId="LiveId" clId="{046B2EF0-6BEB-4853-BCA3-2D209CE65C9B}" dt="2022-08-19T22:40:09.142" v="1091" actId="14100"/>
          <ac:cxnSpMkLst>
            <pc:docMk/>
            <pc:sldMk cId="1264398990" sldId="270"/>
            <ac:cxnSpMk id="16" creationId="{ADF2E722-FBA9-C43B-537A-D2DA0693EDF5}"/>
          </ac:cxnSpMkLst>
        </pc:cxnChg>
        <pc:cxnChg chg="add mod">
          <ac:chgData name="T H" userId="270efafb50020bd6" providerId="LiveId" clId="{046B2EF0-6BEB-4853-BCA3-2D209CE65C9B}" dt="2022-08-19T22:40:32.734" v="1093" actId="14100"/>
          <ac:cxnSpMkLst>
            <pc:docMk/>
            <pc:sldMk cId="1264398990" sldId="270"/>
            <ac:cxnSpMk id="19" creationId="{F87C1839-AB41-F253-F333-D1FD53441E4D}"/>
          </ac:cxnSpMkLst>
        </pc:cxnChg>
        <pc:cxnChg chg="add mod">
          <ac:chgData name="T H" userId="270efafb50020bd6" providerId="LiveId" clId="{046B2EF0-6BEB-4853-BCA3-2D209CE65C9B}" dt="2022-08-19T22:40:52.322" v="1095" actId="14100"/>
          <ac:cxnSpMkLst>
            <pc:docMk/>
            <pc:sldMk cId="1264398990" sldId="270"/>
            <ac:cxnSpMk id="21" creationId="{E91177B9-253D-A545-4897-20F213D2A514}"/>
          </ac:cxnSpMkLst>
        </pc:cxnChg>
        <pc:cxnChg chg="add mod">
          <ac:chgData name="T H" userId="270efafb50020bd6" providerId="LiveId" clId="{046B2EF0-6BEB-4853-BCA3-2D209CE65C9B}" dt="2022-08-19T22:41:07.251" v="1097" actId="14100"/>
          <ac:cxnSpMkLst>
            <pc:docMk/>
            <pc:sldMk cId="1264398990" sldId="270"/>
            <ac:cxnSpMk id="23" creationId="{EE5CFF7A-2CF8-4023-3AF5-356905103045}"/>
          </ac:cxnSpMkLst>
        </pc:cxnChg>
        <pc:cxnChg chg="add mod">
          <ac:chgData name="T H" userId="270efafb50020bd6" providerId="LiveId" clId="{046B2EF0-6BEB-4853-BCA3-2D209CE65C9B}" dt="2022-08-19T22:59:34.342" v="1354" actId="1076"/>
          <ac:cxnSpMkLst>
            <pc:docMk/>
            <pc:sldMk cId="1264398990" sldId="270"/>
            <ac:cxnSpMk id="31" creationId="{3626411A-0EE3-D9A9-1DB0-C92E8A85396B}"/>
          </ac:cxnSpMkLst>
        </pc:cxnChg>
      </pc:sldChg>
      <pc:sldChg chg="addSp delSp modSp add del mod delAnim modAnim">
        <pc:chgData name="T H" userId="270efafb50020bd6" providerId="LiveId" clId="{046B2EF0-6BEB-4853-BCA3-2D209CE65C9B}" dt="2022-08-20T08:41:23.972" v="2975" actId="2696"/>
        <pc:sldMkLst>
          <pc:docMk/>
          <pc:sldMk cId="11663485" sldId="271"/>
        </pc:sldMkLst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7" creationId="{7DBDF71E-9778-B628-434D-08D1AF50E767}"/>
          </ac:spMkLst>
        </pc:spChg>
        <pc:spChg chg="mod">
          <ac:chgData name="T H" userId="270efafb50020bd6" providerId="LiveId" clId="{046B2EF0-6BEB-4853-BCA3-2D209CE65C9B}" dt="2022-08-19T23:16:12.171" v="1655" actId="1036"/>
          <ac:spMkLst>
            <pc:docMk/>
            <pc:sldMk cId="11663485" sldId="271"/>
            <ac:spMk id="8" creationId="{00000000-0000-0000-0000-000000000000}"/>
          </ac:spMkLst>
        </pc:spChg>
        <pc:spChg chg="mod">
          <ac:chgData name="T H" userId="270efafb50020bd6" providerId="LiveId" clId="{046B2EF0-6BEB-4853-BCA3-2D209CE65C9B}" dt="2022-08-19T23:18:08.732" v="1682" actId="1035"/>
          <ac:spMkLst>
            <pc:docMk/>
            <pc:sldMk cId="11663485" sldId="271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23:16:05.427" v="1654" actId="1076"/>
          <ac:spMkLst>
            <pc:docMk/>
            <pc:sldMk cId="11663485" sldId="271"/>
            <ac:spMk id="11" creationId="{00000000-0000-0000-0000-000000000000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5" creationId="{68694A20-695C-6F44-483E-E2CAE1912FD9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6" creationId="{4417D588-4948-E3F9-7202-5922CF2294C3}"/>
          </ac:spMkLst>
        </pc:spChg>
        <pc:spChg chg="del">
          <ac:chgData name="T H" userId="270efafb50020bd6" providerId="LiveId" clId="{046B2EF0-6BEB-4853-BCA3-2D209CE65C9B}" dt="2022-08-19T23:11:17.071" v="1371" actId="478"/>
          <ac:spMkLst>
            <pc:docMk/>
            <pc:sldMk cId="11663485" sldId="271"/>
            <ac:spMk id="27" creationId="{1A17C76B-55DC-2B2E-CE03-63E51845571F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8" creationId="{D51CA515-51BE-BC05-6D7B-0C2208B7EB99}"/>
          </ac:spMkLst>
        </pc:spChg>
        <pc:spChg chg="del">
          <ac:chgData name="T H" userId="270efafb50020bd6" providerId="LiveId" clId="{046B2EF0-6BEB-4853-BCA3-2D209CE65C9B}" dt="2022-08-19T23:11:17.071" v="1371" actId="478"/>
          <ac:spMkLst>
            <pc:docMk/>
            <pc:sldMk cId="11663485" sldId="271"/>
            <ac:spMk id="29" creationId="{2F9E1CD1-F110-F0E5-25D3-3191BF1B1B99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0" creationId="{412EAB5A-5EB8-9D8C-F048-692889E716FC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2" creationId="{D0171381-2686-1457-C620-7B1E77029F61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3" creationId="{83DCB410-46A1-6AA5-D444-EF85A8C0E8C0}"/>
          </ac:spMkLst>
        </pc:spChg>
        <pc:grpChg chg="mod">
          <ac:chgData name="T H" userId="270efafb50020bd6" providerId="LiveId" clId="{046B2EF0-6BEB-4853-BCA3-2D209CE65C9B}" dt="2022-08-19T23:17:44.212" v="1678" actId="1076"/>
          <ac:grpSpMkLst>
            <pc:docMk/>
            <pc:sldMk cId="11663485" sldId="271"/>
            <ac:grpSpMk id="12" creationId="{00000000-0000-0000-0000-000000000000}"/>
          </ac:grpSpMkLst>
        </pc:grpChg>
        <pc:grpChg chg="add mod">
          <ac:chgData name="T H" userId="270efafb50020bd6" providerId="LiveId" clId="{046B2EF0-6BEB-4853-BCA3-2D209CE65C9B}" dt="2022-08-19T23:17:41.306" v="1672" actId="571"/>
          <ac:grpSpMkLst>
            <pc:docMk/>
            <pc:sldMk cId="11663485" sldId="271"/>
            <ac:grpSpMk id="22" creationId="{17523BD7-F1F6-F727-6782-6008AD0B2BE2}"/>
          </ac:grpSpMkLst>
        </pc:grpChg>
        <pc:grpChg chg="mod">
          <ac:chgData name="T H" userId="270efafb50020bd6" providerId="LiveId" clId="{046B2EF0-6BEB-4853-BCA3-2D209CE65C9B}" dt="2022-08-19T23:17:41.306" v="1672" actId="571"/>
          <ac:grpSpMkLst>
            <pc:docMk/>
            <pc:sldMk cId="11663485" sldId="271"/>
            <ac:grpSpMk id="24" creationId="{95E6C041-7DAE-214B-748E-E4621D8103DE}"/>
          </ac:grpSpMkLst>
        </pc:grpChg>
        <pc:picChg chg="del">
          <ac:chgData name="T H" userId="270efafb50020bd6" providerId="LiveId" clId="{046B2EF0-6BEB-4853-BCA3-2D209CE65C9B}" dt="2022-08-19T23:11:18.209" v="1372" actId="478"/>
          <ac:picMkLst>
            <pc:docMk/>
            <pc:sldMk cId="11663485" sldId="271"/>
            <ac:picMk id="15" creationId="{E21CC6C9-E762-DD4B-9758-54BF2E0EB27E}"/>
          </ac:picMkLst>
        </pc:picChg>
        <pc:picChg chg="add mod modCrop">
          <ac:chgData name="T H" userId="270efafb50020bd6" providerId="LiveId" clId="{046B2EF0-6BEB-4853-BCA3-2D209CE65C9B}" dt="2022-08-19T23:15:40.103" v="1651"/>
          <ac:picMkLst>
            <pc:docMk/>
            <pc:sldMk cId="11663485" sldId="271"/>
            <ac:picMk id="17" creationId="{D98EB0CE-07D3-C80E-1BCA-275682DB89BB}"/>
          </ac:picMkLst>
        </pc:picChg>
        <pc:picChg chg="add mod">
          <ac:chgData name="T H" userId="270efafb50020bd6" providerId="LiveId" clId="{046B2EF0-6BEB-4853-BCA3-2D209CE65C9B}" dt="2022-08-19T23:15:47.425" v="1653" actId="14100"/>
          <ac:picMkLst>
            <pc:docMk/>
            <pc:sldMk cId="11663485" sldId="271"/>
            <ac:picMk id="20" creationId="{53920908-589B-E453-5910-50BD321EBC07}"/>
          </ac:picMkLst>
        </pc:picChg>
        <pc:cxnChg chg="del">
          <ac:chgData name="T H" userId="270efafb50020bd6" providerId="LiveId" clId="{046B2EF0-6BEB-4853-BCA3-2D209CE65C9B}" dt="2022-08-19T23:13:18.621" v="1380" actId="478"/>
          <ac:cxnSpMkLst>
            <pc:docMk/>
            <pc:sldMk cId="11663485" sldId="271"/>
            <ac:cxnSpMk id="16" creationId="{ADF2E722-FBA9-C43B-537A-D2DA0693EDF5}"/>
          </ac:cxnSpMkLst>
        </pc:cxnChg>
        <pc:cxnChg chg="del">
          <ac:chgData name="T H" userId="270efafb50020bd6" providerId="LiveId" clId="{046B2EF0-6BEB-4853-BCA3-2D209CE65C9B}" dt="2022-08-19T23:13:20.416" v="1381" actId="478"/>
          <ac:cxnSpMkLst>
            <pc:docMk/>
            <pc:sldMk cId="11663485" sldId="271"/>
            <ac:cxnSpMk id="19" creationId="{F87C1839-AB41-F253-F333-D1FD53441E4D}"/>
          </ac:cxnSpMkLst>
        </pc:cxnChg>
        <pc:cxnChg chg="del">
          <ac:chgData name="T H" userId="270efafb50020bd6" providerId="LiveId" clId="{046B2EF0-6BEB-4853-BCA3-2D209CE65C9B}" dt="2022-08-19T23:13:22.177" v="1382" actId="478"/>
          <ac:cxnSpMkLst>
            <pc:docMk/>
            <pc:sldMk cId="11663485" sldId="271"/>
            <ac:cxnSpMk id="21" creationId="{E91177B9-253D-A545-4897-20F213D2A514}"/>
          </ac:cxnSpMkLst>
        </pc:cxnChg>
        <pc:cxnChg chg="del">
          <ac:chgData name="T H" userId="270efafb50020bd6" providerId="LiveId" clId="{046B2EF0-6BEB-4853-BCA3-2D209CE65C9B}" dt="2022-08-19T23:11:17.071" v="1371" actId="478"/>
          <ac:cxnSpMkLst>
            <pc:docMk/>
            <pc:sldMk cId="11663485" sldId="271"/>
            <ac:cxnSpMk id="23" creationId="{EE5CFF7A-2CF8-4023-3AF5-356905103045}"/>
          </ac:cxnSpMkLst>
        </pc:cxnChg>
        <pc:cxnChg chg="del">
          <ac:chgData name="T H" userId="270efafb50020bd6" providerId="LiveId" clId="{046B2EF0-6BEB-4853-BCA3-2D209CE65C9B}" dt="2022-08-19T23:11:13.591" v="1370" actId="478"/>
          <ac:cxnSpMkLst>
            <pc:docMk/>
            <pc:sldMk cId="11663485" sldId="271"/>
            <ac:cxnSpMk id="31" creationId="{3626411A-0EE3-D9A9-1DB0-C92E8A85396B}"/>
          </ac:cxnSpMkLst>
        </pc:cxnChg>
      </pc:sldChg>
      <pc:sldChg chg="addSp delSp modSp add del mod delAnim modAnim">
        <pc:chgData name="T H" userId="270efafb50020bd6" providerId="LiveId" clId="{046B2EF0-6BEB-4853-BCA3-2D209CE65C9B}" dt="2022-08-20T08:41:27.541" v="2976" actId="2696"/>
        <pc:sldMkLst>
          <pc:docMk/>
          <pc:sldMk cId="2536037826" sldId="272"/>
        </pc:sldMkLst>
        <pc:spChg chg="mod">
          <ac:chgData name="T H" userId="270efafb50020bd6" providerId="LiveId" clId="{046B2EF0-6BEB-4853-BCA3-2D209CE65C9B}" dt="2022-08-19T23:19:21.077" v="1690" actId="20577"/>
          <ac:spMkLst>
            <pc:docMk/>
            <pc:sldMk cId="2536037826" sldId="272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23:23:01.841" v="2152" actId="20577"/>
          <ac:spMkLst>
            <pc:docMk/>
            <pc:sldMk cId="2536037826" sldId="272"/>
            <ac:spMk id="11" creationId="{00000000-0000-0000-0000-000000000000}"/>
          </ac:spMkLst>
        </pc:spChg>
        <pc:spChg chg="add mod">
          <ac:chgData name="T H" userId="270efafb50020bd6" providerId="LiveId" clId="{046B2EF0-6BEB-4853-BCA3-2D209CE65C9B}" dt="2022-08-19T23:34:59.213" v="2182"/>
          <ac:spMkLst>
            <pc:docMk/>
            <pc:sldMk cId="2536037826" sldId="272"/>
            <ac:spMk id="16" creationId="{CEC54094-77EE-65BE-28FC-EDA757F38926}"/>
          </ac:spMkLst>
        </pc:spChg>
        <pc:spChg chg="add mod">
          <ac:chgData name="T H" userId="270efafb50020bd6" providerId="LiveId" clId="{046B2EF0-6BEB-4853-BCA3-2D209CE65C9B}" dt="2022-08-19T23:27:11.925" v="2166" actId="255"/>
          <ac:spMkLst>
            <pc:docMk/>
            <pc:sldMk cId="2536037826" sldId="272"/>
            <ac:spMk id="19" creationId="{786BA779-29D8-8222-D80C-CED354B2A063}"/>
          </ac:spMkLst>
        </pc:spChg>
        <pc:spChg chg="add mod">
          <ac:chgData name="T H" userId="270efafb50020bd6" providerId="LiveId" clId="{046B2EF0-6BEB-4853-BCA3-2D209CE65C9B}" dt="2022-08-19T23:29:10.371" v="2176" actId="1076"/>
          <ac:spMkLst>
            <pc:docMk/>
            <pc:sldMk cId="2536037826" sldId="272"/>
            <ac:spMk id="22" creationId="{7D23A27F-4EA3-0DCE-D597-975344FBDB8A}"/>
          </ac:spMkLst>
        </pc:spChg>
        <pc:spChg chg="add mod">
          <ac:chgData name="T H" userId="270efafb50020bd6" providerId="LiveId" clId="{046B2EF0-6BEB-4853-BCA3-2D209CE65C9B}" dt="2022-08-19T23:34:46.467" v="2180" actId="1076"/>
          <ac:spMkLst>
            <pc:docMk/>
            <pc:sldMk cId="2536037826" sldId="272"/>
            <ac:spMk id="24" creationId="{811D01F3-C023-2286-A4DC-4CCA37A12EC2}"/>
          </ac:spMkLst>
        </pc:spChg>
        <pc:spChg chg="add mod">
          <ac:chgData name="T H" userId="270efafb50020bd6" providerId="LiveId" clId="{046B2EF0-6BEB-4853-BCA3-2D209CE65C9B}" dt="2022-08-19T23:35:20.263" v="2187" actId="1076"/>
          <ac:spMkLst>
            <pc:docMk/>
            <pc:sldMk cId="2536037826" sldId="272"/>
            <ac:spMk id="26" creationId="{6AEEA756-8500-C1B3-6ADE-5C330D5DB80A}"/>
          </ac:spMkLst>
        </pc:spChg>
        <pc:spChg chg="add mod">
          <ac:chgData name="T H" userId="270efafb50020bd6" providerId="LiveId" clId="{046B2EF0-6BEB-4853-BCA3-2D209CE65C9B}" dt="2022-08-19T23:36:03.617" v="2193" actId="1076"/>
          <ac:spMkLst>
            <pc:docMk/>
            <pc:sldMk cId="2536037826" sldId="272"/>
            <ac:spMk id="28" creationId="{51630BA7-BB1F-45C8-22E8-85C31F1590C8}"/>
          </ac:spMkLst>
        </pc:spChg>
        <pc:grpChg chg="mod">
          <ac:chgData name="T H" userId="270efafb50020bd6" providerId="LiveId" clId="{046B2EF0-6BEB-4853-BCA3-2D209CE65C9B}" dt="2022-08-19T23:26:56.465" v="2164" actId="1076"/>
          <ac:grpSpMkLst>
            <pc:docMk/>
            <pc:sldMk cId="2536037826" sldId="272"/>
            <ac:grpSpMk id="12" creationId="{00000000-0000-0000-0000-000000000000}"/>
          </ac:grpSpMkLst>
        </pc:grpChg>
        <pc:picChg chg="add mod modCrop">
          <ac:chgData name="T H" userId="270efafb50020bd6" providerId="LiveId" clId="{046B2EF0-6BEB-4853-BCA3-2D209CE65C9B}" dt="2022-08-19T23:36:55.438" v="2202" actId="1076"/>
          <ac:picMkLst>
            <pc:docMk/>
            <pc:sldMk cId="2536037826" sldId="272"/>
            <ac:picMk id="14" creationId="{B63ED836-037D-9151-444D-CF2DF7BC8BF1}"/>
          </ac:picMkLst>
        </pc:picChg>
        <pc:picChg chg="del">
          <ac:chgData name="T H" userId="270efafb50020bd6" providerId="LiveId" clId="{046B2EF0-6BEB-4853-BCA3-2D209CE65C9B}" dt="2022-08-19T23:19:23.869" v="1691" actId="478"/>
          <ac:picMkLst>
            <pc:docMk/>
            <pc:sldMk cId="2536037826" sldId="272"/>
            <ac:picMk id="17" creationId="{D98EB0CE-07D3-C80E-1BCA-275682DB89BB}"/>
          </ac:picMkLst>
        </pc:picChg>
        <pc:picChg chg="del">
          <ac:chgData name="T H" userId="270efafb50020bd6" providerId="LiveId" clId="{046B2EF0-6BEB-4853-BCA3-2D209CE65C9B}" dt="2022-08-19T23:19:25.361" v="1692" actId="478"/>
          <ac:picMkLst>
            <pc:docMk/>
            <pc:sldMk cId="2536037826" sldId="272"/>
            <ac:picMk id="20" creationId="{53920908-589B-E453-5910-50BD321EBC07}"/>
          </ac:picMkLst>
        </pc:picChg>
      </pc:sldChg>
      <pc:sldChg chg="addSp delSp modSp add mod delAnim modAnim">
        <pc:chgData name="T H" userId="270efafb50020bd6" providerId="LiveId" clId="{046B2EF0-6BEB-4853-BCA3-2D209CE65C9B}" dt="2022-08-20T08:03:52.581" v="2827" actId="1076"/>
        <pc:sldMkLst>
          <pc:docMk/>
          <pc:sldMk cId="3835901560" sldId="273"/>
        </pc:sldMkLst>
        <pc:spChg chg="mod">
          <ac:chgData name="T H" userId="270efafb50020bd6" providerId="LiveId" clId="{046B2EF0-6BEB-4853-BCA3-2D209CE65C9B}" dt="2022-08-20T07:38:18.743" v="2737" actId="20577"/>
          <ac:spMkLst>
            <pc:docMk/>
            <pc:sldMk cId="3835901560" sldId="273"/>
            <ac:spMk id="7" creationId="{00000000-0000-0000-0000-000000000000}"/>
          </ac:spMkLst>
        </pc:spChg>
        <pc:spChg chg="del mod">
          <ac:chgData name="T H" userId="270efafb50020bd6" providerId="LiveId" clId="{046B2EF0-6BEB-4853-BCA3-2D209CE65C9B}" dt="2022-08-20T07:22:13.088" v="2685" actId="478"/>
          <ac:spMkLst>
            <pc:docMk/>
            <pc:sldMk cId="3835901560" sldId="273"/>
            <ac:spMk id="9" creationId="{C7550A55-8C86-7FC1-F601-CE47D94C4EA8}"/>
          </ac:spMkLst>
        </pc:spChg>
        <pc:spChg chg="del">
          <ac:chgData name="T H" userId="270efafb50020bd6" providerId="LiveId" clId="{046B2EF0-6BEB-4853-BCA3-2D209CE65C9B}" dt="2022-08-20T07:20:41.485" v="2676" actId="478"/>
          <ac:spMkLst>
            <pc:docMk/>
            <pc:sldMk cId="3835901560" sldId="273"/>
            <ac:spMk id="11" creationId="{D2AA8487-01DA-E0CB-BCBF-21D4E5B298C7}"/>
          </ac:spMkLst>
        </pc:spChg>
        <pc:spChg chg="add mod">
          <ac:chgData name="T H" userId="270efafb50020bd6" providerId="LiveId" clId="{046B2EF0-6BEB-4853-BCA3-2D209CE65C9B}" dt="2022-08-20T08:03:41.808" v="2825" actId="1035"/>
          <ac:spMkLst>
            <pc:docMk/>
            <pc:sldMk cId="3835901560" sldId="273"/>
            <ac:spMk id="14" creationId="{9A685DA9-CB46-3F2B-22F8-D4C8DBE9F747}"/>
          </ac:spMkLst>
        </pc:spChg>
        <pc:spChg chg="mod">
          <ac:chgData name="T H" userId="270efafb50020bd6" providerId="LiveId" clId="{046B2EF0-6BEB-4853-BCA3-2D209CE65C9B}" dt="2022-08-20T08:03:31.504" v="2792" actId="1076"/>
          <ac:spMkLst>
            <pc:docMk/>
            <pc:sldMk cId="3835901560" sldId="273"/>
            <ac:spMk id="16" creationId="{8E0D5D87-E858-0BF2-F2F8-18B9ADA04ED5}"/>
          </ac:spMkLst>
        </pc:spChg>
        <pc:spChg chg="add mod">
          <ac:chgData name="T H" userId="270efafb50020bd6" providerId="LiveId" clId="{046B2EF0-6BEB-4853-BCA3-2D209CE65C9B}" dt="2022-08-20T08:03:41.808" v="2825" actId="1035"/>
          <ac:spMkLst>
            <pc:docMk/>
            <pc:sldMk cId="3835901560" sldId="273"/>
            <ac:spMk id="17" creationId="{C13B2249-5EB8-E938-62A0-DE351A29DB27}"/>
          </ac:spMkLst>
        </pc:spChg>
        <pc:spChg chg="add mod">
          <ac:chgData name="T H" userId="270efafb50020bd6" providerId="LiveId" clId="{046B2EF0-6BEB-4853-BCA3-2D209CE65C9B}" dt="2022-08-20T08:03:46.317" v="2826" actId="1076"/>
          <ac:spMkLst>
            <pc:docMk/>
            <pc:sldMk cId="3835901560" sldId="273"/>
            <ac:spMk id="19" creationId="{E732E80C-5DF0-4F4D-2E0E-D629599DA1CC}"/>
          </ac:spMkLst>
        </pc:spChg>
        <pc:spChg chg="mod">
          <ac:chgData name="T H" userId="270efafb50020bd6" providerId="LiveId" clId="{046B2EF0-6BEB-4853-BCA3-2D209CE65C9B}" dt="2022-08-20T08:03:27.164" v="2791" actId="20577"/>
          <ac:spMkLst>
            <pc:docMk/>
            <pc:sldMk cId="3835901560" sldId="273"/>
            <ac:spMk id="1059" creationId="{00882E9F-43E8-EFAD-3247-314A9ADDDFD6}"/>
          </ac:spMkLst>
        </pc:spChg>
        <pc:graphicFrameChg chg="add del mod">
          <ac:chgData name="T H" userId="270efafb50020bd6" providerId="LiveId" clId="{046B2EF0-6BEB-4853-BCA3-2D209CE65C9B}" dt="2022-08-20T07:23:57.766" v="2694" actId="478"/>
          <ac:graphicFrameMkLst>
            <pc:docMk/>
            <pc:sldMk cId="3835901560" sldId="273"/>
            <ac:graphicFrameMk id="8" creationId="{E918C889-36F9-1AAA-E1C5-D857B47C3E2D}"/>
          </ac:graphicFrameMkLst>
        </pc:graphicFrameChg>
        <pc:graphicFrameChg chg="add mod modGraphic">
          <ac:chgData name="T H" userId="270efafb50020bd6" providerId="LiveId" clId="{046B2EF0-6BEB-4853-BCA3-2D209CE65C9B}" dt="2022-08-20T08:03:41.808" v="2825" actId="1035"/>
          <ac:graphicFrameMkLst>
            <pc:docMk/>
            <pc:sldMk cId="3835901560" sldId="273"/>
            <ac:graphicFrameMk id="10" creationId="{074DEE88-93AF-C1A9-1D6D-F14A77EE9E26}"/>
          </ac:graphicFrameMkLst>
        </pc:graphicFrameChg>
        <pc:picChg chg="mod">
          <ac:chgData name="T H" userId="270efafb50020bd6" providerId="LiveId" clId="{046B2EF0-6BEB-4853-BCA3-2D209CE65C9B}" dt="2022-08-20T08:03:52.581" v="2827" actId="1076"/>
          <ac:picMkLst>
            <pc:docMk/>
            <pc:sldMk cId="3835901560" sldId="273"/>
            <ac:picMk id="13" creationId="{7E719C77-CF7C-E785-95C9-194EC645B82D}"/>
          </ac:picMkLst>
        </pc:picChg>
      </pc:sldChg>
      <pc:sldChg chg="add ord">
        <pc:chgData name="T H" userId="270efafb50020bd6" providerId="LiveId" clId="{046B2EF0-6BEB-4853-BCA3-2D209CE65C9B}" dt="2022-08-20T08:36:03.675" v="2942"/>
        <pc:sldMkLst>
          <pc:docMk/>
          <pc:sldMk cId="1116646351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08919" y="4343401"/>
            <a:ext cx="13639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55: EM VUI HỌC TOÁN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19" y="623077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66319" y="1103763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55: EM VUI HỌC TOÁN (T1)</a:t>
            </a:r>
          </a:p>
        </p:txBody>
      </p: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9D8B85E4-5514-26D3-1365-56739211B821}"/>
              </a:ext>
            </a:extLst>
          </p:cNvPr>
          <p:cNvGrpSpPr/>
          <p:nvPr/>
        </p:nvGrpSpPr>
        <p:grpSpPr>
          <a:xfrm>
            <a:off x="1424795" y="1650226"/>
            <a:ext cx="6155414" cy="724928"/>
            <a:chOff x="1470819" y="1943100"/>
            <a:chExt cx="6155414" cy="724928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1058" name="Group 1057">
              <a:extLst>
                <a:ext uri="{FF2B5EF4-FFF2-40B4-BE49-F238E27FC236}">
                  <a16:creationId xmlns:a16="http://schemas.microsoft.com/office/drawing/2014/main" id="{4DBDC307-3916-7D78-0D94-27D319AF85D8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060" name="Oval 1059">
                <a:extLst>
                  <a:ext uri="{FF2B5EF4-FFF2-40B4-BE49-F238E27FC236}">
                    <a16:creationId xmlns:a16="http://schemas.microsoft.com/office/drawing/2014/main" id="{4F5A2509-87A5-2195-AEE4-33FA0F76FAA7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61" name="TextBox 1060">
                <a:extLst>
                  <a:ext uri="{FF2B5EF4-FFF2-40B4-BE49-F238E27FC236}">
                    <a16:creationId xmlns:a16="http://schemas.microsoft.com/office/drawing/2014/main" id="{3E7619AC-8CF6-C03A-009B-F03BB727C81E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  <a:effectLst/>
              <a:sp3d>
                <a:bevelT w="139700" h="1397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059" name="TextBox 1058">
              <a:extLst>
                <a:ext uri="{FF2B5EF4-FFF2-40B4-BE49-F238E27FC236}">
                  <a16:creationId xmlns:a16="http://schemas.microsoft.com/office/drawing/2014/main" id="{00882E9F-43E8-EFAD-3247-314A9ADDDFD6}"/>
                </a:ext>
              </a:extLst>
            </p:cNvPr>
            <p:cNvSpPr txBox="1"/>
            <p:nvPr/>
          </p:nvSpPr>
          <p:spPr>
            <a:xfrm>
              <a:off x="2169290" y="1990920"/>
              <a:ext cx="5456943" cy="677108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 hiện các hoạt động: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E0D5D87-E858-0BF2-F2F8-18B9ADA04ED5}"/>
              </a:ext>
            </a:extLst>
          </p:cNvPr>
          <p:cNvSpPr txBox="1"/>
          <p:nvPr/>
        </p:nvSpPr>
        <p:spPr>
          <a:xfrm>
            <a:off x="1889919" y="2453750"/>
            <a:ext cx="54569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8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Lấy các thẻ số 2, 3,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550A55-8C86-7FC1-F601-CE47D94C4EA8}"/>
              </a:ext>
            </a:extLst>
          </p:cNvPr>
          <p:cNvSpPr txBox="1"/>
          <p:nvPr/>
        </p:nvSpPr>
        <p:spPr>
          <a:xfrm>
            <a:off x="1977486" y="3522646"/>
            <a:ext cx="74676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Lập các số có hai chữ số khác nhau.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AA8487-01DA-E0CB-BCBF-21D4E5B298C7}"/>
              </a:ext>
            </a:extLst>
          </p:cNvPr>
          <p:cNvSpPr txBox="1"/>
          <p:nvPr/>
        </p:nvSpPr>
        <p:spPr>
          <a:xfrm>
            <a:off x="2198109" y="5210268"/>
            <a:ext cx="727308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8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Từ các chữ số 2, 3, 4, ta lập được các số có 2 chữ số khác nhau là: 23; 24; 32; 34; 42; 43.</a:t>
            </a:r>
            <a:endParaRPr lang="en-US" sz="3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719C77-CF7C-E785-95C9-194EC645B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719" y="1650226"/>
            <a:ext cx="6196191" cy="558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66319" y="1103763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55: EM VUI HỌC TOÁN (T1)</a:t>
            </a:r>
          </a:p>
        </p:txBody>
      </p: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9D8B85E4-5514-26D3-1365-56739211B821}"/>
              </a:ext>
            </a:extLst>
          </p:cNvPr>
          <p:cNvGrpSpPr/>
          <p:nvPr/>
        </p:nvGrpSpPr>
        <p:grpSpPr>
          <a:xfrm>
            <a:off x="1424795" y="1650226"/>
            <a:ext cx="883202" cy="724928"/>
            <a:chOff x="1470819" y="1943100"/>
            <a:chExt cx="883202" cy="724928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1058" name="Group 1057">
              <a:extLst>
                <a:ext uri="{FF2B5EF4-FFF2-40B4-BE49-F238E27FC236}">
                  <a16:creationId xmlns:a16="http://schemas.microsoft.com/office/drawing/2014/main" id="{4DBDC307-3916-7D78-0D94-27D319AF85D8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060" name="Oval 1059">
                <a:extLst>
                  <a:ext uri="{FF2B5EF4-FFF2-40B4-BE49-F238E27FC236}">
                    <a16:creationId xmlns:a16="http://schemas.microsoft.com/office/drawing/2014/main" id="{4F5A2509-87A5-2195-AEE4-33FA0F76FAA7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61" name="TextBox 1060">
                <a:extLst>
                  <a:ext uri="{FF2B5EF4-FFF2-40B4-BE49-F238E27FC236}">
                    <a16:creationId xmlns:a16="http://schemas.microsoft.com/office/drawing/2014/main" id="{3E7619AC-8CF6-C03A-009B-F03BB727C81E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  <a:effectLst/>
              <a:sp3d>
                <a:bevelT w="139700" h="1397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059" name="TextBox 1058">
              <a:extLst>
                <a:ext uri="{FF2B5EF4-FFF2-40B4-BE49-F238E27FC236}">
                  <a16:creationId xmlns:a16="http://schemas.microsoft.com/office/drawing/2014/main" id="{00882E9F-43E8-EFAD-3247-314A9ADDDFD6}"/>
                </a:ext>
              </a:extLst>
            </p:cNvPr>
            <p:cNvSpPr txBox="1"/>
            <p:nvPr/>
          </p:nvSpPr>
          <p:spPr>
            <a:xfrm>
              <a:off x="2169290" y="1990920"/>
              <a:ext cx="184731" cy="677108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none" rtlCol="0">
              <a:spAutoFit/>
            </a:bodyPr>
            <a:lstStyle/>
            <a:p>
              <a:endPara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E0D5D87-E858-0BF2-F2F8-18B9ADA04ED5}"/>
              </a:ext>
            </a:extLst>
          </p:cNvPr>
          <p:cNvSpPr txBox="1"/>
          <p:nvPr/>
        </p:nvSpPr>
        <p:spPr>
          <a:xfrm>
            <a:off x="1933797" y="1611955"/>
            <a:ext cx="117551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Lấy các số vừa lập được chia cho 2 hoặc cho 3 rồi nêu nhận xét về thương và số dư trong các phép chia đó.</a:t>
            </a:r>
            <a:endParaRPr lang="en-US" sz="3800" b="1" i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719C77-CF7C-E785-95C9-194EC645B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919" y="2171853"/>
            <a:ext cx="2648035" cy="2388373"/>
          </a:xfrm>
          <a:prstGeom prst="rect">
            <a:avLst/>
          </a:prstGeom>
        </p:spPr>
      </p:pic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074DEE88-93AF-C1A9-1D6D-F14A77EE9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69113"/>
              </p:ext>
            </p:extLst>
          </p:nvPr>
        </p:nvGraphicFramePr>
        <p:xfrm>
          <a:off x="2419563" y="2895600"/>
          <a:ext cx="10851092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5546">
                  <a:extLst>
                    <a:ext uri="{9D8B030D-6E8A-4147-A177-3AD203B41FA5}">
                      <a16:colId xmlns:a16="http://schemas.microsoft.com/office/drawing/2014/main" val="1338583341"/>
                    </a:ext>
                  </a:extLst>
                </a:gridCol>
                <a:gridCol w="5425546">
                  <a:extLst>
                    <a:ext uri="{9D8B030D-6E8A-4147-A177-3AD203B41FA5}">
                      <a16:colId xmlns:a16="http://schemas.microsoft.com/office/drawing/2014/main" val="3843708729"/>
                    </a:ext>
                  </a:extLst>
                </a:gridCol>
              </a:tblGrid>
              <a:tr h="282773">
                <a:tc>
                  <a:txBody>
                    <a:bodyPr/>
                    <a:lstStyle/>
                    <a:p>
                      <a:pPr algn="ctr"/>
                      <a:r>
                        <a:rPr lang="en-US" sz="38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 cho 2</a:t>
                      </a:r>
                    </a:p>
                  </a:txBody>
                  <a:tcPr>
                    <a:solidFill>
                      <a:srgbClr val="87CB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 cho 3</a:t>
                      </a:r>
                    </a:p>
                  </a:txBody>
                  <a:tcPr>
                    <a:solidFill>
                      <a:srgbClr val="87CB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353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endParaRPr lang="en-US" sz="38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endParaRPr lang="en-US" sz="38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endParaRPr lang="en-US" sz="38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endParaRPr lang="en-US" sz="38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endParaRPr lang="en-US" sz="38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r>
                        <a:rPr lang="en-US" sz="38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vi-VN" sz="38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ECCE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800" b="1" i="0" kern="12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ECC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73968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A685DA9-CB46-3F2B-22F8-D4C8DBE9F747}"/>
              </a:ext>
            </a:extLst>
          </p:cNvPr>
          <p:cNvSpPr txBox="1"/>
          <p:nvPr/>
        </p:nvSpPr>
        <p:spPr>
          <a:xfrm>
            <a:off x="8123553" y="3572152"/>
            <a:ext cx="427495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 : 3 = 7 (dư 2)</a:t>
            </a:r>
          </a:p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 : 3 = 8</a:t>
            </a:r>
          </a:p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 : 3 = 10 (dư 2)</a:t>
            </a:r>
          </a:p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34 : 3 = 11 (dư 1)</a:t>
            </a:r>
          </a:p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 : 3 = 14</a:t>
            </a:r>
          </a:p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43 : 3 = 14 (dư 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3B2249-5EB8-E938-62A0-DE351A29DB27}"/>
              </a:ext>
            </a:extLst>
          </p:cNvPr>
          <p:cNvSpPr txBox="1"/>
          <p:nvPr/>
        </p:nvSpPr>
        <p:spPr>
          <a:xfrm>
            <a:off x="2721280" y="3608496"/>
            <a:ext cx="45720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vi-VN" sz="3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 : 2 = 11 (dư 1)</a:t>
            </a:r>
          </a:p>
          <a:p>
            <a:pPr algn="just" fontAlgn="t"/>
            <a:r>
              <a:rPr lang="vi-VN" sz="3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: 2 = 12</a:t>
            </a:r>
          </a:p>
          <a:p>
            <a:pPr algn="just" fontAlgn="t"/>
            <a:r>
              <a:rPr lang="vi-VN" sz="3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32 : 2 = 16</a:t>
            </a:r>
          </a:p>
          <a:p>
            <a:pPr algn="just" fontAlgn="t"/>
            <a:r>
              <a:rPr lang="vi-VN" sz="3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34 : 2 = 17</a:t>
            </a:r>
          </a:p>
          <a:p>
            <a:pPr algn="just" fontAlgn="t"/>
            <a:r>
              <a:rPr lang="vi-VN" sz="3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42 : 2 = 21</a:t>
            </a:r>
          </a:p>
          <a:p>
            <a:pPr algn="just" fontAlgn="t"/>
            <a:r>
              <a:rPr lang="vi-VN" sz="3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43 : 2 = 21 (dư 1)</a:t>
            </a:r>
            <a:endParaRPr lang="en-US" sz="3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32E80C-5DF0-4F4D-2E0E-D629599DA1CC}"/>
              </a:ext>
            </a:extLst>
          </p:cNvPr>
          <p:cNvSpPr txBox="1"/>
          <p:nvPr/>
        </p:nvSpPr>
        <p:spPr>
          <a:xfrm>
            <a:off x="2446732" y="7701683"/>
            <a:ext cx="1158923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800" b="1" i="0">
                <a:solidFill>
                  <a:srgbClr val="0000FF"/>
                </a:solidFill>
                <a:effectLst/>
                <a:latin typeface="+mj-lt"/>
              </a:rPr>
              <a:t>Nhận xét: Số dư trong các phép chia nhỏ hơn số chia.</a:t>
            </a:r>
            <a:endParaRPr lang="en-US" sz="3800" b="1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590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4468890" cy="732893"/>
            <a:chOff x="1470819" y="1943100"/>
            <a:chExt cx="14468890" cy="732893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  <a:effectLst/>
              <a:sp3d>
                <a:bevelT w="139700" h="1397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943100"/>
              <a:ext cx="13868400" cy="732893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Cắt hình bằng giấy thủ công.</a:t>
              </a:r>
            </a:p>
          </p:txBody>
        </p:sp>
      </p:grpSp>
      <p:sp>
        <p:nvSpPr>
          <p:cNvPr id="7" name="Text Box 14">
            <a:extLst>
              <a:ext uri="{FF2B5EF4-FFF2-40B4-BE49-F238E27FC236}">
                <a16:creationId xmlns:a16="http://schemas.microsoft.com/office/drawing/2014/main" id="{70C27A8F-C0D2-EAA9-B53A-8778CCCA2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719" y="1165318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55: EM VUI HỌC TOÁN (T1)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A2575B6-ED05-34B1-9F81-D7CB09D4D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5" t="20305" r="2717" b="4179"/>
          <a:stretch/>
        </p:blipFill>
        <p:spPr>
          <a:xfrm>
            <a:off x="2903853" y="2971800"/>
            <a:ext cx="11353800" cy="54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4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4468890" cy="732893"/>
            <a:chOff x="1470819" y="1943100"/>
            <a:chExt cx="14468890" cy="732893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  <a:effectLst/>
              <a:sp3d>
                <a:bevelT w="139700" h="1397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943100"/>
              <a:ext cx="13868400" cy="732893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Cắt hình bằng giấy thủ công.</a:t>
              </a:r>
            </a:p>
          </p:txBody>
        </p:sp>
      </p:grpSp>
      <p:sp>
        <p:nvSpPr>
          <p:cNvPr id="7" name="Text Box 14">
            <a:extLst>
              <a:ext uri="{FF2B5EF4-FFF2-40B4-BE49-F238E27FC236}">
                <a16:creationId xmlns:a16="http://schemas.microsoft.com/office/drawing/2014/main" id="{70C27A8F-C0D2-EAA9-B53A-8778CCCA2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719" y="1165318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55: EM VUI HỌC TOÁN (T1)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A2575B6-ED05-34B1-9F81-D7CB09D4D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5" t="20305" r="2717" b="4179"/>
          <a:stretch/>
        </p:blipFill>
        <p:spPr>
          <a:xfrm>
            <a:off x="442119" y="2786743"/>
            <a:ext cx="6185104" cy="4495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81FF6BC-C256-20F4-E1B1-F5FD95B6A6FC}"/>
              </a:ext>
            </a:extLst>
          </p:cNvPr>
          <p:cNvSpPr txBox="1"/>
          <p:nvPr/>
        </p:nvSpPr>
        <p:spPr>
          <a:xfrm>
            <a:off x="5928519" y="2402481"/>
            <a:ext cx="8839200" cy="6509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giải: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800" b="1" i="0" dirty="0">
                <a:solidFill>
                  <a:srgbClr val="0000FF"/>
                </a:solidFill>
                <a:effectLst/>
                <a:latin typeface="+mj-lt"/>
              </a:rPr>
              <a:t>Tổng chiều dài và chiều rộng là: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800" b="1" i="0" dirty="0">
                <a:solidFill>
                  <a:srgbClr val="0000FF"/>
                </a:solidFill>
                <a:effectLst/>
                <a:latin typeface="+mj-lt"/>
              </a:rPr>
              <a:t>24 : 2 = 12 (cm)</a:t>
            </a:r>
            <a:endParaRPr lang="en-US" sz="3800" b="1" i="0" dirty="0">
              <a:solidFill>
                <a:srgbClr val="0000FF"/>
              </a:solidFill>
              <a:effectLst/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800" b="1" i="0" dirty="0">
                <a:solidFill>
                  <a:srgbClr val="0000FF"/>
                </a:solidFill>
                <a:effectLst/>
                <a:latin typeface="+mj-lt"/>
              </a:rPr>
              <a:t>Ta có: </a:t>
            </a:r>
            <a:endParaRPr lang="en-US" sz="3800" b="1" dirty="0">
              <a:solidFill>
                <a:srgbClr val="0000FF"/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800" b="1" i="0" dirty="0">
                <a:solidFill>
                  <a:srgbClr val="0000FF"/>
                </a:solidFill>
                <a:effectLst/>
                <a:latin typeface="+mj-lt"/>
              </a:rPr>
              <a:t>12 = 11 + 1 </a:t>
            </a:r>
            <a:endParaRPr lang="en-US" sz="3800" b="1" dirty="0">
              <a:solidFill>
                <a:srgbClr val="0000FF"/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 i="0" dirty="0">
                <a:solidFill>
                  <a:srgbClr val="0000FF"/>
                </a:solidFill>
                <a:effectLst/>
                <a:latin typeface="+mj-lt"/>
              </a:rPr>
              <a:t>      </a:t>
            </a:r>
            <a:r>
              <a:rPr lang="vi-VN" sz="3800" b="1" i="0" dirty="0">
                <a:solidFill>
                  <a:srgbClr val="0000FF"/>
                </a:solidFill>
                <a:effectLst/>
                <a:latin typeface="+mj-lt"/>
              </a:rPr>
              <a:t>= 10 + 2 </a:t>
            </a:r>
            <a:endParaRPr lang="en-US" sz="3800" b="1" i="0" dirty="0">
              <a:solidFill>
                <a:srgbClr val="0000FF"/>
              </a:solidFill>
              <a:effectLst/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00FF"/>
                </a:solidFill>
                <a:latin typeface="+mj-lt"/>
              </a:rPr>
              <a:t>      </a:t>
            </a:r>
            <a:r>
              <a:rPr lang="vi-VN" sz="3800" b="1" i="0" dirty="0">
                <a:solidFill>
                  <a:srgbClr val="0000FF"/>
                </a:solidFill>
                <a:effectLst/>
                <a:latin typeface="+mj-lt"/>
              </a:rPr>
              <a:t>= 9 + 3 </a:t>
            </a:r>
            <a:endParaRPr lang="en-US" sz="3800" b="1" i="0" dirty="0">
              <a:solidFill>
                <a:srgbClr val="0000FF"/>
              </a:solidFill>
              <a:effectLst/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00FF"/>
                </a:solidFill>
                <a:latin typeface="+mj-lt"/>
              </a:rPr>
              <a:t>      </a:t>
            </a:r>
            <a:r>
              <a:rPr lang="vi-VN" sz="3800" b="1" i="0" dirty="0">
                <a:solidFill>
                  <a:srgbClr val="0000FF"/>
                </a:solidFill>
                <a:effectLst/>
                <a:latin typeface="+mj-lt"/>
              </a:rPr>
              <a:t>= 8 + 4 </a:t>
            </a:r>
            <a:endParaRPr lang="en-US" sz="3800" b="1" i="0" dirty="0">
              <a:solidFill>
                <a:srgbClr val="0000FF"/>
              </a:solidFill>
              <a:effectLst/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00FF"/>
                </a:solidFill>
                <a:latin typeface="+mj-lt"/>
              </a:rPr>
              <a:t>      </a:t>
            </a:r>
            <a:r>
              <a:rPr lang="vi-VN" sz="3800" b="1" i="0" dirty="0">
                <a:solidFill>
                  <a:srgbClr val="0000FF"/>
                </a:solidFill>
                <a:effectLst/>
                <a:latin typeface="+mj-lt"/>
              </a:rPr>
              <a:t>= 7 + 5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56EB52-C86B-EDC2-359F-7851A797986A}"/>
              </a:ext>
            </a:extLst>
          </p:cNvPr>
          <p:cNvSpPr txBox="1"/>
          <p:nvPr/>
        </p:nvSpPr>
        <p:spPr>
          <a:xfrm>
            <a:off x="9509919" y="5001986"/>
            <a:ext cx="55626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800" b="1" i="0" dirty="0">
                <a:solidFill>
                  <a:srgbClr val="FF0000"/>
                </a:solidFill>
                <a:effectLst/>
                <a:latin typeface="+mj-lt"/>
              </a:rPr>
              <a:t>Như vậy ta có thể cắt được các hình chữ nhật có chiều dài và chiều rộng lần lượt là: </a:t>
            </a:r>
            <a:endParaRPr lang="en-US" sz="3800" b="1" i="0" dirty="0">
              <a:solidFill>
                <a:srgbClr val="FF0000"/>
              </a:solidFill>
              <a:effectLst/>
              <a:latin typeface="+mj-lt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3800" b="1" i="0" dirty="0">
                <a:solidFill>
                  <a:srgbClr val="0000FF"/>
                </a:solidFill>
                <a:effectLst/>
                <a:latin typeface="+mj-lt"/>
              </a:rPr>
              <a:t>(11; 1); (10; 2); (9; 3); (8; 4); (7; 5)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439</Words>
  <Application>Microsoft Office PowerPoint</Application>
  <PresentationFormat>Custom</PresentationFormat>
  <Paragraphs>66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157</cp:revision>
  <dcterms:created xsi:type="dcterms:W3CDTF">2022-07-10T01:37:20Z</dcterms:created>
  <dcterms:modified xsi:type="dcterms:W3CDTF">2022-12-24T10:48:56Z</dcterms:modified>
</cp:coreProperties>
</file>