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99" r:id="rId2"/>
    <p:sldMasterId id="2147483713" r:id="rId3"/>
    <p:sldMasterId id="2147483725" r:id="rId4"/>
    <p:sldMasterId id="2147483738" r:id="rId5"/>
  </p:sldMasterIdLst>
  <p:notesMasterIdLst>
    <p:notesMasterId r:id="rId12"/>
  </p:notesMasterIdLst>
  <p:sldIdLst>
    <p:sldId id="2007577121" r:id="rId6"/>
    <p:sldId id="3397" r:id="rId7"/>
    <p:sldId id="2007577122" r:id="rId8"/>
    <p:sldId id="496" r:id="rId9"/>
    <p:sldId id="3404" r:id="rId10"/>
    <p:sldId id="34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ACF10-A2D0-4F5F-81E0-3D6336407A5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D9C58-E807-494C-B480-588A31CB8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7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6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D9C58-E807-494C-B480-588A31CB81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19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: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60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05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911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5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72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156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76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2023/4/20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3150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47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78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039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70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88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87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97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9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973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85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99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17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6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253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534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99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61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70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9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00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1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6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7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58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1727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47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4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6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5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74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30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8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9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828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2834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39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38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657362"/>
      </p:ext>
    </p:extLst>
  </p:cSld>
  <p:clrMapOvr>
    <a:masterClrMapping/>
  </p:clrMapOvr>
  <p:transition spd="slow" advClick="0" advTm="0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38078"/>
      </p:ext>
    </p:extLst>
  </p:cSld>
  <p:clrMapOvr>
    <a:masterClrMapping/>
  </p:clrMapOvr>
  <p:transition spd="slow" advClick="0" advTm="0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303546"/>
      </p:ext>
    </p:extLst>
  </p:cSld>
  <p:clrMapOvr>
    <a:masterClrMapping/>
  </p:clrMapOvr>
  <p:transition spd="slow" advClick="0" advTm="0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2023/4/20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183851"/>
      </p:ext>
    </p:extLst>
  </p:cSld>
  <p:clrMapOvr>
    <a:masterClrMapping/>
  </p:clrMapOvr>
  <p:transition spd="slow" advClick="0" advTm="0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2023/4/20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909349"/>
      </p:ext>
    </p:extLst>
  </p:cSld>
  <p:clrMapOvr>
    <a:masterClrMapping/>
  </p:clrMapOvr>
  <p:transition spd="slow" advClick="0" advTm="0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2023/4/20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768921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0651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2023/4/20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71106"/>
      </p:ext>
    </p:extLst>
  </p:cSld>
  <p:clrMapOvr>
    <a:masterClrMapping/>
  </p:clrMapOvr>
  <p:transition spd="slow" advClick="0" advTm="0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2023/4/20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691356"/>
      </p:ext>
    </p:extLst>
  </p:cSld>
  <p:clrMapOvr>
    <a:masterClrMapping/>
  </p:clrMapOvr>
  <p:transition spd="slow" advClick="0" advTm="0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2023/4/20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723881"/>
      </p:ext>
    </p:extLst>
  </p:cSld>
  <p:clrMapOvr>
    <a:masterClrMapping/>
  </p:clrMapOvr>
  <p:transition spd="slow" advClick="0" advTm="0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037971"/>
      </p:ext>
    </p:extLst>
  </p:cSld>
  <p:clrMapOvr>
    <a:masterClrMapping/>
  </p:clrMapOvr>
  <p:transition spd="slow" advClick="0" advTm="0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830718"/>
      </p:ext>
    </p:extLst>
  </p:cSld>
  <p:clrMapOvr>
    <a:masterClrMapping/>
  </p:clrMapOvr>
  <p:transition spd="slow" advClick="0" advTm="0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0172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12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59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75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91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3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090BAD-C9D7-430F-8B88-61115E8EA708}"/>
              </a:ext>
            </a:extLst>
          </p:cNvPr>
          <p:cNvSpPr txBox="1"/>
          <p:nvPr userDrawn="1"/>
        </p:nvSpPr>
        <p:spPr>
          <a:xfrm>
            <a:off x="10362807" y="57394"/>
            <a:ext cx="1981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7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3111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2303" y="-2369856"/>
            <a:ext cx="622353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092229" y="4124101"/>
            <a:ext cx="3020116" cy="3146513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79667BFF-F07F-4DA4-9591-236B970F2BF0}"/>
              </a:ext>
            </a:extLst>
          </p:cNvPr>
          <p:cNvGrpSpPr/>
          <p:nvPr/>
        </p:nvGrpSpPr>
        <p:grpSpPr>
          <a:xfrm>
            <a:off x="1589712" y="1682325"/>
            <a:ext cx="4439186" cy="4752540"/>
            <a:chOff x="3962499" y="1520620"/>
            <a:chExt cx="3565106" cy="3816760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038F85FA-E520-4609-BDCB-EB913F773C4B}"/>
                </a:ext>
              </a:extLst>
            </p:cNvPr>
            <p:cNvSpPr/>
            <p:nvPr/>
          </p:nvSpPr>
          <p:spPr>
            <a:xfrm>
              <a:off x="4861367" y="2118167"/>
              <a:ext cx="1990846" cy="2812648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061F0C9-DC48-409C-97F6-5BF3909AB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99" y="1520620"/>
              <a:ext cx="3565106" cy="381676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5A81707-0109-486E-84AE-F56324ED06F0}"/>
              </a:ext>
            </a:extLst>
          </p:cNvPr>
          <p:cNvSpPr txBox="1"/>
          <p:nvPr/>
        </p:nvSpPr>
        <p:spPr>
          <a:xfrm>
            <a:off x="6720396" y="1890944"/>
            <a:ext cx="43678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5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5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5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5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5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6)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5" y="1138309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ea typeface="Arial-Rounded"/>
              <a:cs typeface="Arial-Rounded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BC29AA-71CE-49F7-A1AA-0F4EAF738C04}"/>
              </a:ext>
            </a:extLst>
          </p:cNvPr>
          <p:cNvSpPr txBox="1"/>
          <p:nvPr/>
        </p:nvSpPr>
        <p:spPr>
          <a:xfrm>
            <a:off x="3442298" y="1103268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 MỞ RỘNG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0B7B6-4C2D-4553-AF2A-D330AFA2AC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406078" y="608254"/>
            <a:ext cx="2477775" cy="1880079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7DEC50-39AC-4375-8B17-AC02830263D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1888" y="3093942"/>
            <a:ext cx="6648141" cy="36115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902428-02AE-48EB-BB5A-D57F2021599B}"/>
              </a:ext>
            </a:extLst>
          </p:cNvPr>
          <p:cNvSpPr txBox="1"/>
          <p:nvPr/>
        </p:nvSpPr>
        <p:spPr>
          <a:xfrm>
            <a:off x="3261888" y="1934265"/>
            <a:ext cx="6387655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1.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Tìm đọc bài thơ, câu chuyện viết về cảnh đẹp trên các miền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BE490-1C9E-4BF2-B2EC-A612EA74D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78" y="230819"/>
            <a:ext cx="9391957" cy="622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ea typeface="字魂35号-经典雅黑" panose="00000500000000000000" pitchFamily="2" charset="-122"/>
              <a:cs typeface="+mn-cs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479DE9C-4898-4209-9612-F257EF72ED7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652" y="1106882"/>
            <a:ext cx="10217624" cy="48935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5C4997-B156-4524-B717-3A1881A94E0F}"/>
              </a:ext>
            </a:extLst>
          </p:cNvPr>
          <p:cNvSpPr txBox="1"/>
          <p:nvPr/>
        </p:nvSpPr>
        <p:spPr>
          <a:xfrm>
            <a:off x="838200" y="435615"/>
            <a:ext cx="1051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2.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 cho bạn nghe đoạn thơ hoặc đoạn truyện em thích.</a:t>
            </a: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469" y="2821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6EFBC9-1CF6-4147-BAA9-089766BAF222}"/>
              </a:ext>
            </a:extLst>
          </p:cNvPr>
          <p:cNvSpPr txBox="1"/>
          <p:nvPr/>
        </p:nvSpPr>
        <p:spPr>
          <a:xfrm>
            <a:off x="2934586" y="2498650"/>
            <a:ext cx="7357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cố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dặn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dò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theme/theme1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96</Words>
  <Application>Microsoft Office PowerPoint</Application>
  <PresentationFormat>Widescreen</PresentationFormat>
  <Paragraphs>19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微软雅黑</vt:lpstr>
      <vt:lpstr>宋体</vt:lpstr>
      <vt:lpstr>Arial</vt:lpstr>
      <vt:lpstr>Arial-Rounded</vt:lpstr>
      <vt:lpstr>Calibri</vt:lpstr>
      <vt:lpstr>等线</vt:lpstr>
      <vt:lpstr>等线 Light</vt:lpstr>
      <vt:lpstr>ITC Avant Garde Std Bk</vt:lpstr>
      <vt:lpstr>Times New Roman</vt:lpstr>
      <vt:lpstr>字魂35号-经典雅黑</vt:lpstr>
      <vt:lpstr>字魂59号-创粗黑</vt:lpstr>
      <vt:lpstr>汉仪跳跳体简</vt:lpstr>
      <vt:lpstr>千图网海量PPT模板www.58pic.com​​</vt:lpstr>
      <vt:lpstr>2_Office Theme</vt:lpstr>
      <vt:lpstr>Office 主题​​</vt:lpstr>
      <vt:lpstr>1_https://www.freeppt7.com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MinhThangPC.VN</cp:lastModifiedBy>
  <cp:revision>2</cp:revision>
  <dcterms:created xsi:type="dcterms:W3CDTF">2021-08-06T16:00:43Z</dcterms:created>
  <dcterms:modified xsi:type="dcterms:W3CDTF">2023-04-20T05:05:39Z</dcterms:modified>
</cp:coreProperties>
</file>