
<file path=[Content_Types].xml><?xml version="1.0" encoding="utf-8"?>
<Types xmlns="http://schemas.openxmlformats.org/package/2006/content-types">
  <Default Extension="png" ContentType="image/png"/>
  <Default Extension="mp3" ContentType="audio/mpeg"/>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8" r:id="rId2"/>
    <p:sldMasterId id="2147483761" r:id="rId3"/>
    <p:sldMasterId id="2147483827" r:id="rId4"/>
    <p:sldMasterId id="2147483851" r:id="rId5"/>
    <p:sldMasterId id="2147483873" r:id="rId6"/>
    <p:sldMasterId id="2147483885" r:id="rId7"/>
  </p:sldMasterIdLst>
  <p:notesMasterIdLst>
    <p:notesMasterId r:id="rId17"/>
  </p:notesMasterIdLst>
  <p:sldIdLst>
    <p:sldId id="256" r:id="rId8"/>
    <p:sldId id="260" r:id="rId9"/>
    <p:sldId id="3402" r:id="rId10"/>
    <p:sldId id="3403" r:id="rId11"/>
    <p:sldId id="515" r:id="rId12"/>
    <p:sldId id="265" r:id="rId13"/>
    <p:sldId id="300" r:id="rId14"/>
    <p:sldId id="3404" r:id="rId15"/>
    <p:sldId id="51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73" d="100"/>
          <a:sy n="73" d="100"/>
        </p:scale>
        <p:origin x="504"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5" Type="http://schemas.openxmlformats.org/officeDocument/2006/relationships/slideMaster" Target="slideMasters/slideMaster5.xml"/><Relationship Id="rId15" Type="http://schemas.openxmlformats.org/officeDocument/2006/relationships/slide" Target="slides/slide8.xml"/><Relationship Id="rId10" Type="http://schemas.openxmlformats.org/officeDocument/2006/relationships/slide" Target="slides/slide3.xml"/><Relationship Id="rId1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4/20/2023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0DACE-38E0-42D2-9336-2B707D34BC6D}" type="slidenum">
              <a:rPr kumimoji="0" lang="zh-CN" altLang="en-US" sz="1200" b="0" i="0" u="none" strike="noStrike" kern="1200" cap="none" spc="0" normalizeH="0" baseline="0" noProof="0" smtClean="0">
                <a:ln>
                  <a:noFill/>
                </a:ln>
                <a:solidFill>
                  <a:prstClr val="black"/>
                </a:solidFill>
                <a:effectLst/>
                <a:uLnTx/>
                <a:uFillTx/>
                <a:latin typeface="微软雅黑" panose="020B0503020204020204" charset="-122"/>
                <a:ea typeface="微软雅黑" panose="020B0503020204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微软雅黑" panose="020B0503020204020204" charset="-122"/>
              <a:ea typeface="微软雅黑" panose="020B0503020204020204" charset="-122"/>
              <a:cs typeface="+mn-cs"/>
            </a:endParaRPr>
          </a:p>
        </p:txBody>
      </p:sp>
    </p:spTree>
    <p:extLst>
      <p:ext uri="{BB962C8B-B14F-4D97-AF65-F5344CB8AC3E}">
        <p14:creationId xmlns:p14="http://schemas.microsoft.com/office/powerpoint/2010/main" val="11658264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8.png"/><Relationship Id="rId4" Type="http://schemas.openxmlformats.org/officeDocument/2006/relationships/image" Target="../media/image27.jp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15.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4/20/2023</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151286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00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54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897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71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4/20/2023</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4/20/2023</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4/20/2023</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43928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2023/4/20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855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2023/4/20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1989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2023/4/20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787203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2023/4/20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7522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2023/4/20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2429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2023/4/20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3249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2023/4/20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extLst>
      <p:ext uri="{BB962C8B-B14F-4D97-AF65-F5344CB8AC3E}">
        <p14:creationId xmlns:p14="http://schemas.microsoft.com/office/powerpoint/2010/main" val="31166619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847144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2023/4/20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8592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23763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2023/4/20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0148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2023/4/20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82935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2023/4/20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7027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2023/4/20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2023/4/20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2023/4/20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2023/4/20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2023/4/20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2023/4/20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2023/4/20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2023/4/20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2023/4/20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2023/4/20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2023/4/20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2023/4/20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439421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2023/4/20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21546191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2023/4/20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384958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2023/4/20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717179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4A63A4E-F370-4E43-88DF-FF35117A42C8}" type="datetimeFigureOut">
              <a:rPr lang="zh-CN" altLang="en-US" smtClean="0"/>
              <a:t>2023/4/20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505920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4A63A4E-F370-4E43-88DF-FF35117A42C8}" type="datetimeFigureOut">
              <a:rPr lang="zh-CN" altLang="en-US" smtClean="0"/>
              <a:t>2023/4/20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4517880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4/20/2023</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4A63A4E-F370-4E43-88DF-FF35117A42C8}" type="datetimeFigureOut">
              <a:rPr lang="zh-CN" altLang="en-US" smtClean="0"/>
              <a:t>2023/4/20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1887804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2023/4/20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6928576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44A63A4E-F370-4E43-88DF-FF35117A42C8}" type="datetimeFigureOut">
              <a:rPr lang="zh-CN" altLang="en-US" smtClean="0"/>
              <a:t>2023/4/20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5621739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2023/4/20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1018320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4A63A4E-F370-4E43-88DF-FF35117A42C8}" type="datetimeFigureOut">
              <a:rPr lang="zh-CN" altLang="en-US" smtClean="0"/>
              <a:t>2023/4/20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6256830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8A2A-893A-4C16-A8E0-E72037513C1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8CBCCE0-2CC1-4047-8176-9A3A8D8958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A9C105B-CD1A-4A78-B45D-34F81E6AAA46}"/>
              </a:ext>
            </a:extLst>
          </p:cNvPr>
          <p:cNvSpPr>
            <a:spLocks noGrp="1"/>
          </p:cNvSpPr>
          <p:nvPr>
            <p:ph type="dt" sz="half" idx="10"/>
          </p:nvPr>
        </p:nvSpPr>
        <p:spPr/>
        <p:txBody>
          <a:bodyPr/>
          <a:lstStyle/>
          <a:p>
            <a:fld id="{78DC1D54-5805-4D40-B801-1A331E8BC5DA}" type="datetimeFigureOut">
              <a:rPr lang="zh-CN" altLang="en-US" smtClean="0"/>
              <a:t>2023/4/20</a:t>
            </a:fld>
            <a:endParaRPr lang="zh-CN" altLang="en-US"/>
          </a:p>
        </p:txBody>
      </p:sp>
      <p:sp>
        <p:nvSpPr>
          <p:cNvPr id="5" name="页脚占位符 4">
            <a:extLst>
              <a:ext uri="{FF2B5EF4-FFF2-40B4-BE49-F238E27FC236}">
                <a16:creationId xmlns:a16="http://schemas.microsoft.com/office/drawing/2014/main" id="{F0FE523F-8926-4B6B-8D41-1B83EAAF21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1E42499-61AB-49F3-B461-00914A8E7C67}"/>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81599442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250B69D-E236-4F2F-9CF0-7D7ECB2EAB24}"/>
              </a:ext>
            </a:extLst>
          </p:cNvPr>
          <p:cNvSpPr>
            <a:spLocks noGrp="1"/>
          </p:cNvSpPr>
          <p:nvPr>
            <p:ph type="dt" sz="half" idx="10"/>
          </p:nvPr>
        </p:nvSpPr>
        <p:spPr/>
        <p:txBody>
          <a:bodyPr/>
          <a:lstStyle/>
          <a:p>
            <a:fld id="{78DC1D54-5805-4D40-B801-1A331E8BC5DA}" type="datetimeFigureOut">
              <a:rPr lang="zh-CN" altLang="en-US" smtClean="0"/>
              <a:t>2023/4/20</a:t>
            </a:fld>
            <a:endParaRPr lang="zh-CN" altLang="en-US"/>
          </a:p>
        </p:txBody>
      </p:sp>
      <p:sp>
        <p:nvSpPr>
          <p:cNvPr id="3" name="页脚占位符 2">
            <a:extLst>
              <a:ext uri="{FF2B5EF4-FFF2-40B4-BE49-F238E27FC236}">
                <a16:creationId xmlns:a16="http://schemas.microsoft.com/office/drawing/2014/main" id="{D35DC152-1957-4A19-BCB0-C496DCCB51B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2AFCBCC-BCCF-4988-99B4-413E066132ED}"/>
              </a:ext>
            </a:extLst>
          </p:cNvPr>
          <p:cNvSpPr>
            <a:spLocks noGrp="1"/>
          </p:cNvSpPr>
          <p:nvPr>
            <p:ph type="sldNum" sz="quarter" idx="12"/>
          </p:nvPr>
        </p:nvSpPr>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372094423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3235080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2023/4/20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0547019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2023/4/20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2507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4/20/2023</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2023/4/20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5945518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2023/4/20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9852067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2023/4/20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9813036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2023/4/20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2634648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2023/4/20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7280125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2023/4/20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78995789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2023/4/20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8674652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2023/4/20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621375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2023/4/20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99269684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20/04/2023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777342239"/>
      </p:ext>
    </p:extLst>
  </p:cSld>
  <p:clrMapOvr>
    <a:masterClrMapping/>
  </p:clrMapOvr>
  <p:transition spd="slow">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20/04/2023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131599821"/>
      </p:ext>
    </p:extLst>
  </p:cSld>
  <p:clrMapOvr>
    <a:masterClrMapping/>
  </p:clrMapOvr>
  <p:transition spd="slow">
    <p:wipe dir="d"/>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20/04/2023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560639306"/>
      </p:ext>
    </p:extLst>
  </p:cSld>
  <p:clrMapOvr>
    <a:masterClrMapping/>
  </p:clrMapOvr>
  <p:transition spd="slow">
    <p:wipe dir="d"/>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20/04/2023</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967107233"/>
      </p:ext>
    </p:extLst>
  </p:cSld>
  <p:clrMapOvr>
    <a:masterClrMapping/>
  </p:clrMapOvr>
  <p:transition spd="slow">
    <p:wipe dir="d"/>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20/04/2023</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37492286"/>
      </p:ext>
    </p:extLst>
  </p:cSld>
  <p:clrMapOvr>
    <a:masterClrMapping/>
  </p:clrMapOvr>
  <p:transition spd="slow">
    <p:wipe dir="d"/>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20/04/2023</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839708528"/>
      </p:ext>
    </p:extLst>
  </p:cSld>
  <p:clrMapOvr>
    <a:masterClrMapping/>
  </p:clrMapOvr>
  <p:transition spd="slow">
    <p:wipe dir="d"/>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20/04/2023</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3034805546"/>
      </p:ext>
    </p:extLst>
  </p:cSld>
  <p:clrMapOvr>
    <a:masterClrMapping/>
  </p:clrMapOvr>
  <p:transition spd="slow">
    <p:wipe dir="d"/>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20/04/2023</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308208045"/>
      </p:ext>
    </p:extLst>
  </p:cSld>
  <p:clrMapOvr>
    <a:masterClrMapping/>
  </p:clrMapOvr>
  <p:transition spd="slow">
    <p:wipe dir="d"/>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20/04/2023</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2741959224"/>
      </p:ext>
    </p:extLst>
  </p:cSld>
  <p:clrMapOvr>
    <a:masterClrMapping/>
  </p:clrMapOvr>
  <p:transition spd="slow">
    <p:wipe dir="d"/>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20/04/2023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001238303"/>
      </p:ext>
    </p:extLst>
  </p:cSld>
  <p:clrMapOvr>
    <a:masterClrMapping/>
  </p:clrMapOvr>
  <p:transition spd="slow">
    <p:wipe dir="d"/>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pPr/>
              <a:t>20/04/2023</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4145391681"/>
      </p:ext>
    </p:extLst>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4/20/2023</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40.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5" Type="http://schemas.openxmlformats.org/officeDocument/2006/relationships/image" Target="../media/image4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40.jpe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42.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4/20/2023</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59" r:id="rId4"/>
    <p:sldLayoutId id="2147483650" r:id="rId5"/>
    <p:sldLayoutId id="2147483651" r:id="rId6"/>
    <p:sldLayoutId id="2147483652" r:id="rId7"/>
    <p:sldLayoutId id="2147483653" r:id="rId8"/>
    <p:sldLayoutId id="2147483654" r:id="rId9"/>
    <p:sldLayoutId id="2147483656" r:id="rId10"/>
    <p:sldLayoutId id="2147483657" r:id="rId11"/>
    <p:sldLayoutId id="2147483661" r:id="rId12"/>
    <p:sldLayoutId id="2147483667" r:id="rId13"/>
    <p:sldLayoutId id="2147483668" r:id="rId14"/>
    <p:sldLayoutId id="2147483669" r:id="rId15"/>
    <p:sldLayoutId id="2147483660" r:id="rId16"/>
    <p:sldLayoutId id="2147483658" r:id="rId17"/>
    <p:sldLayoutId id="2147483663" r:id="rId18"/>
    <p:sldLayoutId id="2147483662" r:id="rId19"/>
    <p:sldLayoutId id="214748365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2023/4/20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552724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2023/4/20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63A4E-F370-4E43-88DF-FF35117A42C8}" type="datetimeFigureOut">
              <a:rPr lang="zh-CN" altLang="en-US" smtClean="0"/>
              <a:t>2023/4/20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377519860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4290C14-100E-46C7-9AC0-C7114E79C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3112AAE-55C5-4135-B689-6C95749C41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602591-AA23-489E-8931-23E4EC1118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DC1D54-5805-4D40-B801-1A331E8BC5DA}" type="datetimeFigureOut">
              <a:rPr lang="zh-CN" altLang="en-US" smtClean="0"/>
              <a:t>2023/4/20</a:t>
            </a:fld>
            <a:endParaRPr lang="zh-CN" altLang="en-US"/>
          </a:p>
        </p:txBody>
      </p:sp>
      <p:sp>
        <p:nvSpPr>
          <p:cNvPr id="5" name="页脚占位符 4">
            <a:extLst>
              <a:ext uri="{FF2B5EF4-FFF2-40B4-BE49-F238E27FC236}">
                <a16:creationId xmlns:a16="http://schemas.microsoft.com/office/drawing/2014/main" id="{CF242E47-99D2-42FF-8784-4927BFE005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2920818-F7F4-4740-A700-853441E3B4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9C62F9-7AAC-4EC2-8551-F74B0C7AC04A}" type="slidenum">
              <a:rPr lang="zh-CN" altLang="en-US" smtClean="0"/>
              <a:t>‹#›</a:t>
            </a:fld>
            <a:endParaRPr lang="zh-CN" altLang="en-US"/>
          </a:p>
        </p:txBody>
      </p:sp>
      <p:pic>
        <p:nvPicPr>
          <p:cNvPr id="8" name="图片 7">
            <a:extLst>
              <a:ext uri="{FF2B5EF4-FFF2-40B4-BE49-F238E27FC236}">
                <a16:creationId xmlns:a16="http://schemas.microsoft.com/office/drawing/2014/main" id="{BDA00C37-2CE3-43AB-BEE6-7DF7BAFCC96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6200000">
            <a:off x="2655967" y="-2678035"/>
            <a:ext cx="6880067" cy="12192001"/>
          </a:xfrm>
          <a:prstGeom prst="rect">
            <a:avLst/>
          </a:prstGeom>
        </p:spPr>
      </p:pic>
    </p:spTree>
    <p:extLst>
      <p:ext uri="{BB962C8B-B14F-4D97-AF65-F5344CB8AC3E}">
        <p14:creationId xmlns:p14="http://schemas.microsoft.com/office/powerpoint/2010/main" val="1274543040"/>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8" r:id="rId3"/>
  </p:sldLayoutIdLst>
  <mc:AlternateContent xmlns:mc="http://schemas.openxmlformats.org/markup-compatibility/2006" xmlns:p14="http://schemas.microsoft.com/office/powerpoint/2010/main">
    <mc:Choice Requires="p14">
      <p:transition spd="slow" p14:dur="2000" advTm="0"/>
    </mc:Choice>
    <mc:Fallback xmlns="">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2023/4/20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37866299"/>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pPr/>
              <a:t>20/04/2023</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pPr/>
              <a:t>‹#›</a:t>
            </a:fld>
            <a:endParaRPr lang="es-ES">
              <a:solidFill>
                <a:prstClr val="black">
                  <a:tint val="75000"/>
                </a:prstClr>
              </a:solidFill>
            </a:endParaRPr>
          </a:p>
        </p:txBody>
      </p:sp>
    </p:spTree>
    <p:extLst>
      <p:ext uri="{BB962C8B-B14F-4D97-AF65-F5344CB8AC3E}">
        <p14:creationId xmlns:p14="http://schemas.microsoft.com/office/powerpoint/2010/main" val="1149445971"/>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69.xml"/><Relationship Id="rId7" Type="http://schemas.openxmlformats.org/officeDocument/2006/relationships/audio" Target="../media/audio4.wav"/><Relationship Id="rId12" Type="http://schemas.openxmlformats.org/officeDocument/2006/relationships/image" Target="../media/image46.png"/><Relationship Id="rId2" Type="http://schemas.openxmlformats.org/officeDocument/2006/relationships/audio" Target="../media/media2.mp3"/><Relationship Id="rId16" Type="http://schemas.openxmlformats.org/officeDocument/2006/relationships/image" Target="../media/image48.wmf"/><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28.png"/><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45.png"/><Relationship Id="rId4" Type="http://schemas.openxmlformats.org/officeDocument/2006/relationships/audio" Target="../media/audio1.wav"/><Relationship Id="rId9" Type="http://schemas.openxmlformats.org/officeDocument/2006/relationships/image" Target="../media/image44.jpeg"/><Relationship Id="rId14" Type="http://schemas.openxmlformats.org/officeDocument/2006/relationships/image" Target="../media/image47.png"/></Relationships>
</file>

<file path=ppt/slides/_rels/slide3.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69.xml"/><Relationship Id="rId7" Type="http://schemas.openxmlformats.org/officeDocument/2006/relationships/audio" Target="../media/audio4.wav"/><Relationship Id="rId12" Type="http://schemas.openxmlformats.org/officeDocument/2006/relationships/image" Target="../media/image46.png"/><Relationship Id="rId2" Type="http://schemas.openxmlformats.org/officeDocument/2006/relationships/audio" Target="../media/media2.mp3"/><Relationship Id="rId16" Type="http://schemas.openxmlformats.org/officeDocument/2006/relationships/image" Target="../media/image48.wmf"/><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28.png"/><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45.png"/><Relationship Id="rId4" Type="http://schemas.openxmlformats.org/officeDocument/2006/relationships/audio" Target="../media/audio1.wav"/><Relationship Id="rId9" Type="http://schemas.openxmlformats.org/officeDocument/2006/relationships/image" Target="../media/image44.jpeg"/><Relationship Id="rId14" Type="http://schemas.openxmlformats.org/officeDocument/2006/relationships/image" Target="../media/image47.pn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openxmlformats.org/officeDocument/2006/relationships/slideLayout" Target="../slideLayouts/slideLayout69.xml"/><Relationship Id="rId7" Type="http://schemas.openxmlformats.org/officeDocument/2006/relationships/audio" Target="../media/audio4.wav"/><Relationship Id="rId12" Type="http://schemas.openxmlformats.org/officeDocument/2006/relationships/image" Target="../media/image46.png"/><Relationship Id="rId2" Type="http://schemas.openxmlformats.org/officeDocument/2006/relationships/audio" Target="../media/media2.mp3"/><Relationship Id="rId16" Type="http://schemas.openxmlformats.org/officeDocument/2006/relationships/image" Target="../media/image48.wmf"/><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28.png"/><Relationship Id="rId5" Type="http://schemas.openxmlformats.org/officeDocument/2006/relationships/audio" Target="../media/audio2.wav"/><Relationship Id="rId15" Type="http://schemas.microsoft.com/office/2007/relationships/hdphoto" Target="../media/hdphoto2.wdp"/><Relationship Id="rId10" Type="http://schemas.openxmlformats.org/officeDocument/2006/relationships/image" Target="../media/image45.png"/><Relationship Id="rId4" Type="http://schemas.openxmlformats.org/officeDocument/2006/relationships/audio" Target="../media/audio1.wav"/><Relationship Id="rId9" Type="http://schemas.openxmlformats.org/officeDocument/2006/relationships/image" Target="../media/image44.jpeg"/><Relationship Id="rId14" Type="http://schemas.openxmlformats.org/officeDocument/2006/relationships/image" Target="../media/image4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9.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7.xml"/><Relationship Id="rId1" Type="http://schemas.openxmlformats.org/officeDocument/2006/relationships/tags" Target="../tags/tag5.xml"/><Relationship Id="rId6" Type="http://schemas.microsoft.com/office/2007/relationships/hdphoto" Target="../media/hdphoto4.wdp"/><Relationship Id="rId5" Type="http://schemas.openxmlformats.org/officeDocument/2006/relationships/image" Target="../media/image51.png"/><Relationship Id="rId4" Type="http://schemas.openxmlformats.org/officeDocument/2006/relationships/image" Target="../media/image5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3A14C4-2ADB-431B-9A9C-30EF58B086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8605" y="2986567"/>
            <a:ext cx="4606289" cy="3871433"/>
          </a:xfrm>
          <a:prstGeom prst="rect">
            <a:avLst/>
          </a:prstGeom>
        </p:spPr>
      </p:pic>
      <p:sp>
        <p:nvSpPr>
          <p:cNvPr id="6" name="TextBox 5">
            <a:extLst>
              <a:ext uri="{FF2B5EF4-FFF2-40B4-BE49-F238E27FC236}">
                <a16:creationId xmlns:a16="http://schemas.microsoft.com/office/drawing/2014/main" id="{77479C6D-4457-4FD6-8712-08CDB240C306}"/>
              </a:ext>
            </a:extLst>
          </p:cNvPr>
          <p:cNvSpPr txBox="1"/>
          <p:nvPr/>
        </p:nvSpPr>
        <p:spPr>
          <a:xfrm>
            <a:off x="1531620" y="1257300"/>
            <a:ext cx="9921240" cy="1015663"/>
          </a:xfrm>
          <a:prstGeom prst="rect">
            <a:avLst/>
          </a:prstGeom>
          <a:noFill/>
        </p:spPr>
        <p:txBody>
          <a:bodyPr wrap="square" rtlCol="0">
            <a:spAutoFit/>
          </a:bodyPr>
          <a:lstStyle/>
          <a:p>
            <a:pPr algn="ct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Khởi</a:t>
            </a:r>
            <a:r>
              <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 </a:t>
            </a:r>
            <a:r>
              <a:rPr lang="en-US" sz="6000" b="1" dirty="0" err="1">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rPr>
              <a:t>động</a:t>
            </a:r>
            <a:endParaRPr lang="en-US" sz="6000" b="1" dirty="0">
              <a:ln w="22225">
                <a:solidFill>
                  <a:schemeClr val="accent2"/>
                </a:solidFill>
                <a:prstDash val="solid"/>
              </a:ln>
              <a:solidFill>
                <a:schemeClr val="accent2">
                  <a:lumMod val="40000"/>
                  <a:lumOff val="60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2149127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3037595"/>
            <a:ext cx="10467832"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ahoma" pitchFamily="34" charset="0"/>
                <a:ea typeface="+mn-ea"/>
                <a:cs typeface="Tahoma" pitchFamily="34" charset="0"/>
              </a:rPr>
              <a:t>Đáp</a:t>
            </a:r>
            <a:r>
              <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FF0000"/>
                </a:solidFill>
                <a:effectLst/>
                <a:uLnTx/>
                <a:uFillTx/>
                <a:latin typeface="Tahoma" pitchFamily="34" charset="0"/>
                <a:ea typeface="+mn-ea"/>
                <a:cs typeface="Tahoma" pitchFamily="34" charset="0"/>
              </a:rPr>
              <a:t>án</a:t>
            </a:r>
            <a:r>
              <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FF0000"/>
                </a:solidFill>
                <a:effectLst/>
                <a:uLnTx/>
                <a:uFillTx/>
                <a:latin typeface="Tahoma" pitchFamily="34" charset="0"/>
                <a:ea typeface="+mn-ea"/>
                <a:cs typeface="Tahoma" pitchFamily="34" charset="0"/>
              </a:rPr>
              <a:t>Cây</a:t>
            </a:r>
            <a:r>
              <a:rPr kumimoji="0" lang="en-US" sz="2400" b="1" i="0" u="none" strike="noStrike" kern="1200" cap="none" spc="0" normalizeH="0" noProof="0" dirty="0">
                <a:ln>
                  <a:noFill/>
                </a:ln>
                <a:solidFill>
                  <a:srgbClr val="FF0000"/>
                </a:solidFill>
                <a:effectLst/>
                <a:uLnTx/>
                <a:uFillTx/>
                <a:latin typeface="Tahoma" pitchFamily="34" charset="0"/>
                <a:ea typeface="+mn-ea"/>
                <a:cs typeface="Tahoma" pitchFamily="34" charset="0"/>
              </a:rPr>
              <a:t> </a:t>
            </a:r>
            <a:r>
              <a:rPr kumimoji="0" lang="en-US" sz="2400" b="1" i="0" u="none" strike="noStrike" kern="1200" cap="none" spc="0" normalizeH="0" noProof="0" dirty="0" err="1">
                <a:ln>
                  <a:noFill/>
                </a:ln>
                <a:solidFill>
                  <a:srgbClr val="FF0000"/>
                </a:solidFill>
                <a:effectLst/>
                <a:uLnTx/>
                <a:uFillTx/>
                <a:latin typeface="Tahoma" pitchFamily="34" charset="0"/>
                <a:ea typeface="+mn-ea"/>
                <a:cs typeface="Tahoma" pitchFamily="34" charset="0"/>
              </a:rPr>
              <a:t>tre</a:t>
            </a:r>
            <a:r>
              <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rPr>
              <a:t> </a:t>
            </a:r>
          </a:p>
        </p:txBody>
      </p:sp>
      <p:sp>
        <p:nvSpPr>
          <p:cNvPr id="2" name="Rectangle 1"/>
          <p:cNvSpPr/>
          <p:nvPr/>
        </p:nvSpPr>
        <p:spPr>
          <a:xfrm>
            <a:off x="1888566" y="1022385"/>
            <a:ext cx="8379217" cy="1446550"/>
          </a:xfrm>
          <a:prstGeom prst="rect">
            <a:avLst/>
          </a:prstGeom>
          <a:noFill/>
        </p:spPr>
        <p:txBody>
          <a:bodyPr wrap="none" lIns="91440" tIns="45720" rIns="91440" bIns="45720">
            <a:spAutoFit/>
          </a:bodyPr>
          <a:lstStyle/>
          <a:p>
            <a:pPr lvl="0" algn="ctr"/>
            <a:r>
              <a:rPr lang="en-US" sz="4400" b="1" dirty="0" err="1">
                <a:ln w="0"/>
                <a:solidFill>
                  <a:srgbClr val="00B050"/>
                </a:solidFill>
                <a:latin typeface="Times New Roman" panose="02020603050405020304" pitchFamily="18" charset="0"/>
                <a:cs typeface="Times New Roman" panose="02020603050405020304" pitchFamily="18" charset="0"/>
              </a:rPr>
              <a:t>Trong</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trắng</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ngoài</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xanh</a:t>
            </a:r>
            <a:r>
              <a:rPr lang="en-US" sz="4400" b="1" dirty="0">
                <a:ln w="0"/>
                <a:solidFill>
                  <a:srgbClr val="00B050"/>
                </a:solidFill>
                <a:latin typeface="Times New Roman" panose="02020603050405020304" pitchFamily="18" charset="0"/>
                <a:cs typeface="Times New Roman" panose="02020603050405020304" pitchFamily="18" charset="0"/>
              </a:rPr>
              <a:t>,</a:t>
            </a:r>
          </a:p>
          <a:p>
            <a:pPr lvl="0" algn="ctr"/>
            <a:r>
              <a:rPr lang="en-US" sz="4400" b="1" dirty="0" err="1">
                <a:ln w="0"/>
                <a:solidFill>
                  <a:srgbClr val="00B050"/>
                </a:solidFill>
                <a:latin typeface="Times New Roman" panose="02020603050405020304" pitchFamily="18" charset="0"/>
                <a:cs typeface="Times New Roman" panose="02020603050405020304" pitchFamily="18" charset="0"/>
              </a:rPr>
              <a:t>Đóng</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đanh</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từng</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khúc</a:t>
            </a:r>
            <a:r>
              <a:rPr lang="en-US" sz="4400" b="1" dirty="0">
                <a:ln w="0"/>
                <a:solidFill>
                  <a:srgbClr val="00B050"/>
                </a:solidFill>
                <a:latin typeface="Times New Roman" panose="02020603050405020304" pitchFamily="18" charset="0"/>
                <a:cs typeface="Times New Roman" panose="02020603050405020304" pitchFamily="18" charset="0"/>
              </a:rPr>
              <a:t> - </a:t>
            </a:r>
            <a:r>
              <a:rPr lang="en-US" sz="4400" b="1" dirty="0" err="1">
                <a:ln w="0"/>
                <a:solidFill>
                  <a:srgbClr val="00B050"/>
                </a:solidFill>
                <a:latin typeface="Times New Roman" panose="02020603050405020304" pitchFamily="18" charset="0"/>
                <a:cs typeface="Times New Roman" panose="02020603050405020304" pitchFamily="18" charset="0"/>
              </a:rPr>
              <a:t>Là</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cây</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gì</a:t>
            </a:r>
            <a:r>
              <a:rPr lang="en-US" sz="4400" b="1" dirty="0">
                <a:ln w="0"/>
                <a:solidFill>
                  <a:srgbClr val="00B050"/>
                </a:solidFill>
                <a:latin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endParaRPr>
          </a:p>
        </p:txBody>
      </p:sp>
      <p:pic>
        <p:nvPicPr>
          <p:cNvPr id="49" name="Picture 115" descr="ALRMCLOK"/>
          <p:cNvPicPr>
            <a:picLocks noChangeAspect="1" noChangeArrowheads="1"/>
          </p:cNvPicPr>
          <p:nvPr/>
        </p:nvPicPr>
        <p:blipFill>
          <a:blip r:embed="rId16" cstate="hq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32761582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afterEffect">
                                  <p:stCondLst>
                                    <p:cond delay="1000"/>
                                  </p:stCondLst>
                                  <p:childTnLst>
                                    <p:set>
                                      <p:cBhvr>
                                        <p:cTn id="4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beep.wav"/>
                                        </p:tgtEl>
                                      </p:cMediaNode>
                                    </p:audio>
                                  </p:subTnLst>
                                </p:cTn>
                              </p:par>
                            </p:childTnLst>
                          </p:cTn>
                        </p:par>
                        <p:par>
                          <p:cTn id="47" fill="hold">
                            <p:stCondLst>
                              <p:cond delay="1000"/>
                            </p:stCondLst>
                            <p:childTnLst>
                              <p:par>
                                <p:cTn id="48" presetID="1" presetClass="entr" presetSubtype="0" fill="hold" grpId="0" nodeType="afterEffect">
                                  <p:stCondLst>
                                    <p:cond delay="1000"/>
                                  </p:stCondLst>
                                  <p:childTnLst>
                                    <p:set>
                                      <p:cBhvr>
                                        <p:cTn id="49"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beep.wav"/>
                                        </p:tgtEl>
                                      </p:cMediaNode>
                                    </p:audio>
                                  </p:subTnLst>
                                </p:cTn>
                              </p:par>
                            </p:childTnLst>
                          </p:cTn>
                        </p:par>
                        <p:par>
                          <p:cTn id="50" fill="hold">
                            <p:stCondLst>
                              <p:cond delay="2000"/>
                            </p:stCondLst>
                            <p:childTnLst>
                              <p:par>
                                <p:cTn id="51" presetID="1" presetClass="entr" presetSubtype="0" fill="hold" grpId="0" nodeType="afterEffect">
                                  <p:stCondLst>
                                    <p:cond delay="1000"/>
                                  </p:stCondLst>
                                  <p:childTnLst>
                                    <p:set>
                                      <p:cBhvr>
                                        <p:cTn id="5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beep.wav"/>
                                        </p:tgtEl>
                                      </p:cMediaNode>
                                    </p:audio>
                                  </p:subTnLst>
                                </p:cTn>
                              </p:par>
                            </p:childTnLst>
                          </p:cTn>
                        </p:par>
                        <p:par>
                          <p:cTn id="53" fill="hold">
                            <p:stCondLst>
                              <p:cond delay="3000"/>
                            </p:stCondLst>
                            <p:childTnLst>
                              <p:par>
                                <p:cTn id="54" presetID="1" presetClass="entr" presetSubtype="0" fill="hold" grpId="0" nodeType="afterEffect">
                                  <p:stCondLst>
                                    <p:cond delay="1000"/>
                                  </p:stCondLst>
                                  <p:childTnLst>
                                    <p:set>
                                      <p:cBhvr>
                                        <p:cTn id="55"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7" name="beep.wav"/>
                                        </p:tgtEl>
                                      </p:cMediaNode>
                                    </p:audio>
                                  </p:subTnLst>
                                </p:cTn>
                              </p:par>
                            </p:childTnLst>
                          </p:cTn>
                        </p:par>
                        <p:par>
                          <p:cTn id="56" fill="hold">
                            <p:stCondLst>
                              <p:cond delay="4000"/>
                            </p:stCondLst>
                            <p:childTnLst>
                              <p:par>
                                <p:cTn id="57" presetID="1" presetClass="entr" presetSubtype="0" fill="hold" grpId="0" nodeType="afterEffect">
                                  <p:stCondLst>
                                    <p:cond delay="1000"/>
                                  </p:stCondLst>
                                  <p:childTnLst>
                                    <p:set>
                                      <p:cBhvr>
                                        <p:cTn id="5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beep.wav"/>
                                        </p:tgtEl>
                                      </p:cMediaNode>
                                    </p:audio>
                                  </p:subTnLst>
                                </p:cTn>
                              </p:par>
                            </p:childTnLst>
                          </p:cTn>
                        </p:par>
                        <p:par>
                          <p:cTn id="59" fill="hold">
                            <p:stCondLst>
                              <p:cond delay="5000"/>
                            </p:stCondLst>
                            <p:childTnLst>
                              <p:par>
                                <p:cTn id="60" presetID="1" presetClass="entr" presetSubtype="0" fill="hold" grpId="0" nodeType="afterEffect">
                                  <p:stCondLst>
                                    <p:cond delay="1000"/>
                                  </p:stCondLst>
                                  <p:childTnLst>
                                    <p:set>
                                      <p:cBhvr>
                                        <p:cTn id="6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7" name="beep.wav"/>
                                        </p:tgtEl>
                                      </p:cMediaNode>
                                    </p:audio>
                                  </p:subTnLst>
                                </p:cTn>
                              </p:par>
                            </p:childTnLst>
                          </p:cTn>
                        </p:par>
                        <p:par>
                          <p:cTn id="62" fill="hold">
                            <p:stCondLst>
                              <p:cond delay="6000"/>
                            </p:stCondLst>
                            <p:childTnLst>
                              <p:par>
                                <p:cTn id="63" presetID="1" presetClass="entr" presetSubtype="0" fill="hold" grpId="0" nodeType="afterEffect">
                                  <p:stCondLst>
                                    <p:cond delay="1000"/>
                                  </p:stCondLst>
                                  <p:childTnLst>
                                    <p:set>
                                      <p:cBhvr>
                                        <p:cTn id="6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7" name="beep.wav"/>
                                        </p:tgtEl>
                                      </p:cMediaNode>
                                    </p:audio>
                                  </p:subTnLst>
                                </p:cTn>
                              </p:par>
                            </p:childTnLst>
                          </p:cTn>
                        </p:par>
                        <p:par>
                          <p:cTn id="65" fill="hold">
                            <p:stCondLst>
                              <p:cond delay="7000"/>
                            </p:stCondLst>
                            <p:childTnLst>
                              <p:par>
                                <p:cTn id="66" presetID="1" presetClass="entr" presetSubtype="0" fill="hold" grpId="0" nodeType="afterEffect">
                                  <p:stCondLst>
                                    <p:cond delay="1000"/>
                                  </p:stCondLst>
                                  <p:childTnLst>
                                    <p:set>
                                      <p:cBhvr>
                                        <p:cTn id="6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7" name="beep.wav"/>
                                        </p:tgtEl>
                                      </p:cMediaNode>
                                    </p:audio>
                                  </p:subTnLst>
                                </p:cTn>
                              </p:par>
                            </p:childTnLst>
                          </p:cTn>
                        </p:par>
                        <p:par>
                          <p:cTn id="68" fill="hold">
                            <p:stCondLst>
                              <p:cond delay="8000"/>
                            </p:stCondLst>
                            <p:childTnLst>
                              <p:par>
                                <p:cTn id="69" presetID="1" presetClass="entr" presetSubtype="0" fill="hold" grpId="0" nodeType="afterEffect">
                                  <p:stCondLst>
                                    <p:cond delay="1000"/>
                                  </p:stCondLst>
                                  <p:childTnLst>
                                    <p:set>
                                      <p:cBhvr>
                                        <p:cTn id="7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7" name="beep.wav"/>
                                        </p:tgtEl>
                                      </p:cMediaNode>
                                    </p:audio>
                                  </p:subTnLst>
                                </p:cTn>
                              </p:par>
                            </p:childTnLst>
                          </p:cTn>
                        </p:par>
                        <p:par>
                          <p:cTn id="71" fill="hold">
                            <p:stCondLst>
                              <p:cond delay="9000"/>
                            </p:stCondLst>
                            <p:childTnLst>
                              <p:par>
                                <p:cTn id="72" presetID="1" presetClass="entr" presetSubtype="0" fill="hold" grpId="0" nodeType="afterEffect">
                                  <p:stCondLst>
                                    <p:cond delay="1000"/>
                                  </p:stCondLst>
                                  <p:childTnLst>
                                    <p:set>
                                      <p:cBhvr>
                                        <p:cTn id="73"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7" name="beep.wav"/>
                                        </p:tgtEl>
                                      </p:cMediaNode>
                                    </p:audio>
                                  </p:subTnLst>
                                </p:cTn>
                              </p:par>
                            </p:childTnLst>
                          </p:cTn>
                        </p:par>
                        <p:par>
                          <p:cTn id="74" fill="hold">
                            <p:stCondLst>
                              <p:cond delay="10000"/>
                            </p:stCondLst>
                            <p:childTnLst>
                              <p:par>
                                <p:cTn id="75" presetID="1" presetClass="entr" presetSubtype="0" fill="hold" grpId="0" nodeType="afterEffect">
                                  <p:stCondLst>
                                    <p:cond delay="1000"/>
                                  </p:stCondLst>
                                  <p:childTnLst>
                                    <p:set>
                                      <p:cBhvr>
                                        <p:cTn id="7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7" name="beep.wav"/>
                                        </p:tgtEl>
                                      </p:cMediaNode>
                                    </p:audio>
                                  </p:subTnLst>
                                </p:cTn>
                              </p:par>
                            </p:childTnLst>
                          </p:cTn>
                        </p:par>
                        <p:par>
                          <p:cTn id="77" fill="hold">
                            <p:stCondLst>
                              <p:cond delay="11000"/>
                            </p:stCondLst>
                            <p:childTnLst>
                              <p:par>
                                <p:cTn id="78" presetID="1" presetClass="entr" presetSubtype="0" fill="hold" grpId="0" nodeType="afterEffect">
                                  <p:stCondLst>
                                    <p:cond delay="1000"/>
                                  </p:stCondLst>
                                  <p:childTnLst>
                                    <p:set>
                                      <p:cBhvr>
                                        <p:cTn id="7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7" name="beep.wav"/>
                                        </p:tgtEl>
                                      </p:cMediaNode>
                                    </p:audio>
                                  </p:subTnLst>
                                </p:cTn>
                              </p:par>
                            </p:childTnLst>
                          </p:cTn>
                        </p:par>
                        <p:par>
                          <p:cTn id="80" fill="hold">
                            <p:stCondLst>
                              <p:cond delay="12000"/>
                            </p:stCondLst>
                            <p:childTnLst>
                              <p:par>
                                <p:cTn id="81" presetID="1" presetClass="entr" presetSubtype="0" fill="hold" grpId="0" nodeType="afterEffect">
                                  <p:stCondLst>
                                    <p:cond delay="1000"/>
                                  </p:stCondLst>
                                  <p:childTnLst>
                                    <p:set>
                                      <p:cBhvr>
                                        <p:cTn id="8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beep.wav"/>
                                        </p:tgtEl>
                                      </p:cMediaNode>
                                    </p:audio>
                                  </p:subTnLst>
                                </p:cTn>
                              </p:par>
                            </p:childTnLst>
                          </p:cTn>
                        </p:par>
                        <p:par>
                          <p:cTn id="83" fill="hold">
                            <p:stCondLst>
                              <p:cond delay="13000"/>
                            </p:stCondLst>
                            <p:childTnLst>
                              <p:par>
                                <p:cTn id="84" presetID="1" presetClass="entr" presetSubtype="0" fill="hold" grpId="0" nodeType="afterEffect">
                                  <p:stCondLst>
                                    <p:cond delay="1000"/>
                                  </p:stCondLst>
                                  <p:childTnLst>
                                    <p:set>
                                      <p:cBhvr>
                                        <p:cTn id="8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beep.wav"/>
                                        </p:tgtEl>
                                      </p:cMediaNode>
                                    </p:audio>
                                  </p:subTnLst>
                                </p:cTn>
                              </p:par>
                            </p:childTnLst>
                          </p:cTn>
                        </p:par>
                        <p:par>
                          <p:cTn id="86" fill="hold">
                            <p:stCondLst>
                              <p:cond delay="14000"/>
                            </p:stCondLst>
                            <p:childTnLst>
                              <p:par>
                                <p:cTn id="87" presetID="1" presetClass="entr" presetSubtype="0" fill="hold" grpId="0" nodeType="afterEffect">
                                  <p:stCondLst>
                                    <p:cond delay="1000"/>
                                  </p:stCondLst>
                                  <p:childTnLst>
                                    <p:set>
                                      <p:cBhvr>
                                        <p:cTn id="8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beep.wav"/>
                                        </p:tgtEl>
                                      </p:cMediaNode>
                                    </p:audio>
                                  </p:subTnLst>
                                </p:cTn>
                              </p:par>
                            </p:childTnLst>
                          </p:cTn>
                        </p:par>
                        <p:par>
                          <p:cTn id="89" fill="hold">
                            <p:stCondLst>
                              <p:cond delay="15000"/>
                            </p:stCondLst>
                            <p:childTnLst>
                              <p:par>
                                <p:cTn id="90" presetID="1" presetClass="entr" presetSubtype="0" fill="hold" grpId="0" nodeType="afterEffect">
                                  <p:stCondLst>
                                    <p:cond delay="1000"/>
                                  </p:stCondLst>
                                  <p:childTnLst>
                                    <p:set>
                                      <p:cBhvr>
                                        <p:cTn id="9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3037595"/>
            <a:ext cx="10467832"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ahoma" pitchFamily="34" charset="0"/>
                <a:ea typeface="+mn-ea"/>
                <a:cs typeface="Tahoma" pitchFamily="34" charset="0"/>
              </a:rPr>
              <a:t>Đáp</a:t>
            </a:r>
            <a:r>
              <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FF0000"/>
                </a:solidFill>
                <a:effectLst/>
                <a:uLnTx/>
                <a:uFillTx/>
                <a:latin typeface="Tahoma" pitchFamily="34" charset="0"/>
                <a:ea typeface="+mn-ea"/>
                <a:cs typeface="Tahoma" pitchFamily="34" charset="0"/>
              </a:rPr>
              <a:t>án</a:t>
            </a:r>
            <a:r>
              <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FF0000"/>
                </a:solidFill>
                <a:effectLst/>
                <a:uLnTx/>
                <a:uFillTx/>
                <a:latin typeface="Tahoma" pitchFamily="34" charset="0"/>
                <a:ea typeface="+mn-ea"/>
                <a:cs typeface="Tahoma" pitchFamily="34" charset="0"/>
              </a:rPr>
              <a:t>Đôi</a:t>
            </a:r>
            <a:r>
              <a:rPr kumimoji="0" lang="en-US" sz="2400" b="1" i="0" u="none" strike="noStrike" kern="1200" cap="none" spc="0" normalizeH="0" noProof="0" dirty="0">
                <a:ln>
                  <a:noFill/>
                </a:ln>
                <a:solidFill>
                  <a:srgbClr val="FF0000"/>
                </a:solidFill>
                <a:effectLst/>
                <a:uLnTx/>
                <a:uFillTx/>
                <a:latin typeface="Tahoma" pitchFamily="34" charset="0"/>
                <a:ea typeface="+mn-ea"/>
                <a:cs typeface="Tahoma" pitchFamily="34" charset="0"/>
              </a:rPr>
              <a:t> </a:t>
            </a:r>
            <a:r>
              <a:rPr kumimoji="0" lang="en-US" sz="2400" b="1" i="0" u="none" strike="noStrike" kern="1200" cap="none" spc="0" normalizeH="0" noProof="0" dirty="0" err="1">
                <a:ln>
                  <a:noFill/>
                </a:ln>
                <a:solidFill>
                  <a:srgbClr val="FF0000"/>
                </a:solidFill>
                <a:effectLst/>
                <a:uLnTx/>
                <a:uFillTx/>
                <a:latin typeface="Tahoma" pitchFamily="34" charset="0"/>
                <a:ea typeface="+mn-ea"/>
                <a:cs typeface="Tahoma" pitchFamily="34" charset="0"/>
              </a:rPr>
              <a:t>đũa</a:t>
            </a:r>
            <a:endPar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endParaRPr>
          </a:p>
        </p:txBody>
      </p:sp>
      <p:sp>
        <p:nvSpPr>
          <p:cNvPr id="2" name="Rectangle 1"/>
          <p:cNvSpPr/>
          <p:nvPr/>
        </p:nvSpPr>
        <p:spPr>
          <a:xfrm>
            <a:off x="2202755" y="1022385"/>
            <a:ext cx="7750840" cy="1446550"/>
          </a:xfrm>
          <a:prstGeom prst="rect">
            <a:avLst/>
          </a:prstGeom>
          <a:noFill/>
        </p:spPr>
        <p:txBody>
          <a:bodyPr wrap="none" lIns="91440" tIns="45720" rIns="91440" bIns="45720">
            <a:spAutoFit/>
          </a:bodyPr>
          <a:lstStyle/>
          <a:p>
            <a:pPr lvl="0" algn="ctr"/>
            <a:r>
              <a:rPr lang="en-US" sz="4400" b="1" dirty="0" err="1">
                <a:ln w="0"/>
                <a:solidFill>
                  <a:srgbClr val="00B050"/>
                </a:solidFill>
                <a:latin typeface="Times New Roman" panose="02020603050405020304" pitchFamily="18" charset="0"/>
                <a:cs typeface="Times New Roman" panose="02020603050405020304" pitchFamily="18" charset="0"/>
              </a:rPr>
              <a:t>Chúng</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tớ</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là</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một</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cặp</a:t>
            </a:r>
            <a:r>
              <a:rPr lang="en-US" sz="4400" b="1" dirty="0">
                <a:ln w="0"/>
                <a:solidFill>
                  <a:srgbClr val="00B050"/>
                </a:solidFill>
                <a:latin typeface="Times New Roman" panose="02020603050405020304" pitchFamily="18" charset="0"/>
                <a:cs typeface="Times New Roman" panose="02020603050405020304" pitchFamily="18" charset="0"/>
              </a:rPr>
              <a:t>,</a:t>
            </a:r>
          </a:p>
          <a:p>
            <a:pPr lvl="0" algn="ctr"/>
            <a:r>
              <a:rPr lang="en-US" sz="4400" b="1" dirty="0" err="1">
                <a:ln w="0"/>
                <a:solidFill>
                  <a:srgbClr val="00B050"/>
                </a:solidFill>
                <a:latin typeface="Times New Roman" panose="02020603050405020304" pitchFamily="18" charset="0"/>
                <a:cs typeface="Times New Roman" panose="02020603050405020304" pitchFamily="18" charset="0"/>
              </a:rPr>
              <a:t>Chuyên</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để</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gắp</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thức</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ăn</a:t>
            </a:r>
            <a:r>
              <a:rPr lang="en-US" sz="4400" b="1" dirty="0">
                <a:ln w="0"/>
                <a:solidFill>
                  <a:srgbClr val="00B050"/>
                </a:solidFill>
                <a:latin typeface="Times New Roman" panose="02020603050405020304" pitchFamily="18" charset="0"/>
                <a:cs typeface="Times New Roman" panose="02020603050405020304" pitchFamily="18" charset="0"/>
              </a:rPr>
              <a:t> - </a:t>
            </a:r>
            <a:r>
              <a:rPr lang="en-US" sz="4400" b="1" dirty="0" err="1">
                <a:ln w="0"/>
                <a:solidFill>
                  <a:srgbClr val="00B050"/>
                </a:solidFill>
                <a:latin typeface="Times New Roman" panose="02020603050405020304" pitchFamily="18" charset="0"/>
                <a:cs typeface="Times New Roman" panose="02020603050405020304" pitchFamily="18" charset="0"/>
              </a:rPr>
              <a:t>Là</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gì</a:t>
            </a:r>
            <a:r>
              <a:rPr lang="en-US" sz="4400" b="1" dirty="0">
                <a:ln w="0"/>
                <a:solidFill>
                  <a:srgbClr val="00B050"/>
                </a:solidFill>
                <a:latin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endParaRPr>
          </a:p>
        </p:txBody>
      </p:sp>
      <p:pic>
        <p:nvPicPr>
          <p:cNvPr id="49" name="Picture 115" descr="ALRMCLOK"/>
          <p:cNvPicPr>
            <a:picLocks noChangeAspect="1" noChangeArrowheads="1"/>
          </p:cNvPicPr>
          <p:nvPr/>
        </p:nvPicPr>
        <p:blipFill>
          <a:blip r:embed="rId16" cstate="hq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1573030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afterEffect">
                                  <p:stCondLst>
                                    <p:cond delay="1000"/>
                                  </p:stCondLst>
                                  <p:childTnLst>
                                    <p:set>
                                      <p:cBhvr>
                                        <p:cTn id="4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beep.wav"/>
                                        </p:tgtEl>
                                      </p:cMediaNode>
                                    </p:audio>
                                  </p:subTnLst>
                                </p:cTn>
                              </p:par>
                            </p:childTnLst>
                          </p:cTn>
                        </p:par>
                        <p:par>
                          <p:cTn id="47" fill="hold">
                            <p:stCondLst>
                              <p:cond delay="1000"/>
                            </p:stCondLst>
                            <p:childTnLst>
                              <p:par>
                                <p:cTn id="48" presetID="1" presetClass="entr" presetSubtype="0" fill="hold" grpId="0" nodeType="afterEffect">
                                  <p:stCondLst>
                                    <p:cond delay="1000"/>
                                  </p:stCondLst>
                                  <p:childTnLst>
                                    <p:set>
                                      <p:cBhvr>
                                        <p:cTn id="49"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beep.wav"/>
                                        </p:tgtEl>
                                      </p:cMediaNode>
                                    </p:audio>
                                  </p:subTnLst>
                                </p:cTn>
                              </p:par>
                            </p:childTnLst>
                          </p:cTn>
                        </p:par>
                        <p:par>
                          <p:cTn id="50" fill="hold">
                            <p:stCondLst>
                              <p:cond delay="2000"/>
                            </p:stCondLst>
                            <p:childTnLst>
                              <p:par>
                                <p:cTn id="51" presetID="1" presetClass="entr" presetSubtype="0" fill="hold" grpId="0" nodeType="afterEffect">
                                  <p:stCondLst>
                                    <p:cond delay="1000"/>
                                  </p:stCondLst>
                                  <p:childTnLst>
                                    <p:set>
                                      <p:cBhvr>
                                        <p:cTn id="5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beep.wav"/>
                                        </p:tgtEl>
                                      </p:cMediaNode>
                                    </p:audio>
                                  </p:subTnLst>
                                </p:cTn>
                              </p:par>
                            </p:childTnLst>
                          </p:cTn>
                        </p:par>
                        <p:par>
                          <p:cTn id="53" fill="hold">
                            <p:stCondLst>
                              <p:cond delay="3000"/>
                            </p:stCondLst>
                            <p:childTnLst>
                              <p:par>
                                <p:cTn id="54" presetID="1" presetClass="entr" presetSubtype="0" fill="hold" grpId="0" nodeType="afterEffect">
                                  <p:stCondLst>
                                    <p:cond delay="1000"/>
                                  </p:stCondLst>
                                  <p:childTnLst>
                                    <p:set>
                                      <p:cBhvr>
                                        <p:cTn id="55"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7" name="beep.wav"/>
                                        </p:tgtEl>
                                      </p:cMediaNode>
                                    </p:audio>
                                  </p:subTnLst>
                                </p:cTn>
                              </p:par>
                            </p:childTnLst>
                          </p:cTn>
                        </p:par>
                        <p:par>
                          <p:cTn id="56" fill="hold">
                            <p:stCondLst>
                              <p:cond delay="4000"/>
                            </p:stCondLst>
                            <p:childTnLst>
                              <p:par>
                                <p:cTn id="57" presetID="1" presetClass="entr" presetSubtype="0" fill="hold" grpId="0" nodeType="afterEffect">
                                  <p:stCondLst>
                                    <p:cond delay="1000"/>
                                  </p:stCondLst>
                                  <p:childTnLst>
                                    <p:set>
                                      <p:cBhvr>
                                        <p:cTn id="5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beep.wav"/>
                                        </p:tgtEl>
                                      </p:cMediaNode>
                                    </p:audio>
                                  </p:subTnLst>
                                </p:cTn>
                              </p:par>
                            </p:childTnLst>
                          </p:cTn>
                        </p:par>
                        <p:par>
                          <p:cTn id="59" fill="hold">
                            <p:stCondLst>
                              <p:cond delay="5000"/>
                            </p:stCondLst>
                            <p:childTnLst>
                              <p:par>
                                <p:cTn id="60" presetID="1" presetClass="entr" presetSubtype="0" fill="hold" grpId="0" nodeType="afterEffect">
                                  <p:stCondLst>
                                    <p:cond delay="1000"/>
                                  </p:stCondLst>
                                  <p:childTnLst>
                                    <p:set>
                                      <p:cBhvr>
                                        <p:cTn id="6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7" name="beep.wav"/>
                                        </p:tgtEl>
                                      </p:cMediaNode>
                                    </p:audio>
                                  </p:subTnLst>
                                </p:cTn>
                              </p:par>
                            </p:childTnLst>
                          </p:cTn>
                        </p:par>
                        <p:par>
                          <p:cTn id="62" fill="hold">
                            <p:stCondLst>
                              <p:cond delay="6000"/>
                            </p:stCondLst>
                            <p:childTnLst>
                              <p:par>
                                <p:cTn id="63" presetID="1" presetClass="entr" presetSubtype="0" fill="hold" grpId="0" nodeType="afterEffect">
                                  <p:stCondLst>
                                    <p:cond delay="1000"/>
                                  </p:stCondLst>
                                  <p:childTnLst>
                                    <p:set>
                                      <p:cBhvr>
                                        <p:cTn id="6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7" name="beep.wav"/>
                                        </p:tgtEl>
                                      </p:cMediaNode>
                                    </p:audio>
                                  </p:subTnLst>
                                </p:cTn>
                              </p:par>
                            </p:childTnLst>
                          </p:cTn>
                        </p:par>
                        <p:par>
                          <p:cTn id="65" fill="hold">
                            <p:stCondLst>
                              <p:cond delay="7000"/>
                            </p:stCondLst>
                            <p:childTnLst>
                              <p:par>
                                <p:cTn id="66" presetID="1" presetClass="entr" presetSubtype="0" fill="hold" grpId="0" nodeType="afterEffect">
                                  <p:stCondLst>
                                    <p:cond delay="1000"/>
                                  </p:stCondLst>
                                  <p:childTnLst>
                                    <p:set>
                                      <p:cBhvr>
                                        <p:cTn id="6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7" name="beep.wav"/>
                                        </p:tgtEl>
                                      </p:cMediaNode>
                                    </p:audio>
                                  </p:subTnLst>
                                </p:cTn>
                              </p:par>
                            </p:childTnLst>
                          </p:cTn>
                        </p:par>
                        <p:par>
                          <p:cTn id="68" fill="hold">
                            <p:stCondLst>
                              <p:cond delay="8000"/>
                            </p:stCondLst>
                            <p:childTnLst>
                              <p:par>
                                <p:cTn id="69" presetID="1" presetClass="entr" presetSubtype="0" fill="hold" grpId="0" nodeType="afterEffect">
                                  <p:stCondLst>
                                    <p:cond delay="1000"/>
                                  </p:stCondLst>
                                  <p:childTnLst>
                                    <p:set>
                                      <p:cBhvr>
                                        <p:cTn id="7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7" name="beep.wav"/>
                                        </p:tgtEl>
                                      </p:cMediaNode>
                                    </p:audio>
                                  </p:subTnLst>
                                </p:cTn>
                              </p:par>
                            </p:childTnLst>
                          </p:cTn>
                        </p:par>
                        <p:par>
                          <p:cTn id="71" fill="hold">
                            <p:stCondLst>
                              <p:cond delay="9000"/>
                            </p:stCondLst>
                            <p:childTnLst>
                              <p:par>
                                <p:cTn id="72" presetID="1" presetClass="entr" presetSubtype="0" fill="hold" grpId="0" nodeType="afterEffect">
                                  <p:stCondLst>
                                    <p:cond delay="1000"/>
                                  </p:stCondLst>
                                  <p:childTnLst>
                                    <p:set>
                                      <p:cBhvr>
                                        <p:cTn id="73"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7" name="beep.wav"/>
                                        </p:tgtEl>
                                      </p:cMediaNode>
                                    </p:audio>
                                  </p:subTnLst>
                                </p:cTn>
                              </p:par>
                            </p:childTnLst>
                          </p:cTn>
                        </p:par>
                        <p:par>
                          <p:cTn id="74" fill="hold">
                            <p:stCondLst>
                              <p:cond delay="10000"/>
                            </p:stCondLst>
                            <p:childTnLst>
                              <p:par>
                                <p:cTn id="75" presetID="1" presetClass="entr" presetSubtype="0" fill="hold" grpId="0" nodeType="afterEffect">
                                  <p:stCondLst>
                                    <p:cond delay="1000"/>
                                  </p:stCondLst>
                                  <p:childTnLst>
                                    <p:set>
                                      <p:cBhvr>
                                        <p:cTn id="7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7" name="beep.wav"/>
                                        </p:tgtEl>
                                      </p:cMediaNode>
                                    </p:audio>
                                  </p:subTnLst>
                                </p:cTn>
                              </p:par>
                            </p:childTnLst>
                          </p:cTn>
                        </p:par>
                        <p:par>
                          <p:cTn id="77" fill="hold">
                            <p:stCondLst>
                              <p:cond delay="11000"/>
                            </p:stCondLst>
                            <p:childTnLst>
                              <p:par>
                                <p:cTn id="78" presetID="1" presetClass="entr" presetSubtype="0" fill="hold" grpId="0" nodeType="afterEffect">
                                  <p:stCondLst>
                                    <p:cond delay="1000"/>
                                  </p:stCondLst>
                                  <p:childTnLst>
                                    <p:set>
                                      <p:cBhvr>
                                        <p:cTn id="7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7" name="beep.wav"/>
                                        </p:tgtEl>
                                      </p:cMediaNode>
                                    </p:audio>
                                  </p:subTnLst>
                                </p:cTn>
                              </p:par>
                            </p:childTnLst>
                          </p:cTn>
                        </p:par>
                        <p:par>
                          <p:cTn id="80" fill="hold">
                            <p:stCondLst>
                              <p:cond delay="12000"/>
                            </p:stCondLst>
                            <p:childTnLst>
                              <p:par>
                                <p:cTn id="81" presetID="1" presetClass="entr" presetSubtype="0" fill="hold" grpId="0" nodeType="afterEffect">
                                  <p:stCondLst>
                                    <p:cond delay="1000"/>
                                  </p:stCondLst>
                                  <p:childTnLst>
                                    <p:set>
                                      <p:cBhvr>
                                        <p:cTn id="8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beep.wav"/>
                                        </p:tgtEl>
                                      </p:cMediaNode>
                                    </p:audio>
                                  </p:subTnLst>
                                </p:cTn>
                              </p:par>
                            </p:childTnLst>
                          </p:cTn>
                        </p:par>
                        <p:par>
                          <p:cTn id="83" fill="hold">
                            <p:stCondLst>
                              <p:cond delay="13000"/>
                            </p:stCondLst>
                            <p:childTnLst>
                              <p:par>
                                <p:cTn id="84" presetID="1" presetClass="entr" presetSubtype="0" fill="hold" grpId="0" nodeType="afterEffect">
                                  <p:stCondLst>
                                    <p:cond delay="1000"/>
                                  </p:stCondLst>
                                  <p:childTnLst>
                                    <p:set>
                                      <p:cBhvr>
                                        <p:cTn id="8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beep.wav"/>
                                        </p:tgtEl>
                                      </p:cMediaNode>
                                    </p:audio>
                                  </p:subTnLst>
                                </p:cTn>
                              </p:par>
                            </p:childTnLst>
                          </p:cTn>
                        </p:par>
                        <p:par>
                          <p:cTn id="86" fill="hold">
                            <p:stCondLst>
                              <p:cond delay="14000"/>
                            </p:stCondLst>
                            <p:childTnLst>
                              <p:par>
                                <p:cTn id="87" presetID="1" presetClass="entr" presetSubtype="0" fill="hold" grpId="0" nodeType="afterEffect">
                                  <p:stCondLst>
                                    <p:cond delay="1000"/>
                                  </p:stCondLst>
                                  <p:childTnLst>
                                    <p:set>
                                      <p:cBhvr>
                                        <p:cTn id="8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beep.wav"/>
                                        </p:tgtEl>
                                      </p:cMediaNode>
                                    </p:audio>
                                  </p:subTnLst>
                                </p:cTn>
                              </p:par>
                            </p:childTnLst>
                          </p:cTn>
                        </p:par>
                        <p:par>
                          <p:cTn id="89" fill="hold">
                            <p:stCondLst>
                              <p:cond delay="15000"/>
                            </p:stCondLst>
                            <p:childTnLst>
                              <p:par>
                                <p:cTn id="90" presetID="1" presetClass="entr" presetSubtype="0" fill="hold" grpId="0" nodeType="afterEffect">
                                  <p:stCondLst>
                                    <p:cond delay="1000"/>
                                  </p:stCondLst>
                                  <p:childTnLst>
                                    <p:set>
                                      <p:cBhvr>
                                        <p:cTn id="9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rPr>
              <a:t> </a:t>
            </a:r>
            <a:endParaRPr kumimoji="0" lang="en-US" sz="2400" b="1" i="0" u="none" strike="noStrike" kern="1200" cap="none" spc="0" normalizeH="0" baseline="0" noProof="0" dirty="0">
              <a:ln>
                <a:noFill/>
              </a:ln>
              <a:solidFill>
                <a:srgbClr val="7030A0"/>
              </a:solidFill>
              <a:effectLst/>
              <a:uLnTx/>
              <a:uFillTx/>
              <a:latin typeface="Tahoma" pitchFamily="34" charset="0"/>
              <a:ea typeface="+mn-ea"/>
              <a:cs typeface="Tahoma" pitchFamily="34"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endParaRPr kumimoji="0" lang="en-US" sz="2800" b="1" i="0" u="none" strike="noStrike" kern="1200" cap="none" spc="0" normalizeH="0" baseline="0" noProof="0" dirty="0">
              <a:ln>
                <a:noFill/>
              </a:ln>
              <a:solidFill>
                <a:srgbClr val="FFFFFF"/>
              </a:solidFill>
              <a:effectLst/>
              <a:uLnTx/>
              <a:uFillTx/>
              <a:latin typeface="Tahoma" pitchFamily="34" charset="0"/>
              <a:ea typeface="+mn-ea"/>
              <a:cs typeface="Tahoma" pitchFamily="34" charset="0"/>
            </a:endParaRPr>
          </a:p>
        </p:txBody>
      </p:sp>
      <p:sp>
        <p:nvSpPr>
          <p:cNvPr id="29" name="Câu hỏi"/>
          <p:cNvSpPr/>
          <p:nvPr/>
        </p:nvSpPr>
        <p:spPr>
          <a:xfrm>
            <a:off x="4435522" y="0"/>
            <a:ext cx="2209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Câu</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00B050"/>
                </a:solidFill>
                <a:effectLst/>
                <a:uLnTx/>
                <a:uFillTx/>
                <a:latin typeface="Tahoma" pitchFamily="34" charset="0"/>
                <a:ea typeface="+mn-ea"/>
                <a:cs typeface="Tahoma" pitchFamily="34" charset="0"/>
              </a:rPr>
              <a:t>hỏi</a:t>
            </a:r>
            <a:r>
              <a:rPr kumimoji="0" lang="en-US" sz="2400" b="1" i="0" u="none" strike="noStrike" kern="1200" cap="none" spc="0" normalizeH="0" baseline="0" noProof="0" dirty="0">
                <a:ln>
                  <a:noFill/>
                </a:ln>
                <a:solidFill>
                  <a:srgbClr val="00B050"/>
                </a:solidFill>
                <a:effectLst/>
                <a:uLnTx/>
                <a:uFillTx/>
                <a:latin typeface="Tahoma" pitchFamily="34" charset="0"/>
                <a:ea typeface="+mn-ea"/>
                <a:cs typeface="Tahoma" pitchFamily="34" charset="0"/>
              </a:rPr>
              <a:t> </a:t>
            </a:r>
          </a:p>
        </p:txBody>
      </p:sp>
      <p:sp>
        <p:nvSpPr>
          <p:cNvPr id="30" name="Đáp án"/>
          <p:cNvSpPr/>
          <p:nvPr/>
        </p:nvSpPr>
        <p:spPr>
          <a:xfrm>
            <a:off x="941696" y="3037595"/>
            <a:ext cx="10467832"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ahoma" pitchFamily="34" charset="0"/>
                <a:ea typeface="+mn-ea"/>
                <a:cs typeface="Tahoma" pitchFamily="34" charset="0"/>
              </a:rPr>
              <a:t>Đáp</a:t>
            </a:r>
            <a:r>
              <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FF0000"/>
                </a:solidFill>
                <a:effectLst/>
                <a:uLnTx/>
                <a:uFillTx/>
                <a:latin typeface="Tahoma" pitchFamily="34" charset="0"/>
                <a:ea typeface="+mn-ea"/>
                <a:cs typeface="Tahoma" pitchFamily="34" charset="0"/>
              </a:rPr>
              <a:t>án</a:t>
            </a:r>
            <a:r>
              <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rPr>
              <a:t>: </a:t>
            </a:r>
            <a:r>
              <a:rPr kumimoji="0" lang="en-US" sz="2400" b="1" i="0" u="none" strike="noStrike" kern="1200" cap="none" spc="0" normalizeH="0" baseline="0" noProof="0" dirty="0" err="1">
                <a:ln>
                  <a:noFill/>
                </a:ln>
                <a:solidFill>
                  <a:srgbClr val="FF0000"/>
                </a:solidFill>
                <a:effectLst/>
                <a:uLnTx/>
                <a:uFillTx/>
                <a:latin typeface="Tahoma" pitchFamily="34" charset="0"/>
                <a:ea typeface="+mn-ea"/>
                <a:cs typeface="Tahoma" pitchFamily="34" charset="0"/>
              </a:rPr>
              <a:t>Cái</a:t>
            </a:r>
            <a:r>
              <a:rPr kumimoji="0" lang="en-US" sz="2400" b="1" i="0" u="none" strike="noStrike" kern="1200" cap="none" spc="0" normalizeH="0" noProof="0" dirty="0">
                <a:ln>
                  <a:noFill/>
                </a:ln>
                <a:solidFill>
                  <a:srgbClr val="FF0000"/>
                </a:solidFill>
                <a:effectLst/>
                <a:uLnTx/>
                <a:uFillTx/>
                <a:latin typeface="Tahoma" pitchFamily="34" charset="0"/>
                <a:ea typeface="+mn-ea"/>
                <a:cs typeface="Tahoma" pitchFamily="34" charset="0"/>
              </a:rPr>
              <a:t> </a:t>
            </a:r>
            <a:r>
              <a:rPr kumimoji="0" lang="en-US" sz="2400" b="1" i="0" u="none" strike="noStrike" kern="1200" cap="none" spc="0" normalizeH="0" noProof="0" dirty="0" err="1">
                <a:ln>
                  <a:noFill/>
                </a:ln>
                <a:solidFill>
                  <a:srgbClr val="FF0000"/>
                </a:solidFill>
                <a:effectLst/>
                <a:uLnTx/>
                <a:uFillTx/>
                <a:latin typeface="Tahoma" pitchFamily="34" charset="0"/>
                <a:ea typeface="+mn-ea"/>
                <a:cs typeface="Tahoma" pitchFamily="34" charset="0"/>
              </a:rPr>
              <a:t>bàn</a:t>
            </a:r>
            <a:endParaRPr kumimoji="0" lang="en-US" sz="2400" b="1" i="0" u="none" strike="noStrike" kern="1200" cap="none" spc="0" normalizeH="0" baseline="0" noProof="0" dirty="0">
              <a:ln>
                <a:noFill/>
              </a:ln>
              <a:solidFill>
                <a:srgbClr val="FF0000"/>
              </a:solidFill>
              <a:effectLst/>
              <a:uLnTx/>
              <a:uFillTx/>
              <a:latin typeface="Tahoma" pitchFamily="34" charset="0"/>
              <a:ea typeface="+mn-ea"/>
              <a:cs typeface="Tahoma" pitchFamily="34" charset="0"/>
            </a:endParaRPr>
          </a:p>
        </p:txBody>
      </p:sp>
      <p:sp>
        <p:nvSpPr>
          <p:cNvPr id="2" name="Rectangle 1"/>
          <p:cNvSpPr/>
          <p:nvPr/>
        </p:nvSpPr>
        <p:spPr>
          <a:xfrm>
            <a:off x="2529767" y="1022385"/>
            <a:ext cx="7096815" cy="1446550"/>
          </a:xfrm>
          <a:prstGeom prst="rect">
            <a:avLst/>
          </a:prstGeom>
          <a:noFill/>
        </p:spPr>
        <p:txBody>
          <a:bodyPr wrap="none" lIns="91440" tIns="45720" rIns="91440" bIns="45720">
            <a:spAutoFit/>
          </a:bodyPr>
          <a:lstStyle/>
          <a:p>
            <a:pPr lvl="0" algn="ctr"/>
            <a:r>
              <a:rPr lang="en-US" sz="4400" b="1" dirty="0" err="1">
                <a:ln w="0"/>
                <a:solidFill>
                  <a:srgbClr val="00B050"/>
                </a:solidFill>
                <a:latin typeface="Times New Roman" panose="02020603050405020304" pitchFamily="18" charset="0"/>
                <a:cs typeface="Times New Roman" panose="02020603050405020304" pitchFamily="18" charset="0"/>
              </a:rPr>
              <a:t>Bốn</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chân</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bằng</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nhau</a:t>
            </a:r>
            <a:r>
              <a:rPr lang="en-US" sz="4400" b="1" dirty="0">
                <a:ln w="0"/>
                <a:solidFill>
                  <a:srgbClr val="00B050"/>
                </a:solidFill>
                <a:latin typeface="Times New Roman" panose="02020603050405020304" pitchFamily="18" charset="0"/>
                <a:cs typeface="Times New Roman" panose="02020603050405020304" pitchFamily="18" charset="0"/>
              </a:rPr>
              <a:t>,</a:t>
            </a:r>
          </a:p>
          <a:p>
            <a:pPr lvl="0" algn="ctr"/>
            <a:r>
              <a:rPr lang="en-US" sz="4400" b="1" dirty="0">
                <a:ln w="0"/>
                <a:solidFill>
                  <a:srgbClr val="00B050"/>
                </a:solidFill>
                <a:latin typeface="Times New Roman" panose="02020603050405020304" pitchFamily="18" charset="0"/>
                <a:cs typeface="Times New Roman" panose="02020603050405020304" pitchFamily="18" charset="0"/>
              </a:rPr>
              <a:t>Hai </a:t>
            </a:r>
            <a:r>
              <a:rPr lang="en-US" sz="4400" b="1" dirty="0" err="1">
                <a:ln w="0"/>
                <a:solidFill>
                  <a:srgbClr val="00B050"/>
                </a:solidFill>
                <a:latin typeface="Times New Roman" panose="02020603050405020304" pitchFamily="18" charset="0"/>
                <a:cs typeface="Times New Roman" panose="02020603050405020304" pitchFamily="18" charset="0"/>
              </a:rPr>
              <a:t>đầu</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một</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mặt</a:t>
            </a:r>
            <a:r>
              <a:rPr lang="en-US" sz="4400" b="1" dirty="0">
                <a:ln w="0"/>
                <a:solidFill>
                  <a:srgbClr val="00B050"/>
                </a:solidFill>
                <a:latin typeface="Times New Roman" panose="02020603050405020304" pitchFamily="18" charset="0"/>
                <a:cs typeface="Times New Roman" panose="02020603050405020304" pitchFamily="18" charset="0"/>
              </a:rPr>
              <a:t> - </a:t>
            </a:r>
            <a:r>
              <a:rPr lang="en-US" sz="4400" b="1" dirty="0" err="1">
                <a:ln w="0"/>
                <a:solidFill>
                  <a:srgbClr val="00B050"/>
                </a:solidFill>
                <a:latin typeface="Times New Roman" panose="02020603050405020304" pitchFamily="18" charset="0"/>
                <a:cs typeface="Times New Roman" panose="02020603050405020304" pitchFamily="18" charset="0"/>
              </a:rPr>
              <a:t>Là</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cái</a:t>
            </a:r>
            <a:r>
              <a:rPr lang="en-US" sz="4400" b="1" dirty="0">
                <a:ln w="0"/>
                <a:solidFill>
                  <a:srgbClr val="00B050"/>
                </a:solidFill>
                <a:latin typeface="Times New Roman" panose="02020603050405020304" pitchFamily="18" charset="0"/>
                <a:cs typeface="Times New Roman" panose="02020603050405020304" pitchFamily="18" charset="0"/>
              </a:rPr>
              <a:t> </a:t>
            </a:r>
            <a:r>
              <a:rPr lang="en-US" sz="4400" b="1" dirty="0" err="1">
                <a:ln w="0"/>
                <a:solidFill>
                  <a:srgbClr val="00B050"/>
                </a:solidFill>
                <a:latin typeface="Times New Roman" panose="02020603050405020304" pitchFamily="18" charset="0"/>
                <a:cs typeface="Times New Roman" panose="02020603050405020304" pitchFamily="18" charset="0"/>
              </a:rPr>
              <a:t>gì</a:t>
            </a:r>
            <a:r>
              <a:rPr lang="en-US" sz="4400" b="1" dirty="0">
                <a:ln w="0"/>
                <a:solidFill>
                  <a:srgbClr val="00B050"/>
                </a:solidFill>
                <a:latin typeface="Times New Roman" panose="02020603050405020304" pitchFamily="18" charset="0"/>
                <a:cs typeface="Times New Roman" panose="02020603050405020304" pitchFamily="18" charset="0"/>
              </a:rPr>
              <a:t>?</a:t>
            </a:r>
            <a:endParaRPr kumimoji="0" lang="en-US" sz="4400" b="1" i="0" u="none" strike="noStrike" kern="1200" cap="none" spc="0" normalizeH="0" baseline="0" noProof="0" dirty="0">
              <a:ln w="0"/>
              <a:solidFill>
                <a:srgbClr val="00B050"/>
              </a:solidFill>
              <a:effectLst/>
              <a:uLnTx/>
              <a:uFillTx/>
              <a:latin typeface="Times New Roman" panose="02020603050405020304" pitchFamily="18" charset="0"/>
              <a:ea typeface="+mn-ea"/>
              <a:cs typeface="Times New Roman" panose="02020603050405020304" pitchFamily="18" charset="0"/>
            </a:endParaRPr>
          </a:p>
        </p:txBody>
      </p:sp>
      <p:pic>
        <p:nvPicPr>
          <p:cNvPr id="49" name="Picture 115" descr="ALRMCLOK"/>
          <p:cNvPicPr>
            <a:picLocks noChangeAspect="1" noChangeArrowheads="1"/>
          </p:cNvPicPr>
          <p:nvPr/>
        </p:nvPicPr>
        <p:blipFill>
          <a:blip r:embed="rId16" cstate="hq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srgbClr val="DC2608"/>
                </a:solidFill>
                <a:effectLst/>
                <a:uLnTx/>
                <a:uFillTx/>
                <a:latin typeface=".VnBlack" panose="020B7200000000000000" pitchFamily="34" charset="0"/>
                <a:ea typeface="+mn-ea"/>
                <a:cs typeface="Arial" panose="020B0604020202020204"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headEnd/>
            <a:tailEnd/>
          </a:ln>
          <a:effectLst/>
        </p:spPr>
        <p:txBody>
          <a:bodyPr wrap="none" anchor="ct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DC2608"/>
                </a:solidFill>
                <a:effectLst/>
                <a:uLnTx/>
                <a:uFillTx/>
                <a:latin typeface=".VnBlack" pitchFamily="34" charset="0"/>
                <a:ea typeface="+mn-ea"/>
                <a:cs typeface="+mn-cs"/>
              </a:rPr>
              <a:t>0</a:t>
            </a:r>
          </a:p>
        </p:txBody>
      </p:sp>
    </p:spTree>
    <p:extLst>
      <p:ext uri="{BB962C8B-B14F-4D97-AF65-F5344CB8AC3E}">
        <p14:creationId xmlns:p14="http://schemas.microsoft.com/office/powerpoint/2010/main" val="13092556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afterEffect">
                                  <p:stCondLst>
                                    <p:cond delay="1000"/>
                                  </p:stCondLst>
                                  <p:childTnLst>
                                    <p:set>
                                      <p:cBhvr>
                                        <p:cTn id="4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beep.wav"/>
                                        </p:tgtEl>
                                      </p:cMediaNode>
                                    </p:audio>
                                  </p:subTnLst>
                                </p:cTn>
                              </p:par>
                            </p:childTnLst>
                          </p:cTn>
                        </p:par>
                        <p:par>
                          <p:cTn id="47" fill="hold">
                            <p:stCondLst>
                              <p:cond delay="1000"/>
                            </p:stCondLst>
                            <p:childTnLst>
                              <p:par>
                                <p:cTn id="48" presetID="1" presetClass="entr" presetSubtype="0" fill="hold" grpId="0" nodeType="afterEffect">
                                  <p:stCondLst>
                                    <p:cond delay="1000"/>
                                  </p:stCondLst>
                                  <p:childTnLst>
                                    <p:set>
                                      <p:cBhvr>
                                        <p:cTn id="49"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beep.wav"/>
                                        </p:tgtEl>
                                      </p:cMediaNode>
                                    </p:audio>
                                  </p:subTnLst>
                                </p:cTn>
                              </p:par>
                            </p:childTnLst>
                          </p:cTn>
                        </p:par>
                        <p:par>
                          <p:cTn id="50" fill="hold">
                            <p:stCondLst>
                              <p:cond delay="2000"/>
                            </p:stCondLst>
                            <p:childTnLst>
                              <p:par>
                                <p:cTn id="51" presetID="1" presetClass="entr" presetSubtype="0" fill="hold" grpId="0" nodeType="afterEffect">
                                  <p:stCondLst>
                                    <p:cond delay="1000"/>
                                  </p:stCondLst>
                                  <p:childTnLst>
                                    <p:set>
                                      <p:cBhvr>
                                        <p:cTn id="5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beep.wav"/>
                                        </p:tgtEl>
                                      </p:cMediaNode>
                                    </p:audio>
                                  </p:subTnLst>
                                </p:cTn>
                              </p:par>
                            </p:childTnLst>
                          </p:cTn>
                        </p:par>
                        <p:par>
                          <p:cTn id="53" fill="hold">
                            <p:stCondLst>
                              <p:cond delay="3000"/>
                            </p:stCondLst>
                            <p:childTnLst>
                              <p:par>
                                <p:cTn id="54" presetID="1" presetClass="entr" presetSubtype="0" fill="hold" grpId="0" nodeType="afterEffect">
                                  <p:stCondLst>
                                    <p:cond delay="1000"/>
                                  </p:stCondLst>
                                  <p:childTnLst>
                                    <p:set>
                                      <p:cBhvr>
                                        <p:cTn id="55"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7" name="beep.wav"/>
                                        </p:tgtEl>
                                      </p:cMediaNode>
                                    </p:audio>
                                  </p:subTnLst>
                                </p:cTn>
                              </p:par>
                            </p:childTnLst>
                          </p:cTn>
                        </p:par>
                        <p:par>
                          <p:cTn id="56" fill="hold">
                            <p:stCondLst>
                              <p:cond delay="4000"/>
                            </p:stCondLst>
                            <p:childTnLst>
                              <p:par>
                                <p:cTn id="57" presetID="1" presetClass="entr" presetSubtype="0" fill="hold" grpId="0" nodeType="afterEffect">
                                  <p:stCondLst>
                                    <p:cond delay="1000"/>
                                  </p:stCondLst>
                                  <p:childTnLst>
                                    <p:set>
                                      <p:cBhvr>
                                        <p:cTn id="5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beep.wav"/>
                                        </p:tgtEl>
                                      </p:cMediaNode>
                                    </p:audio>
                                  </p:subTnLst>
                                </p:cTn>
                              </p:par>
                            </p:childTnLst>
                          </p:cTn>
                        </p:par>
                        <p:par>
                          <p:cTn id="59" fill="hold">
                            <p:stCondLst>
                              <p:cond delay="5000"/>
                            </p:stCondLst>
                            <p:childTnLst>
                              <p:par>
                                <p:cTn id="60" presetID="1" presetClass="entr" presetSubtype="0" fill="hold" grpId="0" nodeType="afterEffect">
                                  <p:stCondLst>
                                    <p:cond delay="1000"/>
                                  </p:stCondLst>
                                  <p:childTnLst>
                                    <p:set>
                                      <p:cBhvr>
                                        <p:cTn id="6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7" name="beep.wav"/>
                                        </p:tgtEl>
                                      </p:cMediaNode>
                                    </p:audio>
                                  </p:subTnLst>
                                </p:cTn>
                              </p:par>
                            </p:childTnLst>
                          </p:cTn>
                        </p:par>
                        <p:par>
                          <p:cTn id="62" fill="hold">
                            <p:stCondLst>
                              <p:cond delay="6000"/>
                            </p:stCondLst>
                            <p:childTnLst>
                              <p:par>
                                <p:cTn id="63" presetID="1" presetClass="entr" presetSubtype="0" fill="hold" grpId="0" nodeType="afterEffect">
                                  <p:stCondLst>
                                    <p:cond delay="1000"/>
                                  </p:stCondLst>
                                  <p:childTnLst>
                                    <p:set>
                                      <p:cBhvr>
                                        <p:cTn id="6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7" name="beep.wav"/>
                                        </p:tgtEl>
                                      </p:cMediaNode>
                                    </p:audio>
                                  </p:subTnLst>
                                </p:cTn>
                              </p:par>
                            </p:childTnLst>
                          </p:cTn>
                        </p:par>
                        <p:par>
                          <p:cTn id="65" fill="hold">
                            <p:stCondLst>
                              <p:cond delay="7000"/>
                            </p:stCondLst>
                            <p:childTnLst>
                              <p:par>
                                <p:cTn id="66" presetID="1" presetClass="entr" presetSubtype="0" fill="hold" grpId="0" nodeType="afterEffect">
                                  <p:stCondLst>
                                    <p:cond delay="1000"/>
                                  </p:stCondLst>
                                  <p:childTnLst>
                                    <p:set>
                                      <p:cBhvr>
                                        <p:cTn id="6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7" name="beep.wav"/>
                                        </p:tgtEl>
                                      </p:cMediaNode>
                                    </p:audio>
                                  </p:subTnLst>
                                </p:cTn>
                              </p:par>
                            </p:childTnLst>
                          </p:cTn>
                        </p:par>
                        <p:par>
                          <p:cTn id="68" fill="hold">
                            <p:stCondLst>
                              <p:cond delay="8000"/>
                            </p:stCondLst>
                            <p:childTnLst>
                              <p:par>
                                <p:cTn id="69" presetID="1" presetClass="entr" presetSubtype="0" fill="hold" grpId="0" nodeType="afterEffect">
                                  <p:stCondLst>
                                    <p:cond delay="1000"/>
                                  </p:stCondLst>
                                  <p:childTnLst>
                                    <p:set>
                                      <p:cBhvr>
                                        <p:cTn id="7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7" name="beep.wav"/>
                                        </p:tgtEl>
                                      </p:cMediaNode>
                                    </p:audio>
                                  </p:subTnLst>
                                </p:cTn>
                              </p:par>
                            </p:childTnLst>
                          </p:cTn>
                        </p:par>
                        <p:par>
                          <p:cTn id="71" fill="hold">
                            <p:stCondLst>
                              <p:cond delay="9000"/>
                            </p:stCondLst>
                            <p:childTnLst>
                              <p:par>
                                <p:cTn id="72" presetID="1" presetClass="entr" presetSubtype="0" fill="hold" grpId="0" nodeType="afterEffect">
                                  <p:stCondLst>
                                    <p:cond delay="1000"/>
                                  </p:stCondLst>
                                  <p:childTnLst>
                                    <p:set>
                                      <p:cBhvr>
                                        <p:cTn id="73"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7" name="beep.wav"/>
                                        </p:tgtEl>
                                      </p:cMediaNode>
                                    </p:audio>
                                  </p:subTnLst>
                                </p:cTn>
                              </p:par>
                            </p:childTnLst>
                          </p:cTn>
                        </p:par>
                        <p:par>
                          <p:cTn id="74" fill="hold">
                            <p:stCondLst>
                              <p:cond delay="10000"/>
                            </p:stCondLst>
                            <p:childTnLst>
                              <p:par>
                                <p:cTn id="75" presetID="1" presetClass="entr" presetSubtype="0" fill="hold" grpId="0" nodeType="afterEffect">
                                  <p:stCondLst>
                                    <p:cond delay="1000"/>
                                  </p:stCondLst>
                                  <p:childTnLst>
                                    <p:set>
                                      <p:cBhvr>
                                        <p:cTn id="7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7" name="beep.wav"/>
                                        </p:tgtEl>
                                      </p:cMediaNode>
                                    </p:audio>
                                  </p:subTnLst>
                                </p:cTn>
                              </p:par>
                            </p:childTnLst>
                          </p:cTn>
                        </p:par>
                        <p:par>
                          <p:cTn id="77" fill="hold">
                            <p:stCondLst>
                              <p:cond delay="11000"/>
                            </p:stCondLst>
                            <p:childTnLst>
                              <p:par>
                                <p:cTn id="78" presetID="1" presetClass="entr" presetSubtype="0" fill="hold" grpId="0" nodeType="afterEffect">
                                  <p:stCondLst>
                                    <p:cond delay="1000"/>
                                  </p:stCondLst>
                                  <p:childTnLst>
                                    <p:set>
                                      <p:cBhvr>
                                        <p:cTn id="7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7" name="beep.wav"/>
                                        </p:tgtEl>
                                      </p:cMediaNode>
                                    </p:audio>
                                  </p:subTnLst>
                                </p:cTn>
                              </p:par>
                            </p:childTnLst>
                          </p:cTn>
                        </p:par>
                        <p:par>
                          <p:cTn id="80" fill="hold">
                            <p:stCondLst>
                              <p:cond delay="12000"/>
                            </p:stCondLst>
                            <p:childTnLst>
                              <p:par>
                                <p:cTn id="81" presetID="1" presetClass="entr" presetSubtype="0" fill="hold" grpId="0" nodeType="afterEffect">
                                  <p:stCondLst>
                                    <p:cond delay="1000"/>
                                  </p:stCondLst>
                                  <p:childTnLst>
                                    <p:set>
                                      <p:cBhvr>
                                        <p:cTn id="8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beep.wav"/>
                                        </p:tgtEl>
                                      </p:cMediaNode>
                                    </p:audio>
                                  </p:subTnLst>
                                </p:cTn>
                              </p:par>
                            </p:childTnLst>
                          </p:cTn>
                        </p:par>
                        <p:par>
                          <p:cTn id="83" fill="hold">
                            <p:stCondLst>
                              <p:cond delay="13000"/>
                            </p:stCondLst>
                            <p:childTnLst>
                              <p:par>
                                <p:cTn id="84" presetID="1" presetClass="entr" presetSubtype="0" fill="hold" grpId="0" nodeType="afterEffect">
                                  <p:stCondLst>
                                    <p:cond delay="1000"/>
                                  </p:stCondLst>
                                  <p:childTnLst>
                                    <p:set>
                                      <p:cBhvr>
                                        <p:cTn id="8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beep.wav"/>
                                        </p:tgtEl>
                                      </p:cMediaNode>
                                    </p:audio>
                                  </p:subTnLst>
                                </p:cTn>
                              </p:par>
                            </p:childTnLst>
                          </p:cTn>
                        </p:par>
                        <p:par>
                          <p:cTn id="86" fill="hold">
                            <p:stCondLst>
                              <p:cond delay="14000"/>
                            </p:stCondLst>
                            <p:childTnLst>
                              <p:par>
                                <p:cTn id="87" presetID="1" presetClass="entr" presetSubtype="0" fill="hold" grpId="0" nodeType="afterEffect">
                                  <p:stCondLst>
                                    <p:cond delay="1000"/>
                                  </p:stCondLst>
                                  <p:childTnLst>
                                    <p:set>
                                      <p:cBhvr>
                                        <p:cTn id="8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beep.wav"/>
                                        </p:tgtEl>
                                      </p:cMediaNode>
                                    </p:audio>
                                  </p:subTnLst>
                                </p:cTn>
                              </p:par>
                            </p:childTnLst>
                          </p:cTn>
                        </p:par>
                        <p:par>
                          <p:cTn id="89" fill="hold">
                            <p:stCondLst>
                              <p:cond delay="15000"/>
                            </p:stCondLst>
                            <p:childTnLst>
                              <p:par>
                                <p:cTn id="90" presetID="1" presetClass="entr" presetSubtype="0" fill="hold" grpId="0" nodeType="afterEffect">
                                  <p:stCondLst>
                                    <p:cond delay="1000"/>
                                  </p:stCondLst>
                                  <p:childTnLst>
                                    <p:set>
                                      <p:cBhvr>
                                        <p:cTn id="9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49"/>
                  </p:tgtEl>
                </p:cond>
              </p:nextCondLst>
            </p:seq>
          </p:childTnLst>
        </p:cTn>
      </p:par>
    </p:tnLst>
    <p:bldLst>
      <p:bldP spid="28" grpId="0" animBg="1"/>
      <p:bldP spid="29" grpId="0" animBg="1"/>
      <p:bldP spid="30" grpId="0" animBg="1"/>
      <p:bldP spid="2" grpId="0"/>
      <p:bldP spid="50" grpId="0" animBg="1"/>
      <p:bldP spid="51" grpId="0" animBg="1"/>
      <p:bldP spid="52"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C27E7-3EBB-44E4-B587-606D4BE648FB}"/>
              </a:ext>
            </a:extLst>
          </p:cNvPr>
          <p:cNvSpPr txBox="1"/>
          <p:nvPr/>
        </p:nvSpPr>
        <p:spPr>
          <a:xfrm>
            <a:off x="2810540" y="2690037"/>
            <a:ext cx="6804837" cy="1754326"/>
          </a:xfrm>
          <a:prstGeom prst="rect">
            <a:avLst/>
          </a:prstGeom>
          <a:noFill/>
        </p:spPr>
        <p:txBody>
          <a:bodyPr wrap="square" rtlCol="0">
            <a:spAutoFit/>
          </a:bodyPr>
          <a:lstStyle/>
          <a:p>
            <a:pPr algn="ctr"/>
            <a:r>
              <a:rPr lang="en-US" sz="5400" dirty="0" err="1">
                <a:solidFill>
                  <a:srgbClr val="0070C0"/>
                </a:solidFill>
              </a:rPr>
              <a:t>Tiết</a:t>
            </a:r>
            <a:r>
              <a:rPr lang="en-US" sz="5400">
                <a:solidFill>
                  <a:srgbClr val="0070C0"/>
                </a:solidFill>
              </a:rPr>
              <a:t> 5:</a:t>
            </a:r>
            <a:endParaRPr lang="en-US" sz="5400" dirty="0">
              <a:solidFill>
                <a:srgbClr val="0070C0"/>
              </a:solidFill>
            </a:endParaRPr>
          </a:p>
          <a:p>
            <a:pPr algn="ctr"/>
            <a:r>
              <a:rPr lang="vi-VN" sz="5400" dirty="0">
                <a:solidFill>
                  <a:srgbClr val="0070C0"/>
                </a:solidFill>
              </a:rPr>
              <a:t>Luyện viết đoạn</a:t>
            </a:r>
            <a:endParaRPr lang="en-US" sz="5400" dirty="0">
              <a:solidFill>
                <a:srgbClr val="0070C0"/>
              </a:solidFill>
            </a:endParaRPr>
          </a:p>
        </p:txBody>
      </p:sp>
    </p:spTree>
    <p:extLst>
      <p:ext uri="{BB962C8B-B14F-4D97-AF65-F5344CB8AC3E}">
        <p14:creationId xmlns:p14="http://schemas.microsoft.com/office/powerpoint/2010/main" val="29072102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pic>
        <p:nvPicPr>
          <p:cNvPr id="12" name="Picture 11">
            <a:extLst>
              <a:ext uri="{FF2B5EF4-FFF2-40B4-BE49-F238E27FC236}">
                <a16:creationId xmlns:a16="http://schemas.microsoft.com/office/drawing/2014/main" id="{B06CE37F-8B32-4E02-AFEE-199780A7C174}"/>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3367557" y="1347264"/>
            <a:ext cx="5964631" cy="5223264"/>
          </a:xfrm>
          <a:prstGeom prst="rect">
            <a:avLst/>
          </a:prstGeom>
        </p:spPr>
      </p:pic>
      <p:sp>
        <p:nvSpPr>
          <p:cNvPr id="13" name="Rectangle 12">
            <a:extLst>
              <a:ext uri="{FF2B5EF4-FFF2-40B4-BE49-F238E27FC236}">
                <a16:creationId xmlns:a16="http://schemas.microsoft.com/office/drawing/2014/main" id="{25C8869B-605B-499F-AE46-073AF97B8D72}"/>
              </a:ext>
            </a:extLst>
          </p:cNvPr>
          <p:cNvSpPr/>
          <p:nvPr/>
        </p:nvSpPr>
        <p:spPr>
          <a:xfrm>
            <a:off x="1031903" y="760830"/>
            <a:ext cx="10877106" cy="523220"/>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prstClr val="black"/>
                </a:solidFill>
                <a:effectLst/>
                <a:uLnTx/>
                <a:uFillTx/>
              </a:rPr>
              <a:t>1. Nêu tên các đồ vật được làm từ tre hoặc gỗ và công dụng của chúng.</a:t>
            </a:r>
          </a:p>
        </p:txBody>
      </p:sp>
      <p:sp>
        <p:nvSpPr>
          <p:cNvPr id="14" name="TextBox 13">
            <a:extLst>
              <a:ext uri="{FF2B5EF4-FFF2-40B4-BE49-F238E27FC236}">
                <a16:creationId xmlns:a16="http://schemas.microsoft.com/office/drawing/2014/main" id="{81A13B74-7D6B-40F5-90CA-90C2FE6EC03E}"/>
              </a:ext>
            </a:extLst>
          </p:cNvPr>
          <p:cNvSpPr txBox="1"/>
          <p:nvPr/>
        </p:nvSpPr>
        <p:spPr>
          <a:xfrm>
            <a:off x="2219362" y="1727010"/>
            <a:ext cx="1389357" cy="523220"/>
          </a:xfrm>
          <a:prstGeom prst="rect">
            <a:avLst/>
          </a:prstGeom>
          <a:solidFill>
            <a:srgbClr val="70AD47">
              <a:lumMod val="20000"/>
              <a:lumOff val="80000"/>
            </a:srgbClr>
          </a:solidFill>
          <a:ln>
            <a:solidFill>
              <a:srgbClr val="0070C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0070C0"/>
                </a:solidFill>
                <a:effectLst/>
                <a:uLnTx/>
                <a:uFillTx/>
              </a:rPr>
              <a:t>Đũa tre</a:t>
            </a:r>
          </a:p>
        </p:txBody>
      </p:sp>
      <p:sp>
        <p:nvSpPr>
          <p:cNvPr id="15" name="TextBox 14">
            <a:extLst>
              <a:ext uri="{FF2B5EF4-FFF2-40B4-BE49-F238E27FC236}">
                <a16:creationId xmlns:a16="http://schemas.microsoft.com/office/drawing/2014/main" id="{6623C581-0554-4ADB-AEC0-F44A944DF9EB}"/>
              </a:ext>
            </a:extLst>
          </p:cNvPr>
          <p:cNvSpPr txBox="1"/>
          <p:nvPr/>
        </p:nvSpPr>
        <p:spPr>
          <a:xfrm>
            <a:off x="2137630" y="2282954"/>
            <a:ext cx="1471091" cy="138499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FF0000"/>
                </a:solidFill>
                <a:effectLst/>
                <a:uLnTx/>
                <a:uFillTx/>
              </a:rPr>
              <a:t>Dùng để gắp thức ăn</a:t>
            </a:r>
          </a:p>
        </p:txBody>
      </p:sp>
      <p:sp>
        <p:nvSpPr>
          <p:cNvPr id="16" name="TextBox 15">
            <a:extLst>
              <a:ext uri="{FF2B5EF4-FFF2-40B4-BE49-F238E27FC236}">
                <a16:creationId xmlns:a16="http://schemas.microsoft.com/office/drawing/2014/main" id="{2A6A222F-0BEE-4536-816D-14EE67D495F5}"/>
              </a:ext>
            </a:extLst>
          </p:cNvPr>
          <p:cNvSpPr txBox="1"/>
          <p:nvPr/>
        </p:nvSpPr>
        <p:spPr>
          <a:xfrm>
            <a:off x="6470456" y="2652287"/>
            <a:ext cx="3553889" cy="523220"/>
          </a:xfrm>
          <a:prstGeom prst="rect">
            <a:avLst/>
          </a:prstGeom>
          <a:solidFill>
            <a:srgbClr val="70AD47">
              <a:lumMod val="20000"/>
              <a:lumOff val="80000"/>
            </a:srgbClr>
          </a:solidFill>
          <a:ln>
            <a:solidFill>
              <a:srgbClr val="0070C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a:ln>
                  <a:noFill/>
                </a:ln>
                <a:solidFill>
                  <a:srgbClr val="0070C0"/>
                </a:solidFill>
                <a:effectLst/>
                <a:uLnTx/>
                <a:uFillTx/>
              </a:rPr>
              <a:t>Khay đựng cốc chén</a:t>
            </a:r>
            <a:endParaRPr kumimoji="0" lang="vi-VN" sz="2800" b="0" i="0" u="none" strike="noStrike" kern="0" cap="none" spc="0" normalizeH="0" baseline="0" noProof="0" dirty="0">
              <a:ln>
                <a:noFill/>
              </a:ln>
              <a:solidFill>
                <a:srgbClr val="0070C0"/>
              </a:solidFill>
              <a:effectLst/>
              <a:uLnTx/>
              <a:uFillTx/>
            </a:endParaRPr>
          </a:p>
        </p:txBody>
      </p:sp>
      <p:sp>
        <p:nvSpPr>
          <p:cNvPr id="17" name="TextBox 16">
            <a:extLst>
              <a:ext uri="{FF2B5EF4-FFF2-40B4-BE49-F238E27FC236}">
                <a16:creationId xmlns:a16="http://schemas.microsoft.com/office/drawing/2014/main" id="{69AEAB98-B18E-4B8F-A08E-5D6C102E8098}"/>
              </a:ext>
            </a:extLst>
          </p:cNvPr>
          <p:cNvSpPr txBox="1"/>
          <p:nvPr/>
        </p:nvSpPr>
        <p:spPr>
          <a:xfrm>
            <a:off x="2914041" y="5493563"/>
            <a:ext cx="1676337" cy="954107"/>
          </a:xfrm>
          <a:prstGeom prst="rect">
            <a:avLst/>
          </a:prstGeom>
          <a:solidFill>
            <a:srgbClr val="70AD47">
              <a:lumMod val="20000"/>
              <a:lumOff val="80000"/>
            </a:srgbClr>
          </a:solidFill>
          <a:ln>
            <a:solidFill>
              <a:srgbClr val="0070C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a:ln>
                  <a:noFill/>
                </a:ln>
                <a:solidFill>
                  <a:srgbClr val="0070C0"/>
                </a:solidFill>
                <a:effectLst/>
                <a:uLnTx/>
                <a:uFillTx/>
              </a:rPr>
              <a:t>Bàn ghế bằng tre</a:t>
            </a:r>
            <a:endParaRPr kumimoji="0" lang="vi-VN" sz="2800" b="0" i="0" u="none" strike="noStrike" kern="0" cap="none" spc="0" normalizeH="0" baseline="0" noProof="0" dirty="0">
              <a:ln>
                <a:noFill/>
              </a:ln>
              <a:solidFill>
                <a:srgbClr val="0070C0"/>
              </a:solidFill>
              <a:effectLst/>
              <a:uLnTx/>
              <a:uFillTx/>
            </a:endParaRPr>
          </a:p>
        </p:txBody>
      </p:sp>
      <p:sp>
        <p:nvSpPr>
          <p:cNvPr id="18" name="TextBox 17">
            <a:extLst>
              <a:ext uri="{FF2B5EF4-FFF2-40B4-BE49-F238E27FC236}">
                <a16:creationId xmlns:a16="http://schemas.microsoft.com/office/drawing/2014/main" id="{A665CE73-4A0A-425B-8714-187D40BB5848}"/>
              </a:ext>
            </a:extLst>
          </p:cNvPr>
          <p:cNvSpPr txBox="1"/>
          <p:nvPr/>
        </p:nvSpPr>
        <p:spPr>
          <a:xfrm>
            <a:off x="6605056" y="5450907"/>
            <a:ext cx="3553888" cy="9541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0" i="0" u="none" strike="noStrike" kern="0" cap="none" spc="0" normalizeH="0" baseline="0" noProof="0" dirty="0">
                <a:ln>
                  <a:noFill/>
                </a:ln>
                <a:solidFill>
                  <a:srgbClr val="FF0000"/>
                </a:solidFill>
                <a:effectLst/>
                <a:uLnTx/>
                <a:uFillTx/>
              </a:rPr>
              <a:t>Dùng để ngồi ăn, nghỉ ngơi, làm việc,...</a:t>
            </a:r>
          </a:p>
        </p:txBody>
      </p:sp>
    </p:spTree>
    <p:extLst>
      <p:ext uri="{BB962C8B-B14F-4D97-AF65-F5344CB8AC3E}">
        <p14:creationId xmlns:p14="http://schemas.microsoft.com/office/powerpoint/2010/main" val="39524420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500"/>
                                        <p:tgtEl>
                                          <p:spTgt spid="15"/>
                                        </p:tgtEl>
                                        <p:attrNameLst>
                                          <p:attrName>ppt_y</p:attrName>
                                        </p:attrNameLst>
                                      </p:cBhvr>
                                      <p:tavLst>
                                        <p:tav tm="0">
                                          <p:val>
                                            <p:strVal val="#ppt_y-#ppt_h*1.125000"/>
                                          </p:val>
                                        </p:tav>
                                        <p:tav tm="100000">
                                          <p:val>
                                            <p:strVal val="#ppt_y"/>
                                          </p:val>
                                        </p:tav>
                                      </p:tavLst>
                                    </p:anim>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8"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p:tgtEl>
                                          <p:spTgt spid="18"/>
                                        </p:tgtEl>
                                        <p:attrNameLst>
                                          <p:attrName>ppt_x</p:attrName>
                                        </p:attrNameLst>
                                      </p:cBhvr>
                                      <p:tavLst>
                                        <p:tav tm="0">
                                          <p:val>
                                            <p:strVal val="#ppt_x-#ppt_w*1.125000"/>
                                          </p:val>
                                        </p:tav>
                                        <p:tav tm="100000">
                                          <p:val>
                                            <p:strVal val="#ppt_x"/>
                                          </p:val>
                                        </p:tav>
                                      </p:tavLst>
                                    </p:anim>
                                    <p:animEffect transition="in" filter="wipe(right)">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5" grpId="0"/>
      <p:bldP spid="16" grpId="0" animBg="1"/>
      <p:bldP spid="17" grpId="0" animBg="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a:extLst>
              <a:ext uri="{FF2B5EF4-FFF2-40B4-BE49-F238E27FC236}">
                <a16:creationId xmlns:a16="http://schemas.microsoft.com/office/drawing/2014/main" id="{9E63F35D-DB7C-4D78-8334-945D85AA5AFC}"/>
              </a:ext>
            </a:extLst>
          </p:cNvPr>
          <p:cNvSpPr/>
          <p:nvPr/>
        </p:nvSpPr>
        <p:spPr>
          <a:xfrm>
            <a:off x="0" y="242888"/>
            <a:ext cx="700088" cy="514350"/>
          </a:xfrm>
          <a:prstGeom prst="rect">
            <a:avLst/>
          </a:prstGeom>
          <a:solidFill>
            <a:srgbClr val="FFA7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仓耳羽辰体-谷力 W05" panose="02020400000000000000" pitchFamily="18" charset="-122"/>
              <a:ea typeface="仓耳羽辰体-谷力 W05" panose="02020400000000000000" pitchFamily="18" charset="-122"/>
              <a:cs typeface="+mn-cs"/>
            </a:endParaRPr>
          </a:p>
        </p:txBody>
      </p:sp>
      <p:pic>
        <p:nvPicPr>
          <p:cNvPr id="18" name="图片 7">
            <a:extLst>
              <a:ext uri="{FF2B5EF4-FFF2-40B4-BE49-F238E27FC236}">
                <a16:creationId xmlns:a16="http://schemas.microsoft.com/office/drawing/2014/main" id="{866C74A3-8176-47CE-83D2-B32BD0E6AB0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34967" y="2456121"/>
            <a:ext cx="3490747" cy="5065357"/>
          </a:xfrm>
          <a:prstGeom prst="rect">
            <a:avLst/>
          </a:prstGeom>
        </p:spPr>
      </p:pic>
      <p:pic>
        <p:nvPicPr>
          <p:cNvPr id="4" name="Picture 3">
            <a:extLst>
              <a:ext uri="{FF2B5EF4-FFF2-40B4-BE49-F238E27FC236}">
                <a16:creationId xmlns:a16="http://schemas.microsoft.com/office/drawing/2014/main" id="{6F842CC7-6509-4BF2-8DD6-3F98DDC2660A}"/>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936826" y="1562363"/>
            <a:ext cx="9255092" cy="4378158"/>
          </a:xfrm>
          <a:prstGeom prst="rect">
            <a:avLst/>
          </a:prstGeom>
        </p:spPr>
      </p:pic>
      <p:sp>
        <p:nvSpPr>
          <p:cNvPr id="5" name="Rectangle 4">
            <a:extLst>
              <a:ext uri="{FF2B5EF4-FFF2-40B4-BE49-F238E27FC236}">
                <a16:creationId xmlns:a16="http://schemas.microsoft.com/office/drawing/2014/main" id="{26B1C4E8-E3DD-4CC9-9F84-5E85492C7A66}"/>
              </a:ext>
            </a:extLst>
          </p:cNvPr>
          <p:cNvSpPr/>
          <p:nvPr/>
        </p:nvSpPr>
        <p:spPr>
          <a:xfrm>
            <a:off x="936826" y="598501"/>
            <a:ext cx="9650522" cy="523220"/>
          </a:xfrm>
          <a:prstGeom prst="rect">
            <a:avLst/>
          </a:prstGeom>
        </p:spPr>
        <p:txBody>
          <a:bodyPr wrap="square">
            <a:spAutoFit/>
          </a:bodyPr>
          <a:lstStyle/>
          <a:p>
            <a:r>
              <a:rPr lang="vi-VN" sz="2800" b="1" dirty="0"/>
              <a:t>2. Viết 4 – 5 câu giới thiệu một đồ vật được làm từ tre hoặc gỗ.</a:t>
            </a:r>
          </a:p>
        </p:txBody>
      </p:sp>
    </p:spTree>
    <p:custDataLst>
      <p:tags r:id="rId1"/>
    </p:custDataLst>
    <p:extLst>
      <p:ext uri="{BB962C8B-B14F-4D97-AF65-F5344CB8AC3E}">
        <p14:creationId xmlns:p14="http://schemas.microsoft.com/office/powerpoint/2010/main" val="3722111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9D0298-F459-4183-9418-77FD30ABB048}"/>
              </a:ext>
            </a:extLst>
          </p:cNvPr>
          <p:cNvSpPr txBox="1"/>
          <p:nvPr/>
        </p:nvSpPr>
        <p:spPr>
          <a:xfrm>
            <a:off x="5504156" y="363984"/>
            <a:ext cx="3444536" cy="646331"/>
          </a:xfrm>
          <a:prstGeom prst="rect">
            <a:avLst/>
          </a:prstGeom>
          <a:noFill/>
        </p:spPr>
        <p:txBody>
          <a:bodyPr wrap="square" rtlCol="0">
            <a:spAutoFit/>
          </a:bodyPr>
          <a:lstStyle/>
          <a:p>
            <a:r>
              <a:rPr lang="en-US" sz="3600" dirty="0" err="1"/>
              <a:t>Bài</a:t>
            </a:r>
            <a:r>
              <a:rPr lang="en-US" sz="3600" dirty="0"/>
              <a:t> </a:t>
            </a:r>
            <a:r>
              <a:rPr lang="en-US" sz="3600" dirty="0" err="1"/>
              <a:t>mẫu</a:t>
            </a:r>
            <a:endParaRPr lang="en-US" sz="3600" dirty="0"/>
          </a:p>
        </p:txBody>
      </p:sp>
      <p:sp>
        <p:nvSpPr>
          <p:cNvPr id="4" name="TextBox 3">
            <a:extLst>
              <a:ext uri="{FF2B5EF4-FFF2-40B4-BE49-F238E27FC236}">
                <a16:creationId xmlns:a16="http://schemas.microsoft.com/office/drawing/2014/main" id="{F5110F4E-CF3C-486E-A7A4-D6517A66D366}"/>
              </a:ext>
            </a:extLst>
          </p:cNvPr>
          <p:cNvSpPr txBox="1"/>
          <p:nvPr/>
        </p:nvSpPr>
        <p:spPr>
          <a:xfrm>
            <a:off x="1970843" y="1518081"/>
            <a:ext cx="9312675" cy="2862322"/>
          </a:xfrm>
          <a:prstGeom prst="rect">
            <a:avLst/>
          </a:prstGeom>
          <a:noFill/>
        </p:spPr>
        <p:txBody>
          <a:bodyPr wrap="square" rtlCol="0">
            <a:spAutoFit/>
          </a:bodyPr>
          <a:lstStyle/>
          <a:p>
            <a:pPr algn="just"/>
            <a:r>
              <a:rPr lang="en-US" sz="3600" smtClean="0"/>
              <a:t>      </a:t>
            </a:r>
            <a:r>
              <a:rPr lang="vi-VN" sz="3600" smtClean="0">
                <a:solidFill>
                  <a:srgbClr val="002060"/>
                </a:solidFill>
              </a:rPr>
              <a:t>Đũa </a:t>
            </a:r>
            <a:r>
              <a:rPr lang="vi-VN" sz="3600">
                <a:solidFill>
                  <a:srgbClr val="002060"/>
                </a:solidFill>
              </a:rPr>
              <a:t>tre có thiết kế đơn giản, sử dụng an toàn. Mẹ em dùng đũa tre để nấu ăn. Khi ăn cơm, nhà em cũng dùng đũa tre để gắp thức ăn. Nhưng đũa tre dễ bị ẩm mốc nếu không được để ở nơi khô thoáng.</a:t>
            </a:r>
            <a:endParaRPr lang="en-US" sz="3600" dirty="0">
              <a:solidFill>
                <a:srgbClr val="002060"/>
              </a:solidFill>
            </a:endParaRPr>
          </a:p>
        </p:txBody>
      </p:sp>
    </p:spTree>
    <p:extLst>
      <p:ext uri="{BB962C8B-B14F-4D97-AF65-F5344CB8AC3E}">
        <p14:creationId xmlns:p14="http://schemas.microsoft.com/office/powerpoint/2010/main" val="806923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87308"/>
  <p:tag name="KSO_WM_SLIDE_LAYOUT" val="a_b"/>
  <p:tag name="KSO_WM_SLIDE_LAYOUT_CNT" val="1_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460</TotalTime>
  <Words>244</Words>
  <Application>Microsoft Office PowerPoint</Application>
  <PresentationFormat>Widescreen</PresentationFormat>
  <Paragraphs>79</Paragraphs>
  <Slides>9</Slides>
  <Notes>1</Notes>
  <HiddenSlides>0</HiddenSlides>
  <MMClips>3</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9</vt:i4>
      </vt:variant>
    </vt:vector>
  </HeadingPairs>
  <TitlesOfParts>
    <vt:vector size="26" baseType="lpstr">
      <vt:lpstr>微软雅黑</vt:lpstr>
      <vt:lpstr>.VnBlack</vt:lpstr>
      <vt:lpstr>Arial</vt:lpstr>
      <vt:lpstr>Arial-Rounded</vt:lpstr>
      <vt:lpstr>Calibri</vt:lpstr>
      <vt:lpstr>等线</vt:lpstr>
      <vt:lpstr>黑体</vt:lpstr>
      <vt:lpstr>Tahoma</vt:lpstr>
      <vt:lpstr>Times New Roman</vt:lpstr>
      <vt:lpstr>仓耳羽辰体-谷力 W05</vt:lpstr>
      <vt:lpstr>Office Theme</vt:lpstr>
      <vt:lpstr>1_Office 主题</vt:lpstr>
      <vt:lpstr>2_Office 主题</vt:lpstr>
      <vt:lpstr>https://www.freeppt7.com</vt:lpstr>
      <vt:lpstr>2_Office 主题​​</vt:lpstr>
      <vt:lpstr>3_Office 主题</vt:lpstr>
      <vt:lpstr>1_Tema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MinhThangPC.VN</cp:lastModifiedBy>
  <cp:revision>49</cp:revision>
  <dcterms:created xsi:type="dcterms:W3CDTF">2021-07-20T01:55:21Z</dcterms:created>
  <dcterms:modified xsi:type="dcterms:W3CDTF">2023-04-20T05:05:14Z</dcterms:modified>
</cp:coreProperties>
</file>