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73" r:id="rId5"/>
    <p:sldMasterId id="2147483886" r:id="rId6"/>
    <p:sldMasterId id="2147483895" r:id="rId7"/>
    <p:sldMasterId id="2147483913" r:id="rId8"/>
  </p:sldMasterIdLst>
  <p:notesMasterIdLst>
    <p:notesMasterId r:id="rId21"/>
  </p:notesMasterIdLst>
  <p:sldIdLst>
    <p:sldId id="3401" r:id="rId9"/>
    <p:sldId id="515" r:id="rId10"/>
    <p:sldId id="265" r:id="rId11"/>
    <p:sldId id="3402" r:id="rId12"/>
    <p:sldId id="3403" r:id="rId13"/>
    <p:sldId id="256" r:id="rId14"/>
    <p:sldId id="3404" r:id="rId15"/>
    <p:sldId id="3405" r:id="rId16"/>
    <p:sldId id="260" r:id="rId17"/>
    <p:sldId id="261" r:id="rId18"/>
    <p:sldId id="283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87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6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36968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40665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16723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37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0923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2512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27186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173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629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2380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8267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680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0879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1215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241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23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2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5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6.wdp"/><Relationship Id="rId18" Type="http://schemas.openxmlformats.org/officeDocument/2006/relationships/image" Target="../media/image60.png"/><Relationship Id="rId26" Type="http://schemas.openxmlformats.org/officeDocument/2006/relationships/image" Target="../media/image64.png"/><Relationship Id="rId3" Type="http://schemas.openxmlformats.org/officeDocument/2006/relationships/slideLayout" Target="../slideLayouts/slideLayout73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57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61.png"/><Relationship Id="rId29" Type="http://schemas.microsoft.com/office/2007/relationships/hdphoto" Target="../media/hdphoto14.wdp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microsoft.com/office/2007/relationships/hdphoto" Target="../media/hdphoto5.wdp"/><Relationship Id="rId24" Type="http://schemas.openxmlformats.org/officeDocument/2006/relationships/image" Target="../media/image63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65.png"/><Relationship Id="rId10" Type="http://schemas.openxmlformats.org/officeDocument/2006/relationships/image" Target="../media/image56.png"/><Relationship Id="rId19" Type="http://schemas.microsoft.com/office/2007/relationships/hdphoto" Target="../media/hdphoto9.wdp"/><Relationship Id="rId31" Type="http://schemas.openxmlformats.org/officeDocument/2006/relationships/image" Target="../media/image67.png"/><Relationship Id="rId4" Type="http://schemas.openxmlformats.org/officeDocument/2006/relationships/image" Target="../media/image53.jpeg"/><Relationship Id="rId9" Type="http://schemas.microsoft.com/office/2007/relationships/hdphoto" Target="../media/hdphoto4.wdp"/><Relationship Id="rId14" Type="http://schemas.openxmlformats.org/officeDocument/2006/relationships/image" Target="../media/image58.png"/><Relationship Id="rId22" Type="http://schemas.openxmlformats.org/officeDocument/2006/relationships/image" Target="../media/image62.png"/><Relationship Id="rId27" Type="http://schemas.microsoft.com/office/2007/relationships/hdphoto" Target="../media/hdphoto13.wdp"/><Relationship Id="rId30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0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slide" Target="slide9.xml"/><Relationship Id="rId26" Type="http://schemas.openxmlformats.org/officeDocument/2006/relationships/image" Target="../media/image63.png"/><Relationship Id="rId39" Type="http://schemas.microsoft.com/office/2007/relationships/hdphoto" Target="../media/hdphoto26.wdp"/><Relationship Id="rId21" Type="http://schemas.openxmlformats.org/officeDocument/2006/relationships/image" Target="../media/image60.png"/><Relationship Id="rId34" Type="http://schemas.openxmlformats.org/officeDocument/2006/relationships/image" Target="../media/image82.png"/><Relationship Id="rId42" Type="http://schemas.openxmlformats.org/officeDocument/2006/relationships/image" Target="../media/image86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6" Type="http://schemas.microsoft.com/office/2007/relationships/hdphoto" Target="../media/hdphoto10.wdp"/><Relationship Id="rId20" Type="http://schemas.openxmlformats.org/officeDocument/2006/relationships/slide" Target="slide8.xml"/><Relationship Id="rId29" Type="http://schemas.microsoft.com/office/2007/relationships/hdphoto" Target="../media/hdphoto22.wdp"/><Relationship Id="rId41" Type="http://schemas.microsoft.com/office/2007/relationships/hdphoto" Target="../media/hdphoto27.wdp"/><Relationship Id="rId1" Type="http://schemas.openxmlformats.org/officeDocument/2006/relationships/slideLayout" Target="../slideLayouts/slideLayout73.xml"/><Relationship Id="rId6" Type="http://schemas.microsoft.com/office/2007/relationships/hdphoto" Target="../media/hdphoto17.wdp"/><Relationship Id="rId11" Type="http://schemas.openxmlformats.org/officeDocument/2006/relationships/image" Target="../media/image75.png"/><Relationship Id="rId24" Type="http://schemas.openxmlformats.org/officeDocument/2006/relationships/image" Target="../media/image79.png"/><Relationship Id="rId32" Type="http://schemas.openxmlformats.org/officeDocument/2006/relationships/image" Target="../media/image64.png"/><Relationship Id="rId37" Type="http://schemas.microsoft.com/office/2007/relationships/hdphoto" Target="../media/hdphoto25.wdp"/><Relationship Id="rId40" Type="http://schemas.openxmlformats.org/officeDocument/2006/relationships/image" Target="../media/image85.png"/><Relationship Id="rId5" Type="http://schemas.openxmlformats.org/officeDocument/2006/relationships/image" Target="../media/image72.png"/><Relationship Id="rId15" Type="http://schemas.openxmlformats.org/officeDocument/2006/relationships/image" Target="../media/image61.png"/><Relationship Id="rId23" Type="http://schemas.openxmlformats.org/officeDocument/2006/relationships/slide" Target="slide10.xml"/><Relationship Id="rId28" Type="http://schemas.openxmlformats.org/officeDocument/2006/relationships/image" Target="../media/image80.png"/><Relationship Id="rId36" Type="http://schemas.openxmlformats.org/officeDocument/2006/relationships/image" Target="../media/image83.png"/><Relationship Id="rId10" Type="http://schemas.microsoft.com/office/2007/relationships/hdphoto" Target="../media/hdphoto19.wdp"/><Relationship Id="rId19" Type="http://schemas.openxmlformats.org/officeDocument/2006/relationships/image" Target="../media/image78.png"/><Relationship Id="rId31" Type="http://schemas.microsoft.com/office/2007/relationships/hdphoto" Target="../media/hdphoto23.wdp"/><Relationship Id="rId4" Type="http://schemas.microsoft.com/office/2007/relationships/hdphoto" Target="../media/hdphoto16.wdp"/><Relationship Id="rId9" Type="http://schemas.openxmlformats.org/officeDocument/2006/relationships/image" Target="../media/image74.png"/><Relationship Id="rId14" Type="http://schemas.openxmlformats.org/officeDocument/2006/relationships/slide" Target="slide7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81.png"/><Relationship Id="rId35" Type="http://schemas.microsoft.com/office/2007/relationships/hdphoto" Target="../media/hdphoto24.wdp"/><Relationship Id="rId43" Type="http://schemas.microsoft.com/office/2007/relationships/hdphoto" Target="../media/hdphoto28.wdp"/><Relationship Id="rId8" Type="http://schemas.microsoft.com/office/2007/relationships/hdphoto" Target="../media/hdphoto18.wdp"/><Relationship Id="rId3" Type="http://schemas.openxmlformats.org/officeDocument/2006/relationships/image" Target="../media/image71.png"/><Relationship Id="rId12" Type="http://schemas.microsoft.com/office/2007/relationships/hdphoto" Target="../media/hdphoto20.wdp"/><Relationship Id="rId17" Type="http://schemas.openxmlformats.org/officeDocument/2006/relationships/image" Target="../media/image77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5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5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png"/><Relationship Id="rId7" Type="http://schemas.openxmlformats.org/officeDocument/2006/relationships/image" Target="../media/image5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0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49" y="-160631"/>
            <a:ext cx="8543851" cy="4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712" y="3625702"/>
            <a:ext cx="6865089" cy="36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53690" y="791884"/>
            <a:ext cx="711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đánh đuổi giặc Ân</a:t>
            </a:r>
            <a:r>
              <a:rPr lang="vi-VN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vi-VN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</a:t>
            </a:r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làm gì?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Sau khi đánh đuổi giặc Ân, Gióng cưỡi ngựa bay về trời.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7FD5D7-4DD8-4190-AFA6-F07502675401}"/>
              </a:ext>
            </a:extLst>
          </p:cNvPr>
          <p:cNvSpPr/>
          <p:nvPr/>
        </p:nvSpPr>
        <p:spPr>
          <a:xfrm>
            <a:off x="3901433" y="1838478"/>
            <a:ext cx="4667693" cy="2059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EDAAD-5E90-400C-805F-67E201E4C1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793" t="59904" b="-1152"/>
          <a:stretch/>
        </p:blipFill>
        <p:spPr>
          <a:xfrm>
            <a:off x="2924305" y="1911556"/>
            <a:ext cx="5927538" cy="244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4970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A1BE12-047C-411B-93F4-8D7C79A7D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4" t="27413" r="15871" b="22587"/>
          <a:stretch/>
        </p:blipFill>
        <p:spPr>
          <a:xfrm>
            <a:off x="10498997" y="5441865"/>
            <a:ext cx="1284369" cy="989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04ABC1-55F1-4CBD-90D4-E94AF09C11F4}"/>
              </a:ext>
            </a:extLst>
          </p:cNvPr>
          <p:cNvSpPr txBox="1"/>
          <p:nvPr/>
        </p:nvSpPr>
        <p:spPr>
          <a:xfrm>
            <a:off x="2328926" y="391937"/>
            <a:ext cx="775400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2800" dirty="0">
                <a:latin typeface="+mj-lt"/>
              </a:rPr>
              <a:t>Kể lại từng đoạn của câu chuyện theo tranh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31981B-CEB3-46B4-8AF2-02EEEE55A4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2123881" y="1089757"/>
            <a:ext cx="7731585" cy="2339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26AFC-651A-4C3A-933E-BB5C19FE5C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2123881" y="3597557"/>
            <a:ext cx="7731585" cy="233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7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00B050"/>
                </a:solidFill>
              </a:rPr>
              <a:t>Tiết</a:t>
            </a:r>
            <a:r>
              <a:rPr lang="en-US" sz="72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vi-VN" sz="7200" dirty="0">
                <a:solidFill>
                  <a:srgbClr val="00B050"/>
                </a:solidFill>
              </a:rPr>
              <a:t>Nói và nghe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ADC5E-6666-42E1-B934-C26A7BA8E459}"/>
              </a:ext>
            </a:extLst>
          </p:cNvPr>
          <p:cNvSpPr txBox="1"/>
          <p:nvPr/>
        </p:nvSpPr>
        <p:spPr>
          <a:xfrm>
            <a:off x="2875828" y="-56873"/>
            <a:ext cx="660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UTM Cookies" panose="02040603050506020204" pitchFamily="18" charset="0"/>
              </a:rPr>
              <a:t>THÁNH GIÓNG</a:t>
            </a:r>
            <a:endParaRPr lang="en-US" sz="44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EE6A43-2F26-4185-8A06-F0A5CBD5EF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8752"/>
          <a:stretch/>
        </p:blipFill>
        <p:spPr>
          <a:xfrm>
            <a:off x="1826043" y="1179239"/>
            <a:ext cx="8539911" cy="2583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A86E4-46A8-459A-BFA5-7DC45316D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/>
        </p:blipFill>
        <p:spPr>
          <a:xfrm>
            <a:off x="1826043" y="3869004"/>
            <a:ext cx="8539914" cy="2583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9C8CB-A2FB-48A1-97A4-8936196C3C9E}"/>
              </a:ext>
            </a:extLst>
          </p:cNvPr>
          <p:cNvSpPr txBox="1"/>
          <p:nvPr/>
        </p:nvSpPr>
        <p:spPr>
          <a:xfrm>
            <a:off x="4519603" y="647700"/>
            <a:ext cx="7754003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1. 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Nghe </a:t>
            </a:r>
            <a:r>
              <a:rPr lang="vi-VN" sz="2000" dirty="0">
                <a:solidFill>
                  <a:prstClr val="black"/>
                </a:solidFill>
                <a:latin typeface="UTM Avo" panose="02040603050506020204" pitchFamily="18" charset="0"/>
              </a:rPr>
              <a:t>kể chuyện</a:t>
            </a:r>
            <a:r>
              <a:rPr lang="en-US" sz="20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7250" y="3852390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2040" y="4429431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50" y="4484379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781980" y="4945569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4661" y="4730225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51" y="4931694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539233" y="4113845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156" y="1889431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38" y="3795165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86850" y="4092099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5686" y="5004237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52" y="9582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4346020" y="284228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8938574" y="-282430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21" y="1255217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9" y="1126215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5" y="603238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92" y="1276190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36" y="344057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615734" y="540781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531" y="3637768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680949" y="575616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66" y="3486096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6398700" y="534987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51" y="4588795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9524390" y="5964356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359650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4517113" y="35092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7028146" y="3501517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9370050" y="4334794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98800" y="73749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 bé Gióng có gì đặc biệt?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62401" y="439934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Cậu bé Gióng không biết nói, biết cười, không biết tự xúc ăn.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0D432-22E7-4F55-A3F4-4BC440FDA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1128" b="58752"/>
          <a:stretch/>
        </p:blipFill>
        <p:spPr>
          <a:xfrm>
            <a:off x="3885370" y="1425224"/>
            <a:ext cx="4572001" cy="2830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338623"/>
            <a:ext cx="6554860" cy="388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97200" y="62109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nói gì với sứ </a:t>
            </a:r>
            <a:r>
              <a:rPr lang="vi-VN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vi-VN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85371" y="4180443"/>
            <a:ext cx="4572000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ts val="2700"/>
              </a:lnSpc>
            </a:pPr>
            <a:r>
              <a:rPr lang="vi-VN" sz="2800" dirty="0">
                <a:solidFill>
                  <a:srgbClr val="008000"/>
                </a:solidFill>
                <a:cs typeface="Arial" panose="020B0604020202020204" pitchFamily="34" charset="0"/>
              </a:rPr>
              <a:t>“Về bảo với vua rèn cho ta một con ngựa sắt, một thanh gươm sắt, một áo giáp sắt và một nón sắt, ta sẽ đánh đuổi giặc dữ cho!”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A465E-F469-454B-A8ED-F43A236AE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84" b="58752"/>
          <a:stretch/>
        </p:blipFill>
        <p:spPr>
          <a:xfrm>
            <a:off x="3987208" y="1308046"/>
            <a:ext cx="4572001" cy="2799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6620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84400" y="756794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Gióng đã thay đổi như thế nào?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9145" y="4410894"/>
            <a:ext cx="416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vi-VN" sz="3200" dirty="0">
                <a:solidFill>
                  <a:srgbClr val="008000"/>
                </a:solidFill>
                <a:cs typeface="Arial" panose="020B0604020202020204" pitchFamily="34" charset="0"/>
              </a:rPr>
              <a:t>Gióng lớn nhanh như thổi, người cao to sừng sững.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266DF-5832-4087-9C0A-340A88B2D0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r="50558" b="-1152"/>
          <a:stretch/>
        </p:blipFill>
        <p:spPr>
          <a:xfrm>
            <a:off x="3600499" y="1466178"/>
            <a:ext cx="5304072" cy="271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946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211</Words>
  <Application>Microsoft Office PowerPoint</Application>
  <PresentationFormat>Widescreen</PresentationFormat>
  <Paragraphs>33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等线</vt:lpstr>
      <vt:lpstr>黑体</vt:lpstr>
      <vt:lpstr>UTM Avo</vt:lpstr>
      <vt:lpstr>UTM Cookies</vt:lpstr>
      <vt:lpstr>Office Theme</vt:lpstr>
      <vt:lpstr>1_Office 主题</vt:lpstr>
      <vt:lpstr>2_Office 主题</vt:lpstr>
      <vt:lpstr>https://www.freeppt7.com</vt:lpstr>
      <vt:lpstr>3_Office 主题</vt:lpstr>
      <vt:lpstr>1_https://www.freeppt7.com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47</cp:revision>
  <dcterms:created xsi:type="dcterms:W3CDTF">2021-07-20T01:55:21Z</dcterms:created>
  <dcterms:modified xsi:type="dcterms:W3CDTF">2023-04-20T05:16:10Z</dcterms:modified>
</cp:coreProperties>
</file>