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74" r:id="rId4"/>
    <p:sldId id="259" r:id="rId5"/>
    <p:sldId id="275" r:id="rId6"/>
    <p:sldId id="276" r:id="rId7"/>
    <p:sldId id="277" r:id="rId8"/>
    <p:sldId id="284" r:id="rId9"/>
    <p:sldId id="285" r:id="rId10"/>
    <p:sldId id="265" r:id="rId11"/>
    <p:sldId id="278" r:id="rId12"/>
    <p:sldId id="279" r:id="rId13"/>
    <p:sldId id="280" r:id="rId14"/>
    <p:sldId id="272" r:id="rId15"/>
    <p:sldId id="281" r:id="rId16"/>
    <p:sldId id="282" r:id="rId17"/>
    <p:sldId id="283" r:id="rId18"/>
    <p:sldId id="269" r:id="rId19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CC0000"/>
    <a:srgbClr val="B25D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12E4-D3FD-472F-9E78-FDCA62FA55C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E27D8-3733-450E-BF7E-C65AD19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7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BÀI</a:t>
            </a:r>
            <a:r>
              <a:rPr lang="en-US" baseline="0" dirty="0"/>
              <a:t> GIẢNG ĐƯỢC THỰC HIỆN BỞI HUY DUẨN. GMAIL: huyduan2410@gmail.com - https://www.facebook.com/huyduan24/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E27D8-3733-450E-BF7E-C65AD19C5C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6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3A91-D8D7-4A88-AF8A-3383793B11E7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38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3A91-D8D7-4A88-AF8A-3383793B11E7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254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3A91-D8D7-4A88-AF8A-3383793B11E7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26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3A91-D8D7-4A88-AF8A-3383793B11E7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148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3A91-D8D7-4A88-AF8A-3383793B11E7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14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3A91-D8D7-4A88-AF8A-3383793B11E7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854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3A91-D8D7-4A88-AF8A-3383793B11E7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032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3A91-D8D7-4A88-AF8A-3383793B11E7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01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3A91-D8D7-4A88-AF8A-3383793B11E7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197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3A91-D8D7-4A88-AF8A-3383793B11E7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29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3A91-D8D7-4A88-AF8A-3383793B11E7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43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73A91-D8D7-4A88-AF8A-3383793B11E7}" type="datetimeFigureOut">
              <a:rPr lang="vi-VN" smtClean="0"/>
              <a:t>20/04/2023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213A0-3C65-47A7-84BB-BD1EED854B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990710" y="2996952"/>
            <a:ext cx="9767615" cy="21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799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5047018-8DE2-41F2-8F3F-39BF0FEEE38C}"/>
              </a:ext>
            </a:extLst>
          </p:cNvPr>
          <p:cNvGrpSpPr/>
          <p:nvPr/>
        </p:nvGrpSpPr>
        <p:grpSpPr>
          <a:xfrm>
            <a:off x="262558" y="114300"/>
            <a:ext cx="6912769" cy="678033"/>
            <a:chOff x="1253941" y="511805"/>
            <a:chExt cx="6912769" cy="67803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90568D2-8CA7-4746-83D7-711DBE89DCE4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12FB122-9BDB-48B0-9B43-19FD374EF44D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860AC48-6AA9-453E-BCF2-F7FC1199AA10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F93241C-76BC-4942-8244-0EAF61863D7A}"/>
                </a:ext>
              </a:extLst>
            </p:cNvPr>
            <p:cNvSpPr txBox="1"/>
            <p:nvPr/>
          </p:nvSpPr>
          <p:spPr>
            <a:xfrm>
              <a:off x="2059472" y="511805"/>
              <a:ext cx="6107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E493DD-5506-4536-BC21-E73F37328224}"/>
              </a:ext>
            </a:extLst>
          </p:cNvPr>
          <p:cNvCxnSpPr>
            <a:cxnSpLocks/>
          </p:cNvCxnSpPr>
          <p:nvPr/>
        </p:nvCxnSpPr>
        <p:spPr>
          <a:xfrm>
            <a:off x="1054646" y="620688"/>
            <a:ext cx="56886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21">
            <a:extLst>
              <a:ext uri="{FF2B5EF4-FFF2-40B4-BE49-F238E27FC236}">
                <a16:creationId xmlns:a16="http://schemas.microsoft.com/office/drawing/2014/main" id="{D6B40593-2C07-4BB0-8BF2-C537BDEE0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11317"/>
              </p:ext>
            </p:extLst>
          </p:nvPr>
        </p:nvGraphicFramePr>
        <p:xfrm>
          <a:off x="2386794" y="1555078"/>
          <a:ext cx="7020780" cy="30260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245">
                  <a:extLst>
                    <a:ext uri="{9D8B030D-6E8A-4147-A177-3AD203B41FA5}">
                      <a16:colId xmlns:a16="http://schemas.microsoft.com/office/drawing/2014/main" val="4181011933"/>
                    </a:ext>
                  </a:extLst>
                </a:gridCol>
                <a:gridCol w="5023535">
                  <a:extLst>
                    <a:ext uri="{9D8B030D-6E8A-4147-A177-3AD203B41FA5}">
                      <a16:colId xmlns:a16="http://schemas.microsoft.com/office/drawing/2014/main" val="782793288"/>
                    </a:ext>
                  </a:extLst>
                </a:gridCol>
              </a:tblGrid>
              <a:tr h="8088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889610"/>
                  </a:ext>
                </a:extLst>
              </a:tr>
              <a:tr h="764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69902"/>
                  </a:ext>
                </a:extLst>
              </a:tr>
              <a:tr h="764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82555"/>
                  </a:ext>
                </a:extLst>
              </a:tr>
              <a:tr h="6873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149922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9F61A3E8-4EA0-42E9-8A38-0677DC838DD6}"/>
              </a:ext>
            </a:extLst>
          </p:cNvPr>
          <p:cNvSpPr txBox="1"/>
          <p:nvPr/>
        </p:nvSpPr>
        <p:spPr>
          <a:xfrm>
            <a:off x="2693473" y="834689"/>
            <a:ext cx="6803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41D49943-09E3-46D0-A533-0C346265DBB8}"/>
              </a:ext>
            </a:extLst>
          </p:cNvPr>
          <p:cNvSpPr/>
          <p:nvPr/>
        </p:nvSpPr>
        <p:spPr>
          <a:xfrm>
            <a:off x="4799062" y="1688684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>
            <a:extLst>
              <a:ext uri="{FF2B5EF4-FFF2-40B4-BE49-F238E27FC236}">
                <a16:creationId xmlns:a16="http://schemas.microsoft.com/office/drawing/2014/main" id="{357E1D4A-CFF7-4409-84CD-03A675EF43B3}"/>
              </a:ext>
            </a:extLst>
          </p:cNvPr>
          <p:cNvSpPr/>
          <p:nvPr/>
        </p:nvSpPr>
        <p:spPr>
          <a:xfrm>
            <a:off x="5504740" y="1688684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>
            <a:extLst>
              <a:ext uri="{FF2B5EF4-FFF2-40B4-BE49-F238E27FC236}">
                <a16:creationId xmlns:a16="http://schemas.microsoft.com/office/drawing/2014/main" id="{D8B9280D-E66B-4AB2-8E10-6F903741ACB3}"/>
              </a:ext>
            </a:extLst>
          </p:cNvPr>
          <p:cNvSpPr/>
          <p:nvPr/>
        </p:nvSpPr>
        <p:spPr>
          <a:xfrm>
            <a:off x="6210418" y="1688684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>
            <a:extLst>
              <a:ext uri="{FF2B5EF4-FFF2-40B4-BE49-F238E27FC236}">
                <a16:creationId xmlns:a16="http://schemas.microsoft.com/office/drawing/2014/main" id="{BC241795-E6C6-4C57-8DED-AE586A43B740}"/>
              </a:ext>
            </a:extLst>
          </p:cNvPr>
          <p:cNvSpPr/>
          <p:nvPr/>
        </p:nvSpPr>
        <p:spPr>
          <a:xfrm>
            <a:off x="6916096" y="1688684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>
            <a:extLst>
              <a:ext uri="{FF2B5EF4-FFF2-40B4-BE49-F238E27FC236}">
                <a16:creationId xmlns:a16="http://schemas.microsoft.com/office/drawing/2014/main" id="{92559CEF-A64C-4145-BC9B-BE1E6905F50D}"/>
              </a:ext>
            </a:extLst>
          </p:cNvPr>
          <p:cNvSpPr/>
          <p:nvPr/>
        </p:nvSpPr>
        <p:spPr>
          <a:xfrm>
            <a:off x="7621774" y="1688684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>
            <a:extLst>
              <a:ext uri="{FF2B5EF4-FFF2-40B4-BE49-F238E27FC236}">
                <a16:creationId xmlns:a16="http://schemas.microsoft.com/office/drawing/2014/main" id="{0B7BA382-7022-417A-B9FB-E85720DDA35E}"/>
              </a:ext>
            </a:extLst>
          </p:cNvPr>
          <p:cNvSpPr/>
          <p:nvPr/>
        </p:nvSpPr>
        <p:spPr>
          <a:xfrm>
            <a:off x="8327454" y="1688684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8BCCA0C6-6E72-4BE0-ADEE-15D86B4E79CB}"/>
              </a:ext>
            </a:extLst>
          </p:cNvPr>
          <p:cNvSpPr/>
          <p:nvPr/>
        </p:nvSpPr>
        <p:spPr>
          <a:xfrm>
            <a:off x="4799062" y="2480772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92869706-9355-4251-B07E-32E7DB560E79}"/>
              </a:ext>
            </a:extLst>
          </p:cNvPr>
          <p:cNvSpPr/>
          <p:nvPr/>
        </p:nvSpPr>
        <p:spPr>
          <a:xfrm>
            <a:off x="5504740" y="2480772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4C309988-9212-412E-B38B-1F8B328A690C}"/>
              </a:ext>
            </a:extLst>
          </p:cNvPr>
          <p:cNvSpPr/>
          <p:nvPr/>
        </p:nvSpPr>
        <p:spPr>
          <a:xfrm>
            <a:off x="6210418" y="2480772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006BDE7B-B40E-49EB-A460-E1F359137C18}"/>
              </a:ext>
            </a:extLst>
          </p:cNvPr>
          <p:cNvSpPr/>
          <p:nvPr/>
        </p:nvSpPr>
        <p:spPr>
          <a:xfrm>
            <a:off x="6916096" y="2480772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ube 69">
            <a:extLst>
              <a:ext uri="{FF2B5EF4-FFF2-40B4-BE49-F238E27FC236}">
                <a16:creationId xmlns:a16="http://schemas.microsoft.com/office/drawing/2014/main" id="{318480F0-B577-4ED1-ACC1-01431CA49B94}"/>
              </a:ext>
            </a:extLst>
          </p:cNvPr>
          <p:cNvSpPr/>
          <p:nvPr/>
        </p:nvSpPr>
        <p:spPr>
          <a:xfrm>
            <a:off x="7621774" y="2480772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ube 71">
            <a:extLst>
              <a:ext uri="{FF2B5EF4-FFF2-40B4-BE49-F238E27FC236}">
                <a16:creationId xmlns:a16="http://schemas.microsoft.com/office/drawing/2014/main" id="{3A19121A-8C18-47EE-8D6A-A4F27C0E77C3}"/>
              </a:ext>
            </a:extLst>
          </p:cNvPr>
          <p:cNvSpPr/>
          <p:nvPr/>
        </p:nvSpPr>
        <p:spPr>
          <a:xfrm>
            <a:off x="4799062" y="3272859"/>
            <a:ext cx="504056" cy="516180"/>
          </a:xfrm>
          <a:prstGeom prst="cub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ube 72">
            <a:extLst>
              <a:ext uri="{FF2B5EF4-FFF2-40B4-BE49-F238E27FC236}">
                <a16:creationId xmlns:a16="http://schemas.microsoft.com/office/drawing/2014/main" id="{FDAD8F04-A3B5-41C5-A2D5-7DB8EF9F0576}"/>
              </a:ext>
            </a:extLst>
          </p:cNvPr>
          <p:cNvSpPr/>
          <p:nvPr/>
        </p:nvSpPr>
        <p:spPr>
          <a:xfrm>
            <a:off x="5504740" y="3272859"/>
            <a:ext cx="504056" cy="516180"/>
          </a:xfrm>
          <a:prstGeom prst="cub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ube 73">
            <a:extLst>
              <a:ext uri="{FF2B5EF4-FFF2-40B4-BE49-F238E27FC236}">
                <a16:creationId xmlns:a16="http://schemas.microsoft.com/office/drawing/2014/main" id="{CD24122F-7B43-478E-96FF-9A10311BFF17}"/>
              </a:ext>
            </a:extLst>
          </p:cNvPr>
          <p:cNvSpPr/>
          <p:nvPr/>
        </p:nvSpPr>
        <p:spPr>
          <a:xfrm>
            <a:off x="4799062" y="3992940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ube 74">
            <a:extLst>
              <a:ext uri="{FF2B5EF4-FFF2-40B4-BE49-F238E27FC236}">
                <a16:creationId xmlns:a16="http://schemas.microsoft.com/office/drawing/2014/main" id="{A4C7A9D4-40DC-4A5E-9A04-3435F894BFD9}"/>
              </a:ext>
            </a:extLst>
          </p:cNvPr>
          <p:cNvSpPr/>
          <p:nvPr/>
        </p:nvSpPr>
        <p:spPr>
          <a:xfrm>
            <a:off x="5504740" y="3992940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ube 75">
            <a:extLst>
              <a:ext uri="{FF2B5EF4-FFF2-40B4-BE49-F238E27FC236}">
                <a16:creationId xmlns:a16="http://schemas.microsoft.com/office/drawing/2014/main" id="{4BCFCBB4-718E-4CBA-A5C4-24233C49AF3D}"/>
              </a:ext>
            </a:extLst>
          </p:cNvPr>
          <p:cNvSpPr/>
          <p:nvPr/>
        </p:nvSpPr>
        <p:spPr>
          <a:xfrm>
            <a:off x="6210418" y="3992940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ube 76">
            <a:extLst>
              <a:ext uri="{FF2B5EF4-FFF2-40B4-BE49-F238E27FC236}">
                <a16:creationId xmlns:a16="http://schemas.microsoft.com/office/drawing/2014/main" id="{4DC12D3A-8E51-49DB-A27B-59FBD3960530}"/>
              </a:ext>
            </a:extLst>
          </p:cNvPr>
          <p:cNvSpPr/>
          <p:nvPr/>
        </p:nvSpPr>
        <p:spPr>
          <a:xfrm>
            <a:off x="6916096" y="3992940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29600589-9944-43EF-BCAC-0BCA0309B7C9}"/>
              </a:ext>
            </a:extLst>
          </p:cNvPr>
          <p:cNvSpPr/>
          <p:nvPr/>
        </p:nvSpPr>
        <p:spPr>
          <a:xfrm>
            <a:off x="7621774" y="3992940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3B421B-9BC6-4E34-82EA-5EF62E79254C}"/>
              </a:ext>
            </a:extLst>
          </p:cNvPr>
          <p:cNvSpPr txBox="1"/>
          <p:nvPr/>
        </p:nvSpPr>
        <p:spPr>
          <a:xfrm>
            <a:off x="916607" y="4785027"/>
            <a:ext cx="10039928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spcAft>
                <a:spcPts val="600"/>
              </a:spcAft>
              <a:buAutoNum type="alphaL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spcAft>
                <a:spcPts val="600"/>
              </a:spcAft>
              <a:buAutoNum type="alphaL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spcAft>
                <a:spcPts val="600"/>
              </a:spcAft>
              <a:buAutoNum type="alphaL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7327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1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1">
            <a:extLst>
              <a:ext uri="{FF2B5EF4-FFF2-40B4-BE49-F238E27FC236}">
                <a16:creationId xmlns:a16="http://schemas.microsoft.com/office/drawing/2014/main" id="{415F15DB-397A-4ABD-9553-AFE6737AC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093111"/>
              </p:ext>
            </p:extLst>
          </p:nvPr>
        </p:nvGraphicFramePr>
        <p:xfrm>
          <a:off x="2584816" y="908720"/>
          <a:ext cx="7020780" cy="30260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245">
                  <a:extLst>
                    <a:ext uri="{9D8B030D-6E8A-4147-A177-3AD203B41FA5}">
                      <a16:colId xmlns:a16="http://schemas.microsoft.com/office/drawing/2014/main" val="4181011933"/>
                    </a:ext>
                  </a:extLst>
                </a:gridCol>
                <a:gridCol w="5023535">
                  <a:extLst>
                    <a:ext uri="{9D8B030D-6E8A-4147-A177-3AD203B41FA5}">
                      <a16:colId xmlns:a16="http://schemas.microsoft.com/office/drawing/2014/main" val="782793288"/>
                    </a:ext>
                  </a:extLst>
                </a:gridCol>
              </a:tblGrid>
              <a:tr h="8088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889610"/>
                  </a:ext>
                </a:extLst>
              </a:tr>
              <a:tr h="764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69902"/>
                  </a:ext>
                </a:extLst>
              </a:tr>
              <a:tr h="764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82555"/>
                  </a:ext>
                </a:extLst>
              </a:tr>
              <a:tr h="6873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1499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C9EF36-6BB2-4266-88A1-DAE5C323F9CA}"/>
              </a:ext>
            </a:extLst>
          </p:cNvPr>
          <p:cNvSpPr txBox="1"/>
          <p:nvPr/>
        </p:nvSpPr>
        <p:spPr>
          <a:xfrm>
            <a:off x="2891495" y="188331"/>
            <a:ext cx="6803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B5066D59-B580-4F7F-AC80-F384E12A85D0}"/>
              </a:ext>
            </a:extLst>
          </p:cNvPr>
          <p:cNvSpPr/>
          <p:nvPr/>
        </p:nvSpPr>
        <p:spPr>
          <a:xfrm>
            <a:off x="4997084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35B0BC42-F31E-4065-8C59-29FA6BB59B65}"/>
              </a:ext>
            </a:extLst>
          </p:cNvPr>
          <p:cNvSpPr/>
          <p:nvPr/>
        </p:nvSpPr>
        <p:spPr>
          <a:xfrm>
            <a:off x="5702762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15B27517-1CCD-4965-A164-91E95EA8B560}"/>
              </a:ext>
            </a:extLst>
          </p:cNvPr>
          <p:cNvSpPr/>
          <p:nvPr/>
        </p:nvSpPr>
        <p:spPr>
          <a:xfrm>
            <a:off x="6408440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9102E355-AE63-4BA7-9382-253E7E12D128}"/>
              </a:ext>
            </a:extLst>
          </p:cNvPr>
          <p:cNvSpPr/>
          <p:nvPr/>
        </p:nvSpPr>
        <p:spPr>
          <a:xfrm>
            <a:off x="7114118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1FEF3FC6-A1D3-4E87-8346-25F912EFB5D2}"/>
              </a:ext>
            </a:extLst>
          </p:cNvPr>
          <p:cNvSpPr/>
          <p:nvPr/>
        </p:nvSpPr>
        <p:spPr>
          <a:xfrm>
            <a:off x="7819796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C37F63B3-91A4-493B-893C-6C44FA7A37A2}"/>
              </a:ext>
            </a:extLst>
          </p:cNvPr>
          <p:cNvSpPr/>
          <p:nvPr/>
        </p:nvSpPr>
        <p:spPr>
          <a:xfrm>
            <a:off x="8525476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FE86CFBF-0A96-4D86-87C9-F4A11DF189D7}"/>
              </a:ext>
            </a:extLst>
          </p:cNvPr>
          <p:cNvSpPr/>
          <p:nvPr/>
        </p:nvSpPr>
        <p:spPr>
          <a:xfrm>
            <a:off x="4997084" y="1834414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CEBF5A39-9F24-4E3D-8872-991C9D5B98E5}"/>
              </a:ext>
            </a:extLst>
          </p:cNvPr>
          <p:cNvSpPr/>
          <p:nvPr/>
        </p:nvSpPr>
        <p:spPr>
          <a:xfrm>
            <a:off x="5702762" y="1834414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AD5C1242-4A1B-4C2F-A2B3-22268B512160}"/>
              </a:ext>
            </a:extLst>
          </p:cNvPr>
          <p:cNvSpPr/>
          <p:nvPr/>
        </p:nvSpPr>
        <p:spPr>
          <a:xfrm>
            <a:off x="6408440" y="1834414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E5C5872A-89D1-4A69-BDC6-FB1307D954CA}"/>
              </a:ext>
            </a:extLst>
          </p:cNvPr>
          <p:cNvSpPr/>
          <p:nvPr/>
        </p:nvSpPr>
        <p:spPr>
          <a:xfrm>
            <a:off x="7114118" y="1834414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17DFE586-21F4-431A-9389-6C5F5EDBB172}"/>
              </a:ext>
            </a:extLst>
          </p:cNvPr>
          <p:cNvSpPr/>
          <p:nvPr/>
        </p:nvSpPr>
        <p:spPr>
          <a:xfrm>
            <a:off x="7819796" y="1834414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BAB9FAAD-BB04-40F8-B23E-BC2770566464}"/>
              </a:ext>
            </a:extLst>
          </p:cNvPr>
          <p:cNvSpPr/>
          <p:nvPr/>
        </p:nvSpPr>
        <p:spPr>
          <a:xfrm>
            <a:off x="4997084" y="2626501"/>
            <a:ext cx="504056" cy="516180"/>
          </a:xfrm>
          <a:prstGeom prst="cub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0044E5DC-F680-4F48-B332-04C637795132}"/>
              </a:ext>
            </a:extLst>
          </p:cNvPr>
          <p:cNvSpPr/>
          <p:nvPr/>
        </p:nvSpPr>
        <p:spPr>
          <a:xfrm>
            <a:off x="5702762" y="2626501"/>
            <a:ext cx="504056" cy="516180"/>
          </a:xfrm>
          <a:prstGeom prst="cub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15B3803E-D675-4C89-BDD2-430DECA36F70}"/>
              </a:ext>
            </a:extLst>
          </p:cNvPr>
          <p:cNvSpPr/>
          <p:nvPr/>
        </p:nvSpPr>
        <p:spPr>
          <a:xfrm>
            <a:off x="4997084" y="3346582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12DD4E09-86D1-4C2D-A236-B47F35CDC72E}"/>
              </a:ext>
            </a:extLst>
          </p:cNvPr>
          <p:cNvSpPr/>
          <p:nvPr/>
        </p:nvSpPr>
        <p:spPr>
          <a:xfrm>
            <a:off x="5702762" y="3346582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65FA27D3-2735-4755-9110-325B3D2843C7}"/>
              </a:ext>
            </a:extLst>
          </p:cNvPr>
          <p:cNvSpPr/>
          <p:nvPr/>
        </p:nvSpPr>
        <p:spPr>
          <a:xfrm>
            <a:off x="6408440" y="3346582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F3FB002D-7D3B-4399-825C-627665F3D943}"/>
              </a:ext>
            </a:extLst>
          </p:cNvPr>
          <p:cNvSpPr/>
          <p:nvPr/>
        </p:nvSpPr>
        <p:spPr>
          <a:xfrm>
            <a:off x="7114118" y="3346582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0B7F68B5-7DB8-4BE2-B48F-1DE9DF006534}"/>
              </a:ext>
            </a:extLst>
          </p:cNvPr>
          <p:cNvSpPr/>
          <p:nvPr/>
        </p:nvSpPr>
        <p:spPr>
          <a:xfrm>
            <a:off x="7819796" y="3346582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E9152B-3335-4DBC-9DED-580C2F67327F}"/>
              </a:ext>
            </a:extLst>
          </p:cNvPr>
          <p:cNvSpPr txBox="1"/>
          <p:nvPr/>
        </p:nvSpPr>
        <p:spPr>
          <a:xfrm>
            <a:off x="406574" y="4343887"/>
            <a:ext cx="896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AutoNum type="alphaLcParenR"/>
            </a:pP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466C8C-AAC5-4943-B791-72BE74F7690A}"/>
              </a:ext>
            </a:extLst>
          </p:cNvPr>
          <p:cNvCxnSpPr>
            <a:cxnSpLocks/>
          </p:cNvCxnSpPr>
          <p:nvPr/>
        </p:nvCxnSpPr>
        <p:spPr>
          <a:xfrm flipV="1">
            <a:off x="1955391" y="5543387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F508F1-1129-47E1-B6E6-082020BF921A}"/>
              </a:ext>
            </a:extLst>
          </p:cNvPr>
          <p:cNvCxnSpPr>
            <a:cxnSpLocks/>
          </p:cNvCxnSpPr>
          <p:nvPr/>
        </p:nvCxnSpPr>
        <p:spPr>
          <a:xfrm flipV="1">
            <a:off x="2067307" y="5543387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F95BAC-E6C4-4AE4-B5C6-E201745AA922}"/>
              </a:ext>
            </a:extLst>
          </p:cNvPr>
          <p:cNvCxnSpPr>
            <a:cxnSpLocks/>
          </p:cNvCxnSpPr>
          <p:nvPr/>
        </p:nvCxnSpPr>
        <p:spPr>
          <a:xfrm flipV="1">
            <a:off x="2179223" y="5543387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4E23B7-0C58-43E1-8FEB-11459A3177C0}"/>
              </a:ext>
            </a:extLst>
          </p:cNvPr>
          <p:cNvCxnSpPr>
            <a:cxnSpLocks/>
          </p:cNvCxnSpPr>
          <p:nvPr/>
        </p:nvCxnSpPr>
        <p:spPr>
          <a:xfrm flipV="1">
            <a:off x="2291138" y="5543387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7B367D-5F38-481D-9494-F3B9A82FC4AF}"/>
              </a:ext>
            </a:extLst>
          </p:cNvPr>
          <p:cNvCxnSpPr>
            <a:cxnSpLocks/>
          </p:cNvCxnSpPr>
          <p:nvPr/>
        </p:nvCxnSpPr>
        <p:spPr>
          <a:xfrm flipH="1">
            <a:off x="1879697" y="5751330"/>
            <a:ext cx="591243" cy="16173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427F59-EF06-4C70-BE4E-D97012553010}"/>
              </a:ext>
            </a:extLst>
          </p:cNvPr>
          <p:cNvCxnSpPr>
            <a:cxnSpLocks/>
          </p:cNvCxnSpPr>
          <p:nvPr/>
        </p:nvCxnSpPr>
        <p:spPr>
          <a:xfrm flipV="1">
            <a:off x="2748124" y="5543387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CC7C512-729E-4DEF-B405-2551D0AECDB7}"/>
              </a:ext>
            </a:extLst>
          </p:cNvPr>
          <p:cNvSpPr txBox="1"/>
          <p:nvPr/>
        </p:nvSpPr>
        <p:spPr>
          <a:xfrm>
            <a:off x="3323543" y="5509030"/>
            <a:ext cx="4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5C9D34-04CA-4DFA-9D66-C9835D127DDD}"/>
              </a:ext>
            </a:extLst>
          </p:cNvPr>
          <p:cNvSpPr txBox="1"/>
          <p:nvPr/>
        </p:nvSpPr>
        <p:spPr>
          <a:xfrm>
            <a:off x="4367014" y="5554064"/>
            <a:ext cx="6123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xanh.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197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3" grpId="0"/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1">
            <a:extLst>
              <a:ext uri="{FF2B5EF4-FFF2-40B4-BE49-F238E27FC236}">
                <a16:creationId xmlns:a16="http://schemas.microsoft.com/office/drawing/2014/main" id="{415F15DB-397A-4ABD-9553-AFE6737AC23E}"/>
              </a:ext>
            </a:extLst>
          </p:cNvPr>
          <p:cNvGraphicFramePr>
            <a:graphicFrameLocks noGrp="1"/>
          </p:cNvGraphicFramePr>
          <p:nvPr/>
        </p:nvGraphicFramePr>
        <p:xfrm>
          <a:off x="2584816" y="908720"/>
          <a:ext cx="7020780" cy="30260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245">
                  <a:extLst>
                    <a:ext uri="{9D8B030D-6E8A-4147-A177-3AD203B41FA5}">
                      <a16:colId xmlns:a16="http://schemas.microsoft.com/office/drawing/2014/main" val="4181011933"/>
                    </a:ext>
                  </a:extLst>
                </a:gridCol>
                <a:gridCol w="5023535">
                  <a:extLst>
                    <a:ext uri="{9D8B030D-6E8A-4147-A177-3AD203B41FA5}">
                      <a16:colId xmlns:a16="http://schemas.microsoft.com/office/drawing/2014/main" val="782793288"/>
                    </a:ext>
                  </a:extLst>
                </a:gridCol>
              </a:tblGrid>
              <a:tr h="8088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889610"/>
                  </a:ext>
                </a:extLst>
              </a:tr>
              <a:tr h="764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69902"/>
                  </a:ext>
                </a:extLst>
              </a:tr>
              <a:tr h="764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82555"/>
                  </a:ext>
                </a:extLst>
              </a:tr>
              <a:tr h="6873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1499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C9EF36-6BB2-4266-88A1-DAE5C323F9CA}"/>
              </a:ext>
            </a:extLst>
          </p:cNvPr>
          <p:cNvSpPr txBox="1"/>
          <p:nvPr/>
        </p:nvSpPr>
        <p:spPr>
          <a:xfrm>
            <a:off x="2891495" y="188331"/>
            <a:ext cx="6803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B5066D59-B580-4F7F-AC80-F384E12A85D0}"/>
              </a:ext>
            </a:extLst>
          </p:cNvPr>
          <p:cNvSpPr/>
          <p:nvPr/>
        </p:nvSpPr>
        <p:spPr>
          <a:xfrm>
            <a:off x="4997084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35B0BC42-F31E-4065-8C59-29FA6BB59B65}"/>
              </a:ext>
            </a:extLst>
          </p:cNvPr>
          <p:cNvSpPr/>
          <p:nvPr/>
        </p:nvSpPr>
        <p:spPr>
          <a:xfrm>
            <a:off x="5702762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15B27517-1CCD-4965-A164-91E95EA8B560}"/>
              </a:ext>
            </a:extLst>
          </p:cNvPr>
          <p:cNvSpPr/>
          <p:nvPr/>
        </p:nvSpPr>
        <p:spPr>
          <a:xfrm>
            <a:off x="6408440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9102E355-AE63-4BA7-9382-253E7E12D128}"/>
              </a:ext>
            </a:extLst>
          </p:cNvPr>
          <p:cNvSpPr/>
          <p:nvPr/>
        </p:nvSpPr>
        <p:spPr>
          <a:xfrm>
            <a:off x="7114118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1FEF3FC6-A1D3-4E87-8346-25F912EFB5D2}"/>
              </a:ext>
            </a:extLst>
          </p:cNvPr>
          <p:cNvSpPr/>
          <p:nvPr/>
        </p:nvSpPr>
        <p:spPr>
          <a:xfrm>
            <a:off x="7819796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C37F63B3-91A4-493B-893C-6C44FA7A37A2}"/>
              </a:ext>
            </a:extLst>
          </p:cNvPr>
          <p:cNvSpPr/>
          <p:nvPr/>
        </p:nvSpPr>
        <p:spPr>
          <a:xfrm>
            <a:off x="8525476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FE86CFBF-0A96-4D86-87C9-F4A11DF189D7}"/>
              </a:ext>
            </a:extLst>
          </p:cNvPr>
          <p:cNvSpPr/>
          <p:nvPr/>
        </p:nvSpPr>
        <p:spPr>
          <a:xfrm>
            <a:off x="4997084" y="1834414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CEBF5A39-9F24-4E3D-8872-991C9D5B98E5}"/>
              </a:ext>
            </a:extLst>
          </p:cNvPr>
          <p:cNvSpPr/>
          <p:nvPr/>
        </p:nvSpPr>
        <p:spPr>
          <a:xfrm>
            <a:off x="5702762" y="1834414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AD5C1242-4A1B-4C2F-A2B3-22268B512160}"/>
              </a:ext>
            </a:extLst>
          </p:cNvPr>
          <p:cNvSpPr/>
          <p:nvPr/>
        </p:nvSpPr>
        <p:spPr>
          <a:xfrm>
            <a:off x="6408440" y="1834414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E5C5872A-89D1-4A69-BDC6-FB1307D954CA}"/>
              </a:ext>
            </a:extLst>
          </p:cNvPr>
          <p:cNvSpPr/>
          <p:nvPr/>
        </p:nvSpPr>
        <p:spPr>
          <a:xfrm>
            <a:off x="7114118" y="1834414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17DFE586-21F4-431A-9389-6C5F5EDBB172}"/>
              </a:ext>
            </a:extLst>
          </p:cNvPr>
          <p:cNvSpPr/>
          <p:nvPr/>
        </p:nvSpPr>
        <p:spPr>
          <a:xfrm>
            <a:off x="7819796" y="1834414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BAB9FAAD-BB04-40F8-B23E-BC2770566464}"/>
              </a:ext>
            </a:extLst>
          </p:cNvPr>
          <p:cNvSpPr/>
          <p:nvPr/>
        </p:nvSpPr>
        <p:spPr>
          <a:xfrm>
            <a:off x="4997084" y="2626501"/>
            <a:ext cx="504056" cy="516180"/>
          </a:xfrm>
          <a:prstGeom prst="cub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0044E5DC-F680-4F48-B332-04C637795132}"/>
              </a:ext>
            </a:extLst>
          </p:cNvPr>
          <p:cNvSpPr/>
          <p:nvPr/>
        </p:nvSpPr>
        <p:spPr>
          <a:xfrm>
            <a:off x="5702762" y="2626501"/>
            <a:ext cx="504056" cy="516180"/>
          </a:xfrm>
          <a:prstGeom prst="cub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15B3803E-D675-4C89-BDD2-430DECA36F70}"/>
              </a:ext>
            </a:extLst>
          </p:cNvPr>
          <p:cNvSpPr/>
          <p:nvPr/>
        </p:nvSpPr>
        <p:spPr>
          <a:xfrm>
            <a:off x="4997084" y="3346582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12DD4E09-86D1-4C2D-A236-B47F35CDC72E}"/>
              </a:ext>
            </a:extLst>
          </p:cNvPr>
          <p:cNvSpPr/>
          <p:nvPr/>
        </p:nvSpPr>
        <p:spPr>
          <a:xfrm>
            <a:off x="5702762" y="3346582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65FA27D3-2735-4755-9110-325B3D2843C7}"/>
              </a:ext>
            </a:extLst>
          </p:cNvPr>
          <p:cNvSpPr/>
          <p:nvPr/>
        </p:nvSpPr>
        <p:spPr>
          <a:xfrm>
            <a:off x="6408440" y="3346582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F3FB002D-7D3B-4399-825C-627665F3D943}"/>
              </a:ext>
            </a:extLst>
          </p:cNvPr>
          <p:cNvSpPr/>
          <p:nvPr/>
        </p:nvSpPr>
        <p:spPr>
          <a:xfrm>
            <a:off x="7114118" y="3346582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0B7F68B5-7DB8-4BE2-B48F-1DE9DF006534}"/>
              </a:ext>
            </a:extLst>
          </p:cNvPr>
          <p:cNvSpPr/>
          <p:nvPr/>
        </p:nvSpPr>
        <p:spPr>
          <a:xfrm>
            <a:off x="7819796" y="3346582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E9152B-3335-4DBC-9DED-580C2F67327F}"/>
              </a:ext>
            </a:extLst>
          </p:cNvPr>
          <p:cNvSpPr txBox="1"/>
          <p:nvPr/>
        </p:nvSpPr>
        <p:spPr>
          <a:xfrm>
            <a:off x="406574" y="4343887"/>
            <a:ext cx="896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466C8C-AAC5-4943-B791-72BE74F7690A}"/>
              </a:ext>
            </a:extLst>
          </p:cNvPr>
          <p:cNvCxnSpPr>
            <a:cxnSpLocks/>
          </p:cNvCxnSpPr>
          <p:nvPr/>
        </p:nvCxnSpPr>
        <p:spPr>
          <a:xfrm flipV="1">
            <a:off x="1955391" y="5543387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F508F1-1129-47E1-B6E6-082020BF921A}"/>
              </a:ext>
            </a:extLst>
          </p:cNvPr>
          <p:cNvCxnSpPr>
            <a:cxnSpLocks/>
          </p:cNvCxnSpPr>
          <p:nvPr/>
        </p:nvCxnSpPr>
        <p:spPr>
          <a:xfrm flipV="1">
            <a:off x="2122068" y="5554064"/>
            <a:ext cx="108012" cy="577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CC7C512-729E-4DEF-B405-2551D0AECDB7}"/>
              </a:ext>
            </a:extLst>
          </p:cNvPr>
          <p:cNvSpPr txBox="1"/>
          <p:nvPr/>
        </p:nvSpPr>
        <p:spPr>
          <a:xfrm>
            <a:off x="2497531" y="5554064"/>
            <a:ext cx="4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5C9D34-04CA-4DFA-9D66-C9835D127DDD}"/>
              </a:ext>
            </a:extLst>
          </p:cNvPr>
          <p:cNvSpPr txBox="1"/>
          <p:nvPr/>
        </p:nvSpPr>
        <p:spPr>
          <a:xfrm>
            <a:off x="4367014" y="5554064"/>
            <a:ext cx="6123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tím.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231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/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1">
            <a:extLst>
              <a:ext uri="{FF2B5EF4-FFF2-40B4-BE49-F238E27FC236}">
                <a16:creationId xmlns:a16="http://schemas.microsoft.com/office/drawing/2014/main" id="{415F15DB-397A-4ABD-9553-AFE6737AC23E}"/>
              </a:ext>
            </a:extLst>
          </p:cNvPr>
          <p:cNvGraphicFramePr>
            <a:graphicFrameLocks noGrp="1"/>
          </p:cNvGraphicFramePr>
          <p:nvPr/>
        </p:nvGraphicFramePr>
        <p:xfrm>
          <a:off x="2584816" y="908720"/>
          <a:ext cx="7020780" cy="30260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245">
                  <a:extLst>
                    <a:ext uri="{9D8B030D-6E8A-4147-A177-3AD203B41FA5}">
                      <a16:colId xmlns:a16="http://schemas.microsoft.com/office/drawing/2014/main" val="4181011933"/>
                    </a:ext>
                  </a:extLst>
                </a:gridCol>
                <a:gridCol w="5023535">
                  <a:extLst>
                    <a:ext uri="{9D8B030D-6E8A-4147-A177-3AD203B41FA5}">
                      <a16:colId xmlns:a16="http://schemas.microsoft.com/office/drawing/2014/main" val="782793288"/>
                    </a:ext>
                  </a:extLst>
                </a:gridCol>
              </a:tblGrid>
              <a:tr h="8088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889610"/>
                  </a:ext>
                </a:extLst>
              </a:tr>
              <a:tr h="764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69902"/>
                  </a:ext>
                </a:extLst>
              </a:tr>
              <a:tr h="764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82555"/>
                  </a:ext>
                </a:extLst>
              </a:tr>
              <a:tr h="6873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1499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C9EF36-6BB2-4266-88A1-DAE5C323F9CA}"/>
              </a:ext>
            </a:extLst>
          </p:cNvPr>
          <p:cNvSpPr txBox="1"/>
          <p:nvPr/>
        </p:nvSpPr>
        <p:spPr>
          <a:xfrm>
            <a:off x="2891495" y="188331"/>
            <a:ext cx="6803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B5066D59-B580-4F7F-AC80-F384E12A85D0}"/>
              </a:ext>
            </a:extLst>
          </p:cNvPr>
          <p:cNvSpPr/>
          <p:nvPr/>
        </p:nvSpPr>
        <p:spPr>
          <a:xfrm>
            <a:off x="4997084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35B0BC42-F31E-4065-8C59-29FA6BB59B65}"/>
              </a:ext>
            </a:extLst>
          </p:cNvPr>
          <p:cNvSpPr/>
          <p:nvPr/>
        </p:nvSpPr>
        <p:spPr>
          <a:xfrm>
            <a:off x="5702762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15B27517-1CCD-4965-A164-91E95EA8B560}"/>
              </a:ext>
            </a:extLst>
          </p:cNvPr>
          <p:cNvSpPr/>
          <p:nvPr/>
        </p:nvSpPr>
        <p:spPr>
          <a:xfrm>
            <a:off x="6408440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9102E355-AE63-4BA7-9382-253E7E12D128}"/>
              </a:ext>
            </a:extLst>
          </p:cNvPr>
          <p:cNvSpPr/>
          <p:nvPr/>
        </p:nvSpPr>
        <p:spPr>
          <a:xfrm>
            <a:off x="7114118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1FEF3FC6-A1D3-4E87-8346-25F912EFB5D2}"/>
              </a:ext>
            </a:extLst>
          </p:cNvPr>
          <p:cNvSpPr/>
          <p:nvPr/>
        </p:nvSpPr>
        <p:spPr>
          <a:xfrm>
            <a:off x="7819796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C37F63B3-91A4-493B-893C-6C44FA7A37A2}"/>
              </a:ext>
            </a:extLst>
          </p:cNvPr>
          <p:cNvSpPr/>
          <p:nvPr/>
        </p:nvSpPr>
        <p:spPr>
          <a:xfrm>
            <a:off x="8525476" y="1042326"/>
            <a:ext cx="504056" cy="516180"/>
          </a:xfrm>
          <a:prstGeom prst="cub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FE86CFBF-0A96-4D86-87C9-F4A11DF189D7}"/>
              </a:ext>
            </a:extLst>
          </p:cNvPr>
          <p:cNvSpPr/>
          <p:nvPr/>
        </p:nvSpPr>
        <p:spPr>
          <a:xfrm>
            <a:off x="4997084" y="1834414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CEBF5A39-9F24-4E3D-8872-991C9D5B98E5}"/>
              </a:ext>
            </a:extLst>
          </p:cNvPr>
          <p:cNvSpPr/>
          <p:nvPr/>
        </p:nvSpPr>
        <p:spPr>
          <a:xfrm>
            <a:off x="5702762" y="1834414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AD5C1242-4A1B-4C2F-A2B3-22268B512160}"/>
              </a:ext>
            </a:extLst>
          </p:cNvPr>
          <p:cNvSpPr/>
          <p:nvPr/>
        </p:nvSpPr>
        <p:spPr>
          <a:xfrm>
            <a:off x="6408440" y="1834414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E5C5872A-89D1-4A69-BDC6-FB1307D954CA}"/>
              </a:ext>
            </a:extLst>
          </p:cNvPr>
          <p:cNvSpPr/>
          <p:nvPr/>
        </p:nvSpPr>
        <p:spPr>
          <a:xfrm>
            <a:off x="7114118" y="1834414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17DFE586-21F4-431A-9389-6C5F5EDBB172}"/>
              </a:ext>
            </a:extLst>
          </p:cNvPr>
          <p:cNvSpPr/>
          <p:nvPr/>
        </p:nvSpPr>
        <p:spPr>
          <a:xfrm>
            <a:off x="7819796" y="1834414"/>
            <a:ext cx="504056" cy="516180"/>
          </a:xfrm>
          <a:prstGeom prst="cub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BAB9FAAD-BB04-40F8-B23E-BC2770566464}"/>
              </a:ext>
            </a:extLst>
          </p:cNvPr>
          <p:cNvSpPr/>
          <p:nvPr/>
        </p:nvSpPr>
        <p:spPr>
          <a:xfrm>
            <a:off x="4997084" y="2626501"/>
            <a:ext cx="504056" cy="516180"/>
          </a:xfrm>
          <a:prstGeom prst="cub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0044E5DC-F680-4F48-B332-04C637795132}"/>
              </a:ext>
            </a:extLst>
          </p:cNvPr>
          <p:cNvSpPr/>
          <p:nvPr/>
        </p:nvSpPr>
        <p:spPr>
          <a:xfrm>
            <a:off x="5702762" y="2626501"/>
            <a:ext cx="504056" cy="516180"/>
          </a:xfrm>
          <a:prstGeom prst="cub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15B3803E-D675-4C89-BDD2-430DECA36F70}"/>
              </a:ext>
            </a:extLst>
          </p:cNvPr>
          <p:cNvSpPr/>
          <p:nvPr/>
        </p:nvSpPr>
        <p:spPr>
          <a:xfrm>
            <a:off x="4997084" y="3346582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12DD4E09-86D1-4C2D-A236-B47F35CDC72E}"/>
              </a:ext>
            </a:extLst>
          </p:cNvPr>
          <p:cNvSpPr/>
          <p:nvPr/>
        </p:nvSpPr>
        <p:spPr>
          <a:xfrm>
            <a:off x="5702762" y="3346582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65FA27D3-2735-4755-9110-325B3D2843C7}"/>
              </a:ext>
            </a:extLst>
          </p:cNvPr>
          <p:cNvSpPr/>
          <p:nvPr/>
        </p:nvSpPr>
        <p:spPr>
          <a:xfrm>
            <a:off x="6408440" y="3346582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F3FB002D-7D3B-4399-825C-627665F3D943}"/>
              </a:ext>
            </a:extLst>
          </p:cNvPr>
          <p:cNvSpPr/>
          <p:nvPr/>
        </p:nvSpPr>
        <p:spPr>
          <a:xfrm>
            <a:off x="7114118" y="3346582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0B7F68B5-7DB8-4BE2-B48F-1DE9DF006534}"/>
              </a:ext>
            </a:extLst>
          </p:cNvPr>
          <p:cNvSpPr/>
          <p:nvPr/>
        </p:nvSpPr>
        <p:spPr>
          <a:xfrm>
            <a:off x="7819796" y="3346582"/>
            <a:ext cx="504056" cy="516180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E9152B-3335-4DBC-9DED-580C2F67327F}"/>
              </a:ext>
            </a:extLst>
          </p:cNvPr>
          <p:cNvSpPr txBox="1"/>
          <p:nvPr/>
        </p:nvSpPr>
        <p:spPr>
          <a:xfrm>
            <a:off x="176148" y="4345982"/>
            <a:ext cx="12061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5C9D34-04CA-4DFA-9D66-C9835D127DDD}"/>
              </a:ext>
            </a:extLst>
          </p:cNvPr>
          <p:cNvSpPr txBox="1"/>
          <p:nvPr/>
        </p:nvSpPr>
        <p:spPr>
          <a:xfrm>
            <a:off x="1048114" y="5277065"/>
            <a:ext cx="104902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26446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E0069A-DA9E-4585-82E5-4AFA8C44B40D}"/>
              </a:ext>
            </a:extLst>
          </p:cNvPr>
          <p:cNvSpPr txBox="1"/>
          <p:nvPr/>
        </p:nvSpPr>
        <p:spPr>
          <a:xfrm>
            <a:off x="262558" y="188640"/>
            <a:ext cx="2581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Bodoni MT Black" panose="02070A03080606020203" pitchFamily="18" charset="0"/>
                <a:cs typeface="Arial" panose="020B0604020202020204" pitchFamily="34" charset="0"/>
              </a:rPr>
              <a:t>CỦNG CỐ</a:t>
            </a:r>
          </a:p>
        </p:txBody>
      </p:sp>
      <p:graphicFrame>
        <p:nvGraphicFramePr>
          <p:cNvPr id="43" name="Table 21">
            <a:extLst>
              <a:ext uri="{FF2B5EF4-FFF2-40B4-BE49-F238E27FC236}">
                <a16:creationId xmlns:a16="http://schemas.microsoft.com/office/drawing/2014/main" id="{F2F07036-379C-47A8-A80C-90B9036C5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168343"/>
              </p:ext>
            </p:extLst>
          </p:nvPr>
        </p:nvGraphicFramePr>
        <p:xfrm>
          <a:off x="2297662" y="1837216"/>
          <a:ext cx="8208912" cy="233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4181011933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782793288"/>
                    </a:ext>
                  </a:extLst>
                </a:gridCol>
              </a:tblGrid>
              <a:tr h="8088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tam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889610"/>
                  </a:ext>
                </a:extLst>
              </a:tr>
              <a:tr h="764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69902"/>
                  </a:ext>
                </a:extLst>
              </a:tr>
              <a:tr h="764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82555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D8D2326C-9B25-4C7C-9352-0818A1636E1C}"/>
              </a:ext>
            </a:extLst>
          </p:cNvPr>
          <p:cNvSpPr txBox="1"/>
          <p:nvPr/>
        </p:nvSpPr>
        <p:spPr>
          <a:xfrm>
            <a:off x="2388840" y="1053583"/>
            <a:ext cx="8026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8CB7020-46CB-42E7-A8D9-710BE8C26FF2}"/>
              </a:ext>
            </a:extLst>
          </p:cNvPr>
          <p:cNvSpPr txBox="1"/>
          <p:nvPr/>
        </p:nvSpPr>
        <p:spPr>
          <a:xfrm>
            <a:off x="988832" y="4507200"/>
            <a:ext cx="10015883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spcAft>
                <a:spcPts val="600"/>
              </a:spcAft>
              <a:buAutoNum type="alphaL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spcAft>
                <a:spcPts val="600"/>
              </a:spcAft>
              <a:buAutoNum type="alphaL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spcAft>
                <a:spcPts val="600"/>
              </a:spcAft>
              <a:buAutoNum type="alphaL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7E7D54-4C2E-4694-8ACF-323409AB8E9C}"/>
              </a:ext>
            </a:extLst>
          </p:cNvPr>
          <p:cNvSpPr txBox="1"/>
          <p:nvPr/>
        </p:nvSpPr>
        <p:spPr>
          <a:xfrm>
            <a:off x="2882952" y="214147"/>
            <a:ext cx="610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F650312-F597-42E7-A6D8-D14094FF0ECF}"/>
              </a:ext>
            </a:extLst>
          </p:cNvPr>
          <p:cNvSpPr/>
          <p:nvPr/>
        </p:nvSpPr>
        <p:spPr>
          <a:xfrm>
            <a:off x="5466014" y="1974514"/>
            <a:ext cx="576064" cy="504056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A337E19F-FAEF-4F74-AB98-E4DD33939533}"/>
              </a:ext>
            </a:extLst>
          </p:cNvPr>
          <p:cNvSpPr/>
          <p:nvPr/>
        </p:nvSpPr>
        <p:spPr>
          <a:xfrm>
            <a:off x="6319949" y="1974514"/>
            <a:ext cx="576064" cy="504056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6A720DFE-F094-4D7E-9B5F-7EC3DCE996D6}"/>
              </a:ext>
            </a:extLst>
          </p:cNvPr>
          <p:cNvSpPr/>
          <p:nvPr/>
        </p:nvSpPr>
        <p:spPr>
          <a:xfrm>
            <a:off x="7173884" y="1974514"/>
            <a:ext cx="576064" cy="504056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A3D23297-E364-4F9A-8753-C16661E8EF81}"/>
              </a:ext>
            </a:extLst>
          </p:cNvPr>
          <p:cNvSpPr/>
          <p:nvPr/>
        </p:nvSpPr>
        <p:spPr>
          <a:xfrm>
            <a:off x="8027820" y="1974514"/>
            <a:ext cx="576064" cy="504056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86377A-EE41-4B25-A0B4-BE8F037F0513}"/>
              </a:ext>
            </a:extLst>
          </p:cNvPr>
          <p:cNvSpPr/>
          <p:nvPr/>
        </p:nvSpPr>
        <p:spPr>
          <a:xfrm>
            <a:off x="5466014" y="2792154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095127F-DC94-4F43-ACF8-EC1F058D14FB}"/>
              </a:ext>
            </a:extLst>
          </p:cNvPr>
          <p:cNvSpPr/>
          <p:nvPr/>
        </p:nvSpPr>
        <p:spPr>
          <a:xfrm>
            <a:off x="6319949" y="2792154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7A5CCE1-9B78-4CAC-8312-7F8BBB140422}"/>
              </a:ext>
            </a:extLst>
          </p:cNvPr>
          <p:cNvSpPr/>
          <p:nvPr/>
        </p:nvSpPr>
        <p:spPr>
          <a:xfrm>
            <a:off x="7173884" y="2792154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4341BEA-D4E6-4B1E-9C3C-55A4D469A8B8}"/>
              </a:ext>
            </a:extLst>
          </p:cNvPr>
          <p:cNvSpPr/>
          <p:nvPr/>
        </p:nvSpPr>
        <p:spPr>
          <a:xfrm>
            <a:off x="8027819" y="2792154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F462ED4-D1CD-4169-9ED4-D50F3E021583}"/>
              </a:ext>
            </a:extLst>
          </p:cNvPr>
          <p:cNvSpPr/>
          <p:nvPr/>
        </p:nvSpPr>
        <p:spPr>
          <a:xfrm>
            <a:off x="8881754" y="2792154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FCE3446-4FF6-46AE-9DE8-7FC8C4A83DCE}"/>
              </a:ext>
            </a:extLst>
          </p:cNvPr>
          <p:cNvSpPr/>
          <p:nvPr/>
        </p:nvSpPr>
        <p:spPr>
          <a:xfrm>
            <a:off x="9735689" y="2792154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12C549-ED6B-4A71-B3C9-75D140BADF33}"/>
              </a:ext>
            </a:extLst>
          </p:cNvPr>
          <p:cNvSpPr/>
          <p:nvPr/>
        </p:nvSpPr>
        <p:spPr>
          <a:xfrm>
            <a:off x="5394006" y="3580202"/>
            <a:ext cx="720080" cy="387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050E93B-CDBE-4780-9A55-AC25ED2FDE2F}"/>
              </a:ext>
            </a:extLst>
          </p:cNvPr>
          <p:cNvSpPr/>
          <p:nvPr/>
        </p:nvSpPr>
        <p:spPr>
          <a:xfrm>
            <a:off x="6284379" y="3567122"/>
            <a:ext cx="720080" cy="387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A002FC6-0474-412C-8FFD-24C1A2B74285}"/>
              </a:ext>
            </a:extLst>
          </p:cNvPr>
          <p:cNvSpPr/>
          <p:nvPr/>
        </p:nvSpPr>
        <p:spPr>
          <a:xfrm>
            <a:off x="7230210" y="3580202"/>
            <a:ext cx="720080" cy="387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19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4" grpId="0"/>
      <p:bldP spid="63" grpId="0"/>
      <p:bldP spid="64" grpId="0"/>
      <p:bldP spid="6" grpId="0" animBg="1"/>
      <p:bldP spid="65" grpId="0" animBg="1"/>
      <p:bldP spid="66" grpId="0" animBg="1"/>
      <p:bldP spid="67" grpId="0" animBg="1"/>
      <p:bldP spid="12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13" grpId="0" animBg="1"/>
      <p:bldP spid="73" grpId="0" animBg="1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21">
            <a:extLst>
              <a:ext uri="{FF2B5EF4-FFF2-40B4-BE49-F238E27FC236}">
                <a16:creationId xmlns:a16="http://schemas.microsoft.com/office/drawing/2014/main" id="{F2F07036-379C-47A8-A80C-90B9036C5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59030"/>
              </p:ext>
            </p:extLst>
          </p:nvPr>
        </p:nvGraphicFramePr>
        <p:xfrm>
          <a:off x="2257579" y="1079707"/>
          <a:ext cx="8208912" cy="233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4181011933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782793288"/>
                    </a:ext>
                  </a:extLst>
                </a:gridCol>
              </a:tblGrid>
              <a:tr h="8088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tam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889610"/>
                  </a:ext>
                </a:extLst>
              </a:tr>
              <a:tr h="764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69902"/>
                  </a:ext>
                </a:extLst>
              </a:tr>
              <a:tr h="764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82555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D8D2326C-9B25-4C7C-9352-0818A1636E1C}"/>
              </a:ext>
            </a:extLst>
          </p:cNvPr>
          <p:cNvSpPr txBox="1"/>
          <p:nvPr/>
        </p:nvSpPr>
        <p:spPr>
          <a:xfrm>
            <a:off x="2348757" y="296074"/>
            <a:ext cx="8026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8CB7020-46CB-42E7-A8D9-710BE8C26FF2}"/>
              </a:ext>
            </a:extLst>
          </p:cNvPr>
          <p:cNvSpPr txBox="1"/>
          <p:nvPr/>
        </p:nvSpPr>
        <p:spPr>
          <a:xfrm>
            <a:off x="734965" y="3775665"/>
            <a:ext cx="8106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spcAft>
                <a:spcPts val="600"/>
              </a:spcAft>
              <a:buAutoNum type="alphaLcParenR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F650312-F597-42E7-A6D8-D14094FF0ECF}"/>
              </a:ext>
            </a:extLst>
          </p:cNvPr>
          <p:cNvSpPr/>
          <p:nvPr/>
        </p:nvSpPr>
        <p:spPr>
          <a:xfrm>
            <a:off x="5425931" y="1217005"/>
            <a:ext cx="576064" cy="504056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A337E19F-FAEF-4F74-AB98-E4DD33939533}"/>
              </a:ext>
            </a:extLst>
          </p:cNvPr>
          <p:cNvSpPr/>
          <p:nvPr/>
        </p:nvSpPr>
        <p:spPr>
          <a:xfrm>
            <a:off x="6279866" y="1217005"/>
            <a:ext cx="576064" cy="504056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6A720DFE-F094-4D7E-9B5F-7EC3DCE996D6}"/>
              </a:ext>
            </a:extLst>
          </p:cNvPr>
          <p:cNvSpPr/>
          <p:nvPr/>
        </p:nvSpPr>
        <p:spPr>
          <a:xfrm>
            <a:off x="7133801" y="1217005"/>
            <a:ext cx="576064" cy="504056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A3D23297-E364-4F9A-8753-C16661E8EF81}"/>
              </a:ext>
            </a:extLst>
          </p:cNvPr>
          <p:cNvSpPr/>
          <p:nvPr/>
        </p:nvSpPr>
        <p:spPr>
          <a:xfrm>
            <a:off x="7987737" y="1217005"/>
            <a:ext cx="576064" cy="504056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86377A-EE41-4B25-A0B4-BE8F037F0513}"/>
              </a:ext>
            </a:extLst>
          </p:cNvPr>
          <p:cNvSpPr/>
          <p:nvPr/>
        </p:nvSpPr>
        <p:spPr>
          <a:xfrm>
            <a:off x="5425931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095127F-DC94-4F43-ACF8-EC1F058D14FB}"/>
              </a:ext>
            </a:extLst>
          </p:cNvPr>
          <p:cNvSpPr/>
          <p:nvPr/>
        </p:nvSpPr>
        <p:spPr>
          <a:xfrm>
            <a:off x="6279866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7A5CCE1-9B78-4CAC-8312-7F8BBB140422}"/>
              </a:ext>
            </a:extLst>
          </p:cNvPr>
          <p:cNvSpPr/>
          <p:nvPr/>
        </p:nvSpPr>
        <p:spPr>
          <a:xfrm>
            <a:off x="7133801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4341BEA-D4E6-4B1E-9C3C-55A4D469A8B8}"/>
              </a:ext>
            </a:extLst>
          </p:cNvPr>
          <p:cNvSpPr/>
          <p:nvPr/>
        </p:nvSpPr>
        <p:spPr>
          <a:xfrm>
            <a:off x="7987736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F462ED4-D1CD-4169-9ED4-D50F3E021583}"/>
              </a:ext>
            </a:extLst>
          </p:cNvPr>
          <p:cNvSpPr/>
          <p:nvPr/>
        </p:nvSpPr>
        <p:spPr>
          <a:xfrm>
            <a:off x="8841671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FCE3446-4FF6-46AE-9DE8-7FC8C4A83DCE}"/>
              </a:ext>
            </a:extLst>
          </p:cNvPr>
          <p:cNvSpPr/>
          <p:nvPr/>
        </p:nvSpPr>
        <p:spPr>
          <a:xfrm>
            <a:off x="9695606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12C549-ED6B-4A71-B3C9-75D140BADF33}"/>
              </a:ext>
            </a:extLst>
          </p:cNvPr>
          <p:cNvSpPr/>
          <p:nvPr/>
        </p:nvSpPr>
        <p:spPr>
          <a:xfrm>
            <a:off x="5353923" y="2822693"/>
            <a:ext cx="720080" cy="387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050E93B-CDBE-4780-9A55-AC25ED2FDE2F}"/>
              </a:ext>
            </a:extLst>
          </p:cNvPr>
          <p:cNvSpPr/>
          <p:nvPr/>
        </p:nvSpPr>
        <p:spPr>
          <a:xfrm>
            <a:off x="6244296" y="2809613"/>
            <a:ext cx="720080" cy="387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A002FC6-0474-412C-8FFD-24C1A2B74285}"/>
              </a:ext>
            </a:extLst>
          </p:cNvPr>
          <p:cNvSpPr/>
          <p:nvPr/>
        </p:nvSpPr>
        <p:spPr>
          <a:xfrm>
            <a:off x="7190127" y="2822693"/>
            <a:ext cx="720080" cy="387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E57973-3D0C-44F6-95E2-E53AF0FD7316}"/>
              </a:ext>
            </a:extLst>
          </p:cNvPr>
          <p:cNvSpPr txBox="1"/>
          <p:nvPr/>
        </p:nvSpPr>
        <p:spPr>
          <a:xfrm>
            <a:off x="4378589" y="4437112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6B33FE-4482-4F75-9CBC-64CE533EDB31}"/>
              </a:ext>
            </a:extLst>
          </p:cNvPr>
          <p:cNvSpPr txBox="1"/>
          <p:nvPr/>
        </p:nvSpPr>
        <p:spPr>
          <a:xfrm>
            <a:off x="7430339" y="4438668"/>
            <a:ext cx="1390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01DE3B-37B9-4162-A32A-1BA302FE0B29}"/>
              </a:ext>
            </a:extLst>
          </p:cNvPr>
          <p:cNvSpPr txBox="1"/>
          <p:nvPr/>
        </p:nvSpPr>
        <p:spPr>
          <a:xfrm>
            <a:off x="4378589" y="5229200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54E78F-4FD4-4825-A928-4EB6D4BE8D62}"/>
              </a:ext>
            </a:extLst>
          </p:cNvPr>
          <p:cNvSpPr txBox="1"/>
          <p:nvPr/>
        </p:nvSpPr>
        <p:spPr>
          <a:xfrm>
            <a:off x="7452961" y="5230756"/>
            <a:ext cx="1390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E51FFD-C1A2-4F67-A3DB-36A7AD6877F6}"/>
              </a:ext>
            </a:extLst>
          </p:cNvPr>
          <p:cNvSpPr txBox="1"/>
          <p:nvPr/>
        </p:nvSpPr>
        <p:spPr>
          <a:xfrm>
            <a:off x="4378589" y="6032383"/>
            <a:ext cx="3009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7C0F8D-C91B-48CE-8494-140DC43B955A}"/>
              </a:ext>
            </a:extLst>
          </p:cNvPr>
          <p:cNvSpPr txBox="1"/>
          <p:nvPr/>
        </p:nvSpPr>
        <p:spPr>
          <a:xfrm>
            <a:off x="7430339" y="6033939"/>
            <a:ext cx="1390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513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2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21">
            <a:extLst>
              <a:ext uri="{FF2B5EF4-FFF2-40B4-BE49-F238E27FC236}">
                <a16:creationId xmlns:a16="http://schemas.microsoft.com/office/drawing/2014/main" id="{F2F07036-379C-47A8-A80C-90B9036C5AA7}"/>
              </a:ext>
            </a:extLst>
          </p:cNvPr>
          <p:cNvGraphicFramePr>
            <a:graphicFrameLocks noGrp="1"/>
          </p:cNvGraphicFramePr>
          <p:nvPr/>
        </p:nvGraphicFramePr>
        <p:xfrm>
          <a:off x="2257579" y="1079707"/>
          <a:ext cx="8208912" cy="233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4181011933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782793288"/>
                    </a:ext>
                  </a:extLst>
                </a:gridCol>
              </a:tblGrid>
              <a:tr h="8088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tam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889610"/>
                  </a:ext>
                </a:extLst>
              </a:tr>
              <a:tr h="764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69902"/>
                  </a:ext>
                </a:extLst>
              </a:tr>
              <a:tr h="764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82555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D8D2326C-9B25-4C7C-9352-0818A1636E1C}"/>
              </a:ext>
            </a:extLst>
          </p:cNvPr>
          <p:cNvSpPr txBox="1"/>
          <p:nvPr/>
        </p:nvSpPr>
        <p:spPr>
          <a:xfrm>
            <a:off x="2348757" y="296074"/>
            <a:ext cx="8026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8CB7020-46CB-42E7-A8D9-710BE8C26FF2}"/>
              </a:ext>
            </a:extLst>
          </p:cNvPr>
          <p:cNvSpPr txBox="1"/>
          <p:nvPr/>
        </p:nvSpPr>
        <p:spPr>
          <a:xfrm>
            <a:off x="180394" y="3765993"/>
            <a:ext cx="12010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F650312-F597-42E7-A6D8-D14094FF0ECF}"/>
              </a:ext>
            </a:extLst>
          </p:cNvPr>
          <p:cNvSpPr/>
          <p:nvPr/>
        </p:nvSpPr>
        <p:spPr>
          <a:xfrm>
            <a:off x="5425931" y="1217005"/>
            <a:ext cx="576064" cy="504056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A337E19F-FAEF-4F74-AB98-E4DD33939533}"/>
              </a:ext>
            </a:extLst>
          </p:cNvPr>
          <p:cNvSpPr/>
          <p:nvPr/>
        </p:nvSpPr>
        <p:spPr>
          <a:xfrm>
            <a:off x="6279866" y="1217005"/>
            <a:ext cx="576064" cy="504056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6A720DFE-F094-4D7E-9B5F-7EC3DCE996D6}"/>
              </a:ext>
            </a:extLst>
          </p:cNvPr>
          <p:cNvSpPr/>
          <p:nvPr/>
        </p:nvSpPr>
        <p:spPr>
          <a:xfrm>
            <a:off x="7133801" y="1217005"/>
            <a:ext cx="576064" cy="504056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A3D23297-E364-4F9A-8753-C16661E8EF81}"/>
              </a:ext>
            </a:extLst>
          </p:cNvPr>
          <p:cNvSpPr/>
          <p:nvPr/>
        </p:nvSpPr>
        <p:spPr>
          <a:xfrm>
            <a:off x="7987737" y="1217005"/>
            <a:ext cx="576064" cy="504056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86377A-EE41-4B25-A0B4-BE8F037F0513}"/>
              </a:ext>
            </a:extLst>
          </p:cNvPr>
          <p:cNvSpPr/>
          <p:nvPr/>
        </p:nvSpPr>
        <p:spPr>
          <a:xfrm>
            <a:off x="5425931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095127F-DC94-4F43-ACF8-EC1F058D14FB}"/>
              </a:ext>
            </a:extLst>
          </p:cNvPr>
          <p:cNvSpPr/>
          <p:nvPr/>
        </p:nvSpPr>
        <p:spPr>
          <a:xfrm>
            <a:off x="6279866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7A5CCE1-9B78-4CAC-8312-7F8BBB140422}"/>
              </a:ext>
            </a:extLst>
          </p:cNvPr>
          <p:cNvSpPr/>
          <p:nvPr/>
        </p:nvSpPr>
        <p:spPr>
          <a:xfrm>
            <a:off x="7133801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4341BEA-D4E6-4B1E-9C3C-55A4D469A8B8}"/>
              </a:ext>
            </a:extLst>
          </p:cNvPr>
          <p:cNvSpPr/>
          <p:nvPr/>
        </p:nvSpPr>
        <p:spPr>
          <a:xfrm>
            <a:off x="7987736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F462ED4-D1CD-4169-9ED4-D50F3E021583}"/>
              </a:ext>
            </a:extLst>
          </p:cNvPr>
          <p:cNvSpPr/>
          <p:nvPr/>
        </p:nvSpPr>
        <p:spPr>
          <a:xfrm>
            <a:off x="8841671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FCE3446-4FF6-46AE-9DE8-7FC8C4A83DCE}"/>
              </a:ext>
            </a:extLst>
          </p:cNvPr>
          <p:cNvSpPr/>
          <p:nvPr/>
        </p:nvSpPr>
        <p:spPr>
          <a:xfrm>
            <a:off x="9695606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12C549-ED6B-4A71-B3C9-75D140BADF33}"/>
              </a:ext>
            </a:extLst>
          </p:cNvPr>
          <p:cNvSpPr/>
          <p:nvPr/>
        </p:nvSpPr>
        <p:spPr>
          <a:xfrm>
            <a:off x="5353923" y="2822693"/>
            <a:ext cx="720080" cy="387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050E93B-CDBE-4780-9A55-AC25ED2FDE2F}"/>
              </a:ext>
            </a:extLst>
          </p:cNvPr>
          <p:cNvSpPr/>
          <p:nvPr/>
        </p:nvSpPr>
        <p:spPr>
          <a:xfrm>
            <a:off x="6244296" y="2809613"/>
            <a:ext cx="720080" cy="387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A002FC6-0474-412C-8FFD-24C1A2B74285}"/>
              </a:ext>
            </a:extLst>
          </p:cNvPr>
          <p:cNvSpPr/>
          <p:nvPr/>
        </p:nvSpPr>
        <p:spPr>
          <a:xfrm>
            <a:off x="7190127" y="2822693"/>
            <a:ext cx="720080" cy="387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A13DE-B5C9-49BA-B79C-7A0DFB78F557}"/>
              </a:ext>
            </a:extLst>
          </p:cNvPr>
          <p:cNvSpPr txBox="1"/>
          <p:nvPr/>
        </p:nvSpPr>
        <p:spPr>
          <a:xfrm>
            <a:off x="1723106" y="4698384"/>
            <a:ext cx="8260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tròn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28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21">
            <a:extLst>
              <a:ext uri="{FF2B5EF4-FFF2-40B4-BE49-F238E27FC236}">
                <a16:creationId xmlns:a16="http://schemas.microsoft.com/office/drawing/2014/main" id="{F2F07036-379C-47A8-A80C-90B9036C5AA7}"/>
              </a:ext>
            </a:extLst>
          </p:cNvPr>
          <p:cNvGraphicFramePr>
            <a:graphicFrameLocks noGrp="1"/>
          </p:cNvGraphicFramePr>
          <p:nvPr/>
        </p:nvGraphicFramePr>
        <p:xfrm>
          <a:off x="2257579" y="1079707"/>
          <a:ext cx="8208912" cy="233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4181011933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782793288"/>
                    </a:ext>
                  </a:extLst>
                </a:gridCol>
              </a:tblGrid>
              <a:tr h="8088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tam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889610"/>
                  </a:ext>
                </a:extLst>
              </a:tr>
              <a:tr h="764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69902"/>
                  </a:ext>
                </a:extLst>
              </a:tr>
              <a:tr h="764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82555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D8D2326C-9B25-4C7C-9352-0818A1636E1C}"/>
              </a:ext>
            </a:extLst>
          </p:cNvPr>
          <p:cNvSpPr txBox="1"/>
          <p:nvPr/>
        </p:nvSpPr>
        <p:spPr>
          <a:xfrm>
            <a:off x="2348757" y="296074"/>
            <a:ext cx="8026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8CB7020-46CB-42E7-A8D9-710BE8C26FF2}"/>
              </a:ext>
            </a:extLst>
          </p:cNvPr>
          <p:cNvSpPr txBox="1"/>
          <p:nvPr/>
        </p:nvSpPr>
        <p:spPr>
          <a:xfrm>
            <a:off x="147102" y="3922154"/>
            <a:ext cx="11896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F650312-F597-42E7-A6D8-D14094FF0ECF}"/>
              </a:ext>
            </a:extLst>
          </p:cNvPr>
          <p:cNvSpPr/>
          <p:nvPr/>
        </p:nvSpPr>
        <p:spPr>
          <a:xfrm>
            <a:off x="5425931" y="1217005"/>
            <a:ext cx="576064" cy="504056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A337E19F-FAEF-4F74-AB98-E4DD33939533}"/>
              </a:ext>
            </a:extLst>
          </p:cNvPr>
          <p:cNvSpPr/>
          <p:nvPr/>
        </p:nvSpPr>
        <p:spPr>
          <a:xfrm>
            <a:off x="6279866" y="1217005"/>
            <a:ext cx="576064" cy="504056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6A720DFE-F094-4D7E-9B5F-7EC3DCE996D6}"/>
              </a:ext>
            </a:extLst>
          </p:cNvPr>
          <p:cNvSpPr/>
          <p:nvPr/>
        </p:nvSpPr>
        <p:spPr>
          <a:xfrm>
            <a:off x="7133801" y="1217005"/>
            <a:ext cx="576064" cy="504056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A3D23297-E364-4F9A-8753-C16661E8EF81}"/>
              </a:ext>
            </a:extLst>
          </p:cNvPr>
          <p:cNvSpPr/>
          <p:nvPr/>
        </p:nvSpPr>
        <p:spPr>
          <a:xfrm>
            <a:off x="7987737" y="1217005"/>
            <a:ext cx="576064" cy="504056"/>
          </a:xfrm>
          <a:prstGeom prst="triangl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86377A-EE41-4B25-A0B4-BE8F037F0513}"/>
              </a:ext>
            </a:extLst>
          </p:cNvPr>
          <p:cNvSpPr/>
          <p:nvPr/>
        </p:nvSpPr>
        <p:spPr>
          <a:xfrm>
            <a:off x="5425931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095127F-DC94-4F43-ACF8-EC1F058D14FB}"/>
              </a:ext>
            </a:extLst>
          </p:cNvPr>
          <p:cNvSpPr/>
          <p:nvPr/>
        </p:nvSpPr>
        <p:spPr>
          <a:xfrm>
            <a:off x="6279866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7A5CCE1-9B78-4CAC-8312-7F8BBB140422}"/>
              </a:ext>
            </a:extLst>
          </p:cNvPr>
          <p:cNvSpPr/>
          <p:nvPr/>
        </p:nvSpPr>
        <p:spPr>
          <a:xfrm>
            <a:off x="7133801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4341BEA-D4E6-4B1E-9C3C-55A4D469A8B8}"/>
              </a:ext>
            </a:extLst>
          </p:cNvPr>
          <p:cNvSpPr/>
          <p:nvPr/>
        </p:nvSpPr>
        <p:spPr>
          <a:xfrm>
            <a:off x="7987736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F462ED4-D1CD-4169-9ED4-D50F3E021583}"/>
              </a:ext>
            </a:extLst>
          </p:cNvPr>
          <p:cNvSpPr/>
          <p:nvPr/>
        </p:nvSpPr>
        <p:spPr>
          <a:xfrm>
            <a:off x="8841671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FCE3446-4FF6-46AE-9DE8-7FC8C4A83DCE}"/>
              </a:ext>
            </a:extLst>
          </p:cNvPr>
          <p:cNvSpPr/>
          <p:nvPr/>
        </p:nvSpPr>
        <p:spPr>
          <a:xfrm>
            <a:off x="9695606" y="2034645"/>
            <a:ext cx="576064" cy="5040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12C549-ED6B-4A71-B3C9-75D140BADF33}"/>
              </a:ext>
            </a:extLst>
          </p:cNvPr>
          <p:cNvSpPr/>
          <p:nvPr/>
        </p:nvSpPr>
        <p:spPr>
          <a:xfrm>
            <a:off x="5353923" y="2822693"/>
            <a:ext cx="720080" cy="387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050E93B-CDBE-4780-9A55-AC25ED2FDE2F}"/>
              </a:ext>
            </a:extLst>
          </p:cNvPr>
          <p:cNvSpPr/>
          <p:nvPr/>
        </p:nvSpPr>
        <p:spPr>
          <a:xfrm>
            <a:off x="6244296" y="2809613"/>
            <a:ext cx="720080" cy="387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A002FC6-0474-412C-8FFD-24C1A2B74285}"/>
              </a:ext>
            </a:extLst>
          </p:cNvPr>
          <p:cNvSpPr/>
          <p:nvPr/>
        </p:nvSpPr>
        <p:spPr>
          <a:xfrm>
            <a:off x="7190127" y="2822693"/>
            <a:ext cx="720080" cy="387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A13DE-B5C9-49BA-B79C-7A0DFB78F557}"/>
              </a:ext>
            </a:extLst>
          </p:cNvPr>
          <p:cNvSpPr txBox="1"/>
          <p:nvPr/>
        </p:nvSpPr>
        <p:spPr>
          <a:xfrm>
            <a:off x="3729134" y="4737946"/>
            <a:ext cx="473214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 – 3 = 3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708D8-10E6-4EB7-ADA9-C5A10DF27751}"/>
              </a:ext>
            </a:extLst>
          </p:cNvPr>
          <p:cNvSpPr txBox="1"/>
          <p:nvPr/>
        </p:nvSpPr>
        <p:spPr>
          <a:xfrm>
            <a:off x="1385118" y="5789637"/>
            <a:ext cx="92337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394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2738" y="260648"/>
            <a:ext cx="87129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4646" y="1816371"/>
            <a:ext cx="10369152" cy="1224136"/>
          </a:xfrm>
        </p:spPr>
        <p:txBody>
          <a:bodyPr>
            <a:normAutofit/>
          </a:bodyPr>
          <a:lstStyle/>
          <a:p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27668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87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679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258441-7269-479C-8D07-999CB29F3B5F}"/>
              </a:ext>
            </a:extLst>
          </p:cNvPr>
          <p:cNvSpPr/>
          <p:nvPr/>
        </p:nvSpPr>
        <p:spPr>
          <a:xfrm>
            <a:off x="3430910" y="2492896"/>
            <a:ext cx="5328592" cy="36714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lant&#10;&#10;Description automatically generated">
            <a:extLst>
              <a:ext uri="{FF2B5EF4-FFF2-40B4-BE49-F238E27FC236}">
                <a16:creationId xmlns:a16="http://schemas.microsoft.com/office/drawing/2014/main" id="{E8BAC701-0EE9-4B40-BFC9-B92A8EA73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3614272" y="3804401"/>
            <a:ext cx="1048444" cy="1048444"/>
          </a:xfrm>
          <a:prstGeom prst="rect">
            <a:avLst/>
          </a:prstGeom>
        </p:spPr>
      </p:pic>
      <p:pic>
        <p:nvPicPr>
          <p:cNvPr id="4" name="Picture 3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544BC48-6026-42BD-B53C-30DFEEC055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59" y="2708120"/>
            <a:ext cx="1010094" cy="1010094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BCE58A0-4D70-44CF-8C0A-CA61F4801C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49" y="2924996"/>
            <a:ext cx="772234" cy="772234"/>
          </a:xfrm>
          <a:prstGeom prst="rect">
            <a:avLst/>
          </a:prstGeom>
        </p:spPr>
      </p:pic>
      <p:pic>
        <p:nvPicPr>
          <p:cNvPr id="6" name="Picture 5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BC1A833-6047-4A0F-84A6-67CE82AF2C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81" y="4963756"/>
            <a:ext cx="1010094" cy="1010094"/>
          </a:xfrm>
          <a:prstGeom prst="rect">
            <a:avLst/>
          </a:prstGeom>
        </p:spPr>
      </p:pic>
      <p:pic>
        <p:nvPicPr>
          <p:cNvPr id="7" name="Picture 6" descr="A picture containing plant&#10;&#10;Description automatically generated">
            <a:extLst>
              <a:ext uri="{FF2B5EF4-FFF2-40B4-BE49-F238E27FC236}">
                <a16:creationId xmlns:a16="http://schemas.microsoft.com/office/drawing/2014/main" id="{FED7F713-2A03-40C9-8270-93E1F8C11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4756965" y="2600726"/>
            <a:ext cx="1048444" cy="1048444"/>
          </a:xfrm>
          <a:prstGeom prst="rect">
            <a:avLst/>
          </a:prstGeom>
        </p:spPr>
      </p:pic>
      <p:pic>
        <p:nvPicPr>
          <p:cNvPr id="8" name="Picture 7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CF2A0A9-6A03-4866-81DB-7AB5A488F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59" y="3881929"/>
            <a:ext cx="1010094" cy="1010094"/>
          </a:xfrm>
          <a:prstGeom prst="rect">
            <a:avLst/>
          </a:prstGeom>
        </p:spPr>
      </p:pic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E777D97-052A-41CA-9EDE-8E03DBC280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47" y="2728665"/>
            <a:ext cx="772234" cy="772234"/>
          </a:xfrm>
          <a:prstGeom prst="rect">
            <a:avLst/>
          </a:prstGeom>
        </p:spPr>
      </p:pic>
      <p:pic>
        <p:nvPicPr>
          <p:cNvPr id="10" name="Picture 9" descr="A picture containing plant&#10;&#10;Description automatically generated">
            <a:extLst>
              <a:ext uri="{FF2B5EF4-FFF2-40B4-BE49-F238E27FC236}">
                <a16:creationId xmlns:a16="http://schemas.microsoft.com/office/drawing/2014/main" id="{CF0E4DCD-92BA-49F9-A8DF-490B21B23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7487219" y="2748007"/>
            <a:ext cx="1048444" cy="1048444"/>
          </a:xfrm>
          <a:prstGeom prst="rect">
            <a:avLst/>
          </a:prstGeom>
        </p:spPr>
      </p:pic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11F75AD-9823-49D1-A755-C6DC9AFF48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05" y="3953976"/>
            <a:ext cx="772234" cy="772234"/>
          </a:xfrm>
          <a:prstGeom prst="rect">
            <a:avLst/>
          </a:prstGeom>
        </p:spPr>
      </p:pic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B4577CB-6215-4EB2-8587-22E4C30A56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43" y="4949205"/>
            <a:ext cx="772234" cy="772234"/>
          </a:xfrm>
          <a:prstGeom prst="rect">
            <a:avLst/>
          </a:prstGeom>
        </p:spPr>
      </p:pic>
      <p:pic>
        <p:nvPicPr>
          <p:cNvPr id="13" name="Picture 12" descr="A picture containing plant&#10;&#10;Description automatically generated">
            <a:extLst>
              <a:ext uri="{FF2B5EF4-FFF2-40B4-BE49-F238E27FC236}">
                <a16:creationId xmlns:a16="http://schemas.microsoft.com/office/drawing/2014/main" id="{DDC6E7A2-DB27-41C7-849E-B83CF6DE6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7046321" y="4998484"/>
            <a:ext cx="1048444" cy="1048444"/>
          </a:xfrm>
          <a:prstGeom prst="rect">
            <a:avLst/>
          </a:prstGeom>
        </p:spPr>
      </p:pic>
      <p:pic>
        <p:nvPicPr>
          <p:cNvPr id="14" name="Picture 13" descr="A picture containing plant&#10;&#10;Description automatically generated">
            <a:extLst>
              <a:ext uri="{FF2B5EF4-FFF2-40B4-BE49-F238E27FC236}">
                <a16:creationId xmlns:a16="http://schemas.microsoft.com/office/drawing/2014/main" id="{49AA7BC5-A9E3-4B81-92AC-C92ED5559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6587594" y="3736262"/>
            <a:ext cx="1048444" cy="1048444"/>
          </a:xfrm>
          <a:prstGeom prst="rect">
            <a:avLst/>
          </a:prstGeom>
        </p:spPr>
      </p:pic>
      <p:pic>
        <p:nvPicPr>
          <p:cNvPr id="15" name="Picture 14" descr="A picture containing plant&#10;&#10;Description automatically generated">
            <a:extLst>
              <a:ext uri="{FF2B5EF4-FFF2-40B4-BE49-F238E27FC236}">
                <a16:creationId xmlns:a16="http://schemas.microsoft.com/office/drawing/2014/main" id="{A2735E70-35A5-4A71-9E48-4E25141C2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7758716" y="4024702"/>
            <a:ext cx="1048444" cy="1048444"/>
          </a:xfrm>
          <a:prstGeom prst="rect">
            <a:avLst/>
          </a:prstGeom>
        </p:spPr>
      </p:pic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A951708-2711-4FD0-8DE9-173F68DF0D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21" y="5159898"/>
            <a:ext cx="772234" cy="7722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2B6D03-96FB-4605-B796-D3EBAD08357F}"/>
              </a:ext>
            </a:extLst>
          </p:cNvPr>
          <p:cNvSpPr txBox="1"/>
          <p:nvPr/>
        </p:nvSpPr>
        <p:spPr>
          <a:xfrm>
            <a:off x="3613618" y="146474"/>
            <a:ext cx="4760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NHẬP – KIỂM ĐẾM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FA9D2E-6949-4FAC-A0CD-21C50DE7A99E}"/>
              </a:ext>
            </a:extLst>
          </p:cNvPr>
          <p:cNvSpPr txBox="1"/>
          <p:nvPr/>
        </p:nvSpPr>
        <p:spPr>
          <a:xfrm>
            <a:off x="730610" y="894457"/>
            <a:ext cx="10729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Kiểm đếm 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ố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long,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F2C339-ABCC-4D34-8C20-CA7714DAA0C8}"/>
              </a:ext>
            </a:extLst>
          </p:cNvPr>
          <p:cNvSpPr txBox="1"/>
          <p:nvPr/>
        </p:nvSpPr>
        <p:spPr>
          <a:xfrm>
            <a:off x="6923608" y="2974088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Thanh long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B77B33-AF32-4A09-A2A1-4275A0A95DE8}"/>
              </a:ext>
            </a:extLst>
          </p:cNvPr>
          <p:cNvSpPr txBox="1"/>
          <p:nvPr/>
        </p:nvSpPr>
        <p:spPr>
          <a:xfrm>
            <a:off x="10723147" y="291922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04B657-82AD-4B93-AB9E-0C104DF2DEC8}"/>
              </a:ext>
            </a:extLst>
          </p:cNvPr>
          <p:cNvGrpSpPr/>
          <p:nvPr/>
        </p:nvGrpSpPr>
        <p:grpSpPr>
          <a:xfrm>
            <a:off x="9119028" y="2953583"/>
            <a:ext cx="1140555" cy="593619"/>
            <a:chOff x="9242847" y="4310596"/>
            <a:chExt cx="1140555" cy="59361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C583F2A-3BE3-483A-AB0A-A7DCCE1A71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9830" y="4326595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8C0AF57-90B3-4CA3-A7A2-7C73929020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0794" y="4326595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EBB387-2897-4450-A559-24F645C4BE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1758" y="4326595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DB04CBB-9DCF-46C3-9602-BA2C0C3F4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2722" y="4326595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5FA8DEB-CB68-4453-9AB2-E60BC30350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42847" y="4551985"/>
              <a:ext cx="717822" cy="9675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D46D818-3899-4A7C-BB10-CE5AFAED20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5390" y="4310596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10EA02E-D78B-43E2-BBFB-8D0985BD2D99}"/>
              </a:ext>
            </a:extLst>
          </p:cNvPr>
          <p:cNvSpPr txBox="1"/>
          <p:nvPr/>
        </p:nvSpPr>
        <p:spPr>
          <a:xfrm>
            <a:off x="6894879" y="4061666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Dứa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F8A07E-DFE3-4D68-950E-0615C3BC4165}"/>
              </a:ext>
            </a:extLst>
          </p:cNvPr>
          <p:cNvSpPr txBox="1"/>
          <p:nvPr/>
        </p:nvSpPr>
        <p:spPr>
          <a:xfrm>
            <a:off x="10694418" y="400680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0BF937-1F44-492D-9CCE-0E06B249890B}"/>
              </a:ext>
            </a:extLst>
          </p:cNvPr>
          <p:cNvGrpSpPr/>
          <p:nvPr/>
        </p:nvGrpSpPr>
        <p:grpSpPr>
          <a:xfrm>
            <a:off x="9207282" y="4057160"/>
            <a:ext cx="349940" cy="577620"/>
            <a:chOff x="9359830" y="4326595"/>
            <a:chExt cx="349940" cy="57762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2B50237-6791-4835-8659-192C86B96A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9830" y="4326595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9F031B9-8027-43BD-9527-75BA1A15F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0794" y="4326595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F21A9E-D588-415B-B548-5AB24C9D1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1758" y="4326595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DE4F530-E45F-4E03-AF6A-7B49BF140B31}"/>
              </a:ext>
            </a:extLst>
          </p:cNvPr>
          <p:cNvSpPr txBox="1"/>
          <p:nvPr/>
        </p:nvSpPr>
        <p:spPr>
          <a:xfrm>
            <a:off x="6882153" y="5213794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9F93E3-FE2C-4BF9-AC1F-724D973E0670}"/>
              </a:ext>
            </a:extLst>
          </p:cNvPr>
          <p:cNvSpPr txBox="1"/>
          <p:nvPr/>
        </p:nvSpPr>
        <p:spPr>
          <a:xfrm>
            <a:off x="10681692" y="515893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684F56D-AB62-4A16-9A35-BDC04249CB10}"/>
              </a:ext>
            </a:extLst>
          </p:cNvPr>
          <p:cNvGrpSpPr/>
          <p:nvPr/>
        </p:nvGrpSpPr>
        <p:grpSpPr>
          <a:xfrm>
            <a:off x="9077573" y="5209288"/>
            <a:ext cx="717822" cy="577620"/>
            <a:chOff x="9242847" y="4326595"/>
            <a:chExt cx="717822" cy="57762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A2C5612-59C2-4107-B27D-2FA830202A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9830" y="4326595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7A72441-0E20-48BF-A194-921526DD61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0794" y="4326595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FAC62FC-1B4E-4CF2-B6B9-197535CBFC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1758" y="4326595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C3DFA42-B187-4F1B-8BF9-53881AE366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2722" y="4326595"/>
              <a:ext cx="108012" cy="5776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63476A8-187D-432F-9011-E32D7A5804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42847" y="4551985"/>
              <a:ext cx="717822" cy="9675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49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8" grpId="0"/>
      <p:bldP spid="19" grpId="0"/>
      <p:bldP spid="20" grpId="0"/>
      <p:bldP spid="21" grpId="0"/>
      <p:bldP spid="32" grpId="0"/>
      <p:bldP spid="33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8742" y="3448337"/>
            <a:ext cx="89518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 ĐỒ TRANH</a:t>
            </a:r>
            <a:endParaRPr lang="vi-VN" sz="60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5086" y="4653136"/>
            <a:ext cx="3113801" cy="1446550"/>
          </a:xfrm>
          <a:prstGeom prst="rect">
            <a:avLst/>
          </a:prstGeom>
          <a:solidFill>
            <a:srgbClr val="B25D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800" b="1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43868641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140AA0-2D19-4578-9DB6-CB392797B31A}"/>
              </a:ext>
            </a:extLst>
          </p:cNvPr>
          <p:cNvSpPr/>
          <p:nvPr/>
        </p:nvSpPr>
        <p:spPr>
          <a:xfrm>
            <a:off x="3430910" y="2292090"/>
            <a:ext cx="5328592" cy="36714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lant&#10;&#10;Description automatically generated">
            <a:extLst>
              <a:ext uri="{FF2B5EF4-FFF2-40B4-BE49-F238E27FC236}">
                <a16:creationId xmlns:a16="http://schemas.microsoft.com/office/drawing/2014/main" id="{3C9D6194-CF7C-41CF-9AF8-4AC10C541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3614272" y="3603595"/>
            <a:ext cx="1048444" cy="1048444"/>
          </a:xfrm>
          <a:prstGeom prst="rect">
            <a:avLst/>
          </a:prstGeom>
        </p:spPr>
      </p:pic>
      <p:pic>
        <p:nvPicPr>
          <p:cNvPr id="4" name="Picture 3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69B23FD-3DE6-4D37-B5B4-C98E4D2DA4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59" y="2507314"/>
            <a:ext cx="1010094" cy="1010094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9622F64-38EB-4224-AD6A-F61231B14C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49" y="2724190"/>
            <a:ext cx="772234" cy="772234"/>
          </a:xfrm>
          <a:prstGeom prst="rect">
            <a:avLst/>
          </a:prstGeom>
        </p:spPr>
      </p:pic>
      <p:pic>
        <p:nvPicPr>
          <p:cNvPr id="6" name="Picture 5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F720E8A-4646-45FF-8F15-9AE90D989E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81" y="4762950"/>
            <a:ext cx="1010094" cy="1010094"/>
          </a:xfrm>
          <a:prstGeom prst="rect">
            <a:avLst/>
          </a:prstGeom>
        </p:spPr>
      </p:pic>
      <p:pic>
        <p:nvPicPr>
          <p:cNvPr id="7" name="Picture 6" descr="A picture containing plant&#10;&#10;Description automatically generated">
            <a:extLst>
              <a:ext uri="{FF2B5EF4-FFF2-40B4-BE49-F238E27FC236}">
                <a16:creationId xmlns:a16="http://schemas.microsoft.com/office/drawing/2014/main" id="{57B87BF8-D514-4050-9BEF-FA70967E5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4756965" y="2399920"/>
            <a:ext cx="1048444" cy="1048444"/>
          </a:xfrm>
          <a:prstGeom prst="rect">
            <a:avLst/>
          </a:prstGeom>
        </p:spPr>
      </p:pic>
      <p:pic>
        <p:nvPicPr>
          <p:cNvPr id="8" name="Picture 7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8E3CE05-8B4B-4885-ADF8-E0A1D18459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59" y="3681123"/>
            <a:ext cx="1010094" cy="1010094"/>
          </a:xfrm>
          <a:prstGeom prst="rect">
            <a:avLst/>
          </a:prstGeom>
        </p:spPr>
      </p:pic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12E4E1-4E40-406C-85E5-2DF2178369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47" y="2527859"/>
            <a:ext cx="772234" cy="772234"/>
          </a:xfrm>
          <a:prstGeom prst="rect">
            <a:avLst/>
          </a:prstGeom>
        </p:spPr>
      </p:pic>
      <p:pic>
        <p:nvPicPr>
          <p:cNvPr id="10" name="Picture 9" descr="A picture containing plant&#10;&#10;Description automatically generated">
            <a:extLst>
              <a:ext uri="{FF2B5EF4-FFF2-40B4-BE49-F238E27FC236}">
                <a16:creationId xmlns:a16="http://schemas.microsoft.com/office/drawing/2014/main" id="{4988A997-4523-4B85-AF89-04C631E49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7487219" y="2547201"/>
            <a:ext cx="1048444" cy="1048444"/>
          </a:xfrm>
          <a:prstGeom prst="rect">
            <a:avLst/>
          </a:prstGeom>
        </p:spPr>
      </p:pic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156EA26-8001-49C8-A490-02A9042EA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05" y="3753170"/>
            <a:ext cx="772234" cy="772234"/>
          </a:xfrm>
          <a:prstGeom prst="rect">
            <a:avLst/>
          </a:prstGeom>
        </p:spPr>
      </p:pic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F305C99-E458-4AF2-9E3C-1FFCFE57B6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43" y="4748399"/>
            <a:ext cx="772234" cy="772234"/>
          </a:xfrm>
          <a:prstGeom prst="rect">
            <a:avLst/>
          </a:prstGeom>
        </p:spPr>
      </p:pic>
      <p:pic>
        <p:nvPicPr>
          <p:cNvPr id="13" name="Picture 12" descr="A picture containing plant&#10;&#10;Description automatically generated">
            <a:extLst>
              <a:ext uri="{FF2B5EF4-FFF2-40B4-BE49-F238E27FC236}">
                <a16:creationId xmlns:a16="http://schemas.microsoft.com/office/drawing/2014/main" id="{F4A1835B-6891-4C7B-A341-31C7AD4E1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7046321" y="4797678"/>
            <a:ext cx="1048444" cy="1048444"/>
          </a:xfrm>
          <a:prstGeom prst="rect">
            <a:avLst/>
          </a:prstGeom>
        </p:spPr>
      </p:pic>
      <p:pic>
        <p:nvPicPr>
          <p:cNvPr id="14" name="Picture 13" descr="A picture containing plant&#10;&#10;Description automatically generated">
            <a:extLst>
              <a:ext uri="{FF2B5EF4-FFF2-40B4-BE49-F238E27FC236}">
                <a16:creationId xmlns:a16="http://schemas.microsoft.com/office/drawing/2014/main" id="{595E6D04-E6F1-4801-AA32-4D8ADEEFE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6587594" y="3535456"/>
            <a:ext cx="1048444" cy="1048444"/>
          </a:xfrm>
          <a:prstGeom prst="rect">
            <a:avLst/>
          </a:prstGeom>
        </p:spPr>
      </p:pic>
      <p:pic>
        <p:nvPicPr>
          <p:cNvPr id="15" name="Picture 14" descr="A picture containing plant&#10;&#10;Description automatically generated">
            <a:extLst>
              <a:ext uri="{FF2B5EF4-FFF2-40B4-BE49-F238E27FC236}">
                <a16:creationId xmlns:a16="http://schemas.microsoft.com/office/drawing/2014/main" id="{FB122E44-D41E-4644-BEC9-E2CB84865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7758716" y="3823896"/>
            <a:ext cx="1048444" cy="1048444"/>
          </a:xfrm>
          <a:prstGeom prst="rect">
            <a:avLst/>
          </a:prstGeom>
        </p:spPr>
      </p:pic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E59C5FB-BD61-4DB3-8108-90832DAE0A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21" y="4959092"/>
            <a:ext cx="772234" cy="7722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A66EC9-87C1-4E89-9126-2C81170BAECD}"/>
              </a:ext>
            </a:extLst>
          </p:cNvPr>
          <p:cNvSpPr txBox="1"/>
          <p:nvPr/>
        </p:nvSpPr>
        <p:spPr>
          <a:xfrm>
            <a:off x="4874359" y="146474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LOẠI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408236-1F1F-45CA-9AE0-0C374905E2C7}"/>
              </a:ext>
            </a:extLst>
          </p:cNvPr>
          <p:cNvSpPr txBox="1"/>
          <p:nvPr/>
        </p:nvSpPr>
        <p:spPr>
          <a:xfrm>
            <a:off x="730610" y="894457"/>
            <a:ext cx="1072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lant&#10;&#10;Description automatically generated">
            <a:extLst>
              <a:ext uri="{FF2B5EF4-FFF2-40B4-BE49-F238E27FC236}">
                <a16:creationId xmlns:a16="http://schemas.microsoft.com/office/drawing/2014/main" id="{70B3875E-347D-431F-84D1-F7E22638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3959629" y="1496824"/>
            <a:ext cx="1048444" cy="1048444"/>
          </a:xfrm>
          <a:prstGeom prst="rect">
            <a:avLst/>
          </a:prstGeom>
        </p:spPr>
      </p:pic>
      <p:pic>
        <p:nvPicPr>
          <p:cNvPr id="3" name="Picture 2" descr="A picture containing plant&#10;&#10;Description automatically generated">
            <a:extLst>
              <a:ext uri="{FF2B5EF4-FFF2-40B4-BE49-F238E27FC236}">
                <a16:creationId xmlns:a16="http://schemas.microsoft.com/office/drawing/2014/main" id="{F53486BF-CB0C-46BB-84FB-736F6F8D3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4906667" y="1496824"/>
            <a:ext cx="1048444" cy="1048444"/>
          </a:xfrm>
          <a:prstGeom prst="rect">
            <a:avLst/>
          </a:prstGeom>
        </p:spPr>
      </p:pic>
      <p:pic>
        <p:nvPicPr>
          <p:cNvPr id="4" name="Picture 3" descr="A picture containing plant&#10;&#10;Description automatically generated">
            <a:extLst>
              <a:ext uri="{FF2B5EF4-FFF2-40B4-BE49-F238E27FC236}">
                <a16:creationId xmlns:a16="http://schemas.microsoft.com/office/drawing/2014/main" id="{263A8AAC-32DE-4A29-B663-61A384AE4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5853705" y="1496824"/>
            <a:ext cx="1048444" cy="1048444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85481E79-9A44-46A3-9BDD-06F97308D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6800743" y="1496824"/>
            <a:ext cx="1048444" cy="1048444"/>
          </a:xfrm>
          <a:prstGeom prst="rect">
            <a:avLst/>
          </a:prstGeom>
        </p:spPr>
      </p:pic>
      <p:pic>
        <p:nvPicPr>
          <p:cNvPr id="6" name="Picture 5" descr="A picture containing plant&#10;&#10;Description automatically generated">
            <a:extLst>
              <a:ext uri="{FF2B5EF4-FFF2-40B4-BE49-F238E27FC236}">
                <a16:creationId xmlns:a16="http://schemas.microsoft.com/office/drawing/2014/main" id="{3EBBAC1C-9C20-4023-A13E-847DF697C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7747781" y="1496824"/>
            <a:ext cx="1048444" cy="1048444"/>
          </a:xfrm>
          <a:prstGeom prst="rect">
            <a:avLst/>
          </a:prstGeom>
        </p:spPr>
      </p:pic>
      <p:pic>
        <p:nvPicPr>
          <p:cNvPr id="7" name="Picture 6" descr="A picture containing plant&#10;&#10;Description automatically generated">
            <a:extLst>
              <a:ext uri="{FF2B5EF4-FFF2-40B4-BE49-F238E27FC236}">
                <a16:creationId xmlns:a16="http://schemas.microsoft.com/office/drawing/2014/main" id="{5E2F75C9-23F6-48CC-8846-DF0D03136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8694818" y="1496824"/>
            <a:ext cx="1048444" cy="1048444"/>
          </a:xfrm>
          <a:prstGeom prst="rect">
            <a:avLst/>
          </a:prstGeom>
        </p:spPr>
      </p:pic>
      <p:pic>
        <p:nvPicPr>
          <p:cNvPr id="8" name="Picture 7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D484AE-0FBB-44F0-AEB0-E8E7430881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04" y="2879358"/>
            <a:ext cx="1036592" cy="1036592"/>
          </a:xfrm>
          <a:prstGeom prst="rect">
            <a:avLst/>
          </a:prstGeom>
        </p:spPr>
      </p:pic>
      <p:pic>
        <p:nvPicPr>
          <p:cNvPr id="9" name="Picture 8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E07B9DE-C21F-4D1A-9AF6-233263D331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55" y="2879358"/>
            <a:ext cx="1036592" cy="1036592"/>
          </a:xfrm>
          <a:prstGeom prst="rect">
            <a:avLst/>
          </a:prstGeom>
        </p:spPr>
      </p:pic>
      <p:pic>
        <p:nvPicPr>
          <p:cNvPr id="10" name="Picture 9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2DFE9BA-31C4-4744-B682-B2D5429B5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768" y="2879358"/>
            <a:ext cx="1036592" cy="1036592"/>
          </a:xfrm>
          <a:prstGeom prst="rect">
            <a:avLst/>
          </a:prstGeom>
        </p:spPr>
      </p:pic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D44153E-D29D-471F-ABDD-3120444A61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21" y="4319518"/>
            <a:ext cx="772234" cy="772234"/>
          </a:xfrm>
          <a:prstGeom prst="rect">
            <a:avLst/>
          </a:prstGeom>
        </p:spPr>
      </p:pic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79BFBDB-A76B-4C32-9801-B90243BDA3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72" y="4326190"/>
            <a:ext cx="772234" cy="772234"/>
          </a:xfrm>
          <a:prstGeom prst="rect">
            <a:avLst/>
          </a:prstGeom>
        </p:spPr>
      </p:pic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C07E2FF-9928-4FB2-AF2A-EB51DEC19C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947" y="4326190"/>
            <a:ext cx="772234" cy="772234"/>
          </a:xfrm>
          <a:prstGeom prst="rect">
            <a:avLst/>
          </a:prstGeom>
        </p:spPr>
      </p:pic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3D1943A-B54C-4B7C-8CDE-F5FC1789C3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48" y="4319518"/>
            <a:ext cx="772234" cy="772234"/>
          </a:xfrm>
          <a:prstGeom prst="rect">
            <a:avLst/>
          </a:prstGeom>
        </p:spPr>
      </p:pic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E6102B9-A11A-4FE0-8CC3-E4DF0B380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47" y="4352830"/>
            <a:ext cx="772234" cy="77223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1319EA-45C5-4FB0-BC2A-F47B12B9CCBD}"/>
              </a:ext>
            </a:extLst>
          </p:cNvPr>
          <p:cNvSpPr/>
          <p:nvPr/>
        </p:nvSpPr>
        <p:spPr>
          <a:xfrm>
            <a:off x="4150990" y="5949280"/>
            <a:ext cx="3888433" cy="739934"/>
          </a:xfrm>
          <a:prstGeom prst="roundRect">
            <a:avLst>
              <a:gd name="adj" fmla="val 32346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TRANH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384D91-341E-463A-9E30-B997FD60237F}"/>
              </a:ext>
            </a:extLst>
          </p:cNvPr>
          <p:cNvSpPr txBox="1"/>
          <p:nvPr/>
        </p:nvSpPr>
        <p:spPr>
          <a:xfrm>
            <a:off x="3918972" y="325027"/>
            <a:ext cx="4145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B04DD9FF-34A1-4DE4-8767-D8AC40A8C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605583"/>
              </p:ext>
            </p:extLst>
          </p:nvPr>
        </p:nvGraphicFramePr>
        <p:xfrm>
          <a:off x="1342678" y="1382611"/>
          <a:ext cx="8920808" cy="40927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4181011933"/>
                    </a:ext>
                  </a:extLst>
                </a:gridCol>
                <a:gridCol w="6544544">
                  <a:extLst>
                    <a:ext uri="{9D8B030D-6E8A-4147-A177-3AD203B41FA5}">
                      <a16:colId xmlns:a16="http://schemas.microsoft.com/office/drawing/2014/main" val="782793288"/>
                    </a:ext>
                  </a:extLst>
                </a:gridCol>
              </a:tblGrid>
              <a:tr h="136425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long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889610"/>
                  </a:ext>
                </a:extLst>
              </a:tr>
              <a:tr h="136425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Dứa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69902"/>
                  </a:ext>
                </a:extLst>
              </a:tr>
              <a:tr h="136425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Dâu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tây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08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6181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21">
            <a:extLst>
              <a:ext uri="{FF2B5EF4-FFF2-40B4-BE49-F238E27FC236}">
                <a16:creationId xmlns:a16="http://schemas.microsoft.com/office/drawing/2014/main" id="{99D0605E-1CEE-439D-8940-EC6FD2BBE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43410"/>
              </p:ext>
            </p:extLst>
          </p:nvPr>
        </p:nvGraphicFramePr>
        <p:xfrm>
          <a:off x="2422798" y="2083263"/>
          <a:ext cx="7416824" cy="2641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910">
                  <a:extLst>
                    <a:ext uri="{9D8B030D-6E8A-4147-A177-3AD203B41FA5}">
                      <a16:colId xmlns:a16="http://schemas.microsoft.com/office/drawing/2014/main" val="4181011933"/>
                    </a:ext>
                  </a:extLst>
                </a:gridCol>
                <a:gridCol w="5306914">
                  <a:extLst>
                    <a:ext uri="{9D8B030D-6E8A-4147-A177-3AD203B41FA5}">
                      <a16:colId xmlns:a16="http://schemas.microsoft.com/office/drawing/2014/main" val="782793288"/>
                    </a:ext>
                  </a:extLst>
                </a:gridCol>
              </a:tblGrid>
              <a:tr h="9136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long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88961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Dứa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699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Dâu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082555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34C5D5-4109-4A20-9996-618D7845B440}"/>
              </a:ext>
            </a:extLst>
          </p:cNvPr>
          <p:cNvSpPr/>
          <p:nvPr/>
        </p:nvSpPr>
        <p:spPr>
          <a:xfrm>
            <a:off x="4158976" y="142993"/>
            <a:ext cx="3888433" cy="739934"/>
          </a:xfrm>
          <a:prstGeom prst="roundRect">
            <a:avLst>
              <a:gd name="adj" fmla="val 32346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TRANH</a:t>
            </a:r>
          </a:p>
        </p:txBody>
      </p:sp>
      <p:pic>
        <p:nvPicPr>
          <p:cNvPr id="3" name="Picture 2" descr="A picture containing plant&#10;&#10;Description automatically generated">
            <a:extLst>
              <a:ext uri="{FF2B5EF4-FFF2-40B4-BE49-F238E27FC236}">
                <a16:creationId xmlns:a16="http://schemas.microsoft.com/office/drawing/2014/main" id="{DBFCE158-B916-41D3-9E49-C7118DEBE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4935887" y="2125665"/>
            <a:ext cx="705238" cy="705238"/>
          </a:xfrm>
          <a:prstGeom prst="rect">
            <a:avLst/>
          </a:prstGeom>
        </p:spPr>
      </p:pic>
      <p:pic>
        <p:nvPicPr>
          <p:cNvPr id="4" name="Picture 3" descr="A picture containing plant&#10;&#10;Description automatically generated">
            <a:extLst>
              <a:ext uri="{FF2B5EF4-FFF2-40B4-BE49-F238E27FC236}">
                <a16:creationId xmlns:a16="http://schemas.microsoft.com/office/drawing/2014/main" id="{3BE2A061-FB5C-4A22-90B7-EA4AD6A0C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5716376" y="2125665"/>
            <a:ext cx="705238" cy="705238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DA6045D1-F666-49B0-B616-035871442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6496865" y="2125665"/>
            <a:ext cx="705238" cy="705238"/>
          </a:xfrm>
          <a:prstGeom prst="rect">
            <a:avLst/>
          </a:prstGeom>
        </p:spPr>
      </p:pic>
      <p:pic>
        <p:nvPicPr>
          <p:cNvPr id="6" name="Picture 5" descr="A picture containing plant&#10;&#10;Description automatically generated">
            <a:extLst>
              <a:ext uri="{FF2B5EF4-FFF2-40B4-BE49-F238E27FC236}">
                <a16:creationId xmlns:a16="http://schemas.microsoft.com/office/drawing/2014/main" id="{0A23B0CA-4D2F-49E1-9309-8108E60D3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7277354" y="2125665"/>
            <a:ext cx="705238" cy="705238"/>
          </a:xfrm>
          <a:prstGeom prst="rect">
            <a:avLst/>
          </a:prstGeom>
        </p:spPr>
      </p:pic>
      <p:pic>
        <p:nvPicPr>
          <p:cNvPr id="7" name="Picture 6" descr="A picture containing plant&#10;&#10;Description automatically generated">
            <a:extLst>
              <a:ext uri="{FF2B5EF4-FFF2-40B4-BE49-F238E27FC236}">
                <a16:creationId xmlns:a16="http://schemas.microsoft.com/office/drawing/2014/main" id="{94608B37-AB45-4EE0-B748-B7E17D856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8057843" y="2125665"/>
            <a:ext cx="705238" cy="705238"/>
          </a:xfrm>
          <a:prstGeom prst="rect">
            <a:avLst/>
          </a:prstGeom>
        </p:spPr>
      </p:pic>
      <p:pic>
        <p:nvPicPr>
          <p:cNvPr id="8" name="Picture 7" descr="A picture containing plant&#10;&#10;Description automatically generated">
            <a:extLst>
              <a:ext uri="{FF2B5EF4-FFF2-40B4-BE49-F238E27FC236}">
                <a16:creationId xmlns:a16="http://schemas.microsoft.com/office/drawing/2014/main" id="{39DC278F-5342-4D75-BCDC-88623BB26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8838334" y="2125665"/>
            <a:ext cx="705238" cy="705238"/>
          </a:xfrm>
          <a:prstGeom prst="rect">
            <a:avLst/>
          </a:prstGeom>
        </p:spPr>
      </p:pic>
      <p:pic>
        <p:nvPicPr>
          <p:cNvPr id="9" name="Picture 8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0C7A76-256C-43B0-B6AD-1639ECCEAD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78" y="3071946"/>
            <a:ext cx="697267" cy="697267"/>
          </a:xfrm>
          <a:prstGeom prst="rect">
            <a:avLst/>
          </a:prstGeom>
        </p:spPr>
      </p:pic>
      <p:pic>
        <p:nvPicPr>
          <p:cNvPr id="10" name="Picture 9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E165E16-6A28-4E7C-9C30-80EADBBE2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3071946"/>
            <a:ext cx="697267" cy="697267"/>
          </a:xfrm>
          <a:prstGeom prst="rect">
            <a:avLst/>
          </a:prstGeom>
        </p:spPr>
      </p:pic>
      <p:pic>
        <p:nvPicPr>
          <p:cNvPr id="11" name="Picture 10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0497DEB-FB71-4F93-89D6-8E440C402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13" y="3071946"/>
            <a:ext cx="697267" cy="697267"/>
          </a:xfrm>
          <a:prstGeom prst="rect">
            <a:avLst/>
          </a:prstGeom>
        </p:spPr>
      </p:pic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844EE75-C7E4-4190-8AA8-C076A4395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00" y="4007050"/>
            <a:ext cx="574078" cy="574078"/>
          </a:xfrm>
          <a:prstGeom prst="rect">
            <a:avLst/>
          </a:prstGeom>
        </p:spPr>
      </p:pic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7CE6F77-A81C-423A-940C-1458ADC30A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89" y="4007050"/>
            <a:ext cx="574078" cy="574078"/>
          </a:xfrm>
          <a:prstGeom prst="rect">
            <a:avLst/>
          </a:prstGeom>
        </p:spPr>
      </p:pic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C74A41B-42E3-4CBE-A29E-656CFFA735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43" y="4007050"/>
            <a:ext cx="574078" cy="574078"/>
          </a:xfrm>
          <a:prstGeom prst="rect">
            <a:avLst/>
          </a:prstGeom>
        </p:spPr>
      </p:pic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43B7519-CC3C-467B-B5F5-1A0ADF61F8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26" y="4007050"/>
            <a:ext cx="574078" cy="574078"/>
          </a:xfrm>
          <a:prstGeom prst="rect">
            <a:avLst/>
          </a:prstGeom>
        </p:spPr>
      </p:pic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B9548B-F0DB-4E2D-B947-DF38B625C0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09" y="4007050"/>
            <a:ext cx="574078" cy="5740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168F51-4843-41D8-B768-A9A0224891F7}"/>
              </a:ext>
            </a:extLst>
          </p:cNvPr>
          <p:cNvSpPr txBox="1"/>
          <p:nvPr/>
        </p:nvSpPr>
        <p:spPr>
          <a:xfrm>
            <a:off x="4022362" y="1124744"/>
            <a:ext cx="4145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4993F0-2A3C-41C2-AF39-42DE75E555C3}"/>
              </a:ext>
            </a:extLst>
          </p:cNvPr>
          <p:cNvSpPr txBox="1"/>
          <p:nvPr/>
        </p:nvSpPr>
        <p:spPr>
          <a:xfrm>
            <a:off x="1215552" y="5229200"/>
            <a:ext cx="4032448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63FC80-DB80-4A45-A03F-BD0534ADD959}"/>
              </a:ext>
            </a:extLst>
          </p:cNvPr>
          <p:cNvSpPr txBox="1"/>
          <p:nvPr/>
        </p:nvSpPr>
        <p:spPr>
          <a:xfrm>
            <a:off x="4833260" y="5228967"/>
            <a:ext cx="4032448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4224AF-1F68-46A5-8F95-5234789DBD0B}"/>
              </a:ext>
            </a:extLst>
          </p:cNvPr>
          <p:cNvSpPr/>
          <p:nvPr/>
        </p:nvSpPr>
        <p:spPr>
          <a:xfrm>
            <a:off x="3889347" y="1010554"/>
            <a:ext cx="4521115" cy="83487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755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21">
            <a:extLst>
              <a:ext uri="{FF2B5EF4-FFF2-40B4-BE49-F238E27FC236}">
                <a16:creationId xmlns:a16="http://schemas.microsoft.com/office/drawing/2014/main" id="{99D0605E-1CEE-439D-8940-EC6FD2BBE3BA}"/>
              </a:ext>
            </a:extLst>
          </p:cNvPr>
          <p:cNvGraphicFramePr>
            <a:graphicFrameLocks noGrp="1"/>
          </p:cNvGraphicFramePr>
          <p:nvPr/>
        </p:nvGraphicFramePr>
        <p:xfrm>
          <a:off x="2422798" y="1939247"/>
          <a:ext cx="7416824" cy="2641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910">
                  <a:extLst>
                    <a:ext uri="{9D8B030D-6E8A-4147-A177-3AD203B41FA5}">
                      <a16:colId xmlns:a16="http://schemas.microsoft.com/office/drawing/2014/main" val="4181011933"/>
                    </a:ext>
                  </a:extLst>
                </a:gridCol>
                <a:gridCol w="5306914">
                  <a:extLst>
                    <a:ext uri="{9D8B030D-6E8A-4147-A177-3AD203B41FA5}">
                      <a16:colId xmlns:a16="http://schemas.microsoft.com/office/drawing/2014/main" val="782793288"/>
                    </a:ext>
                  </a:extLst>
                </a:gridCol>
              </a:tblGrid>
              <a:tr h="9136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long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88961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Dứa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699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Dâu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082555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34C5D5-4109-4A20-9996-618D7845B440}"/>
              </a:ext>
            </a:extLst>
          </p:cNvPr>
          <p:cNvSpPr/>
          <p:nvPr/>
        </p:nvSpPr>
        <p:spPr>
          <a:xfrm>
            <a:off x="4158976" y="142993"/>
            <a:ext cx="3888433" cy="739934"/>
          </a:xfrm>
          <a:prstGeom prst="roundRect">
            <a:avLst>
              <a:gd name="adj" fmla="val 32346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TRANH</a:t>
            </a:r>
          </a:p>
        </p:txBody>
      </p:sp>
      <p:pic>
        <p:nvPicPr>
          <p:cNvPr id="3" name="Picture 2" descr="A picture containing plant&#10;&#10;Description automatically generated">
            <a:extLst>
              <a:ext uri="{FF2B5EF4-FFF2-40B4-BE49-F238E27FC236}">
                <a16:creationId xmlns:a16="http://schemas.microsoft.com/office/drawing/2014/main" id="{DBFCE158-B916-41D3-9E49-C7118DEBE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4935887" y="1981649"/>
            <a:ext cx="705238" cy="705238"/>
          </a:xfrm>
          <a:prstGeom prst="rect">
            <a:avLst/>
          </a:prstGeom>
        </p:spPr>
      </p:pic>
      <p:pic>
        <p:nvPicPr>
          <p:cNvPr id="4" name="Picture 3" descr="A picture containing plant&#10;&#10;Description automatically generated">
            <a:extLst>
              <a:ext uri="{FF2B5EF4-FFF2-40B4-BE49-F238E27FC236}">
                <a16:creationId xmlns:a16="http://schemas.microsoft.com/office/drawing/2014/main" id="{3BE2A061-FB5C-4A22-90B7-EA4AD6A0C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5716376" y="1981649"/>
            <a:ext cx="705238" cy="705238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DA6045D1-F666-49B0-B616-035871442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6496865" y="1981649"/>
            <a:ext cx="705238" cy="705238"/>
          </a:xfrm>
          <a:prstGeom prst="rect">
            <a:avLst/>
          </a:prstGeom>
        </p:spPr>
      </p:pic>
      <p:pic>
        <p:nvPicPr>
          <p:cNvPr id="6" name="Picture 5" descr="A picture containing plant&#10;&#10;Description automatically generated">
            <a:extLst>
              <a:ext uri="{FF2B5EF4-FFF2-40B4-BE49-F238E27FC236}">
                <a16:creationId xmlns:a16="http://schemas.microsoft.com/office/drawing/2014/main" id="{0A23B0CA-4D2F-49E1-9309-8108E60D3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7277354" y="1981649"/>
            <a:ext cx="705238" cy="705238"/>
          </a:xfrm>
          <a:prstGeom prst="rect">
            <a:avLst/>
          </a:prstGeom>
        </p:spPr>
      </p:pic>
      <p:pic>
        <p:nvPicPr>
          <p:cNvPr id="7" name="Picture 6" descr="A picture containing plant&#10;&#10;Description automatically generated">
            <a:extLst>
              <a:ext uri="{FF2B5EF4-FFF2-40B4-BE49-F238E27FC236}">
                <a16:creationId xmlns:a16="http://schemas.microsoft.com/office/drawing/2014/main" id="{94608B37-AB45-4EE0-B748-B7E17D856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8057843" y="1981649"/>
            <a:ext cx="705238" cy="705238"/>
          </a:xfrm>
          <a:prstGeom prst="rect">
            <a:avLst/>
          </a:prstGeom>
        </p:spPr>
      </p:pic>
      <p:pic>
        <p:nvPicPr>
          <p:cNvPr id="8" name="Picture 7" descr="A picture containing plant&#10;&#10;Description automatically generated">
            <a:extLst>
              <a:ext uri="{FF2B5EF4-FFF2-40B4-BE49-F238E27FC236}">
                <a16:creationId xmlns:a16="http://schemas.microsoft.com/office/drawing/2014/main" id="{39DC278F-5342-4D75-BCDC-88623BB26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8838334" y="1981649"/>
            <a:ext cx="705238" cy="705238"/>
          </a:xfrm>
          <a:prstGeom prst="rect">
            <a:avLst/>
          </a:prstGeom>
        </p:spPr>
      </p:pic>
      <p:pic>
        <p:nvPicPr>
          <p:cNvPr id="9" name="Picture 8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0C7A76-256C-43B0-B6AD-1639ECCEAD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78" y="2927930"/>
            <a:ext cx="697267" cy="697267"/>
          </a:xfrm>
          <a:prstGeom prst="rect">
            <a:avLst/>
          </a:prstGeom>
        </p:spPr>
      </p:pic>
      <p:pic>
        <p:nvPicPr>
          <p:cNvPr id="10" name="Picture 9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E165E16-6A28-4E7C-9C30-80EADBBE2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2927930"/>
            <a:ext cx="697267" cy="697267"/>
          </a:xfrm>
          <a:prstGeom prst="rect">
            <a:avLst/>
          </a:prstGeom>
        </p:spPr>
      </p:pic>
      <p:pic>
        <p:nvPicPr>
          <p:cNvPr id="11" name="Picture 10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0497DEB-FB71-4F93-89D6-8E440C402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13" y="2927930"/>
            <a:ext cx="697267" cy="697267"/>
          </a:xfrm>
          <a:prstGeom prst="rect">
            <a:avLst/>
          </a:prstGeom>
        </p:spPr>
      </p:pic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844EE75-C7E4-4190-8AA8-C076A4395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00" y="3863034"/>
            <a:ext cx="574078" cy="574078"/>
          </a:xfrm>
          <a:prstGeom prst="rect">
            <a:avLst/>
          </a:prstGeom>
        </p:spPr>
      </p:pic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7CE6F77-A81C-423A-940C-1458ADC30A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89" y="3863034"/>
            <a:ext cx="574078" cy="574078"/>
          </a:xfrm>
          <a:prstGeom prst="rect">
            <a:avLst/>
          </a:prstGeom>
        </p:spPr>
      </p:pic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C74A41B-42E3-4CBE-A29E-656CFFA735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43" y="3863034"/>
            <a:ext cx="574078" cy="574078"/>
          </a:xfrm>
          <a:prstGeom prst="rect">
            <a:avLst/>
          </a:prstGeom>
        </p:spPr>
      </p:pic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43B7519-CC3C-467B-B5F5-1A0ADF61F8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26" y="3863034"/>
            <a:ext cx="574078" cy="574078"/>
          </a:xfrm>
          <a:prstGeom prst="rect">
            <a:avLst/>
          </a:prstGeom>
        </p:spPr>
      </p:pic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B9548B-F0DB-4E2D-B947-DF38B625C0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09" y="3863034"/>
            <a:ext cx="574078" cy="5740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168F51-4843-41D8-B768-A9A0224891F7}"/>
              </a:ext>
            </a:extLst>
          </p:cNvPr>
          <p:cNvSpPr txBox="1"/>
          <p:nvPr/>
        </p:nvSpPr>
        <p:spPr>
          <a:xfrm>
            <a:off x="4022362" y="1124744"/>
            <a:ext cx="4145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7909D3-3BDF-4023-AB6F-A8809DFD85BA}"/>
              </a:ext>
            </a:extLst>
          </p:cNvPr>
          <p:cNvSpPr txBox="1"/>
          <p:nvPr/>
        </p:nvSpPr>
        <p:spPr>
          <a:xfrm>
            <a:off x="870722" y="4810856"/>
            <a:ext cx="587255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E39BE7-1B05-4EA7-9842-DF58DA5C6D46}"/>
              </a:ext>
            </a:extLst>
          </p:cNvPr>
          <p:cNvSpPr txBox="1"/>
          <p:nvPr/>
        </p:nvSpPr>
        <p:spPr>
          <a:xfrm>
            <a:off x="2171899" y="5692458"/>
            <a:ext cx="8405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1CFC72-4330-44F8-8F1D-E2D20015D959}"/>
              </a:ext>
            </a:extLst>
          </p:cNvPr>
          <p:cNvCxnSpPr>
            <a:cxnSpLocks/>
          </p:cNvCxnSpPr>
          <p:nvPr/>
        </p:nvCxnSpPr>
        <p:spPr>
          <a:xfrm flipH="1">
            <a:off x="2206774" y="1733266"/>
            <a:ext cx="372653" cy="3024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4B567D-ECC3-4140-830D-FACAAEAA857A}"/>
              </a:ext>
            </a:extLst>
          </p:cNvPr>
          <p:cNvCxnSpPr>
            <a:cxnSpLocks/>
          </p:cNvCxnSpPr>
          <p:nvPr/>
        </p:nvCxnSpPr>
        <p:spPr>
          <a:xfrm flipH="1">
            <a:off x="4379378" y="1709519"/>
            <a:ext cx="190655" cy="3024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45ACA7-3569-4A08-AC24-6DB67FE179C5}"/>
              </a:ext>
            </a:extLst>
          </p:cNvPr>
          <p:cNvCxnSpPr>
            <a:cxnSpLocks/>
          </p:cNvCxnSpPr>
          <p:nvPr/>
        </p:nvCxnSpPr>
        <p:spPr>
          <a:xfrm flipH="1">
            <a:off x="1922140" y="4458708"/>
            <a:ext cx="2979269" cy="1592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3EFE15-8189-4D74-A186-D5E406BBAA92}"/>
              </a:ext>
            </a:extLst>
          </p:cNvPr>
          <p:cNvCxnSpPr>
            <a:cxnSpLocks/>
          </p:cNvCxnSpPr>
          <p:nvPr/>
        </p:nvCxnSpPr>
        <p:spPr>
          <a:xfrm flipH="1">
            <a:off x="1998607" y="1839583"/>
            <a:ext cx="2979269" cy="1592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AE2BBDE-2D19-40D9-B96D-F86B86D75E1F}"/>
              </a:ext>
            </a:extLst>
          </p:cNvPr>
          <p:cNvCxnSpPr>
            <a:cxnSpLocks/>
          </p:cNvCxnSpPr>
          <p:nvPr/>
        </p:nvCxnSpPr>
        <p:spPr>
          <a:xfrm flipH="1">
            <a:off x="4269152" y="1649820"/>
            <a:ext cx="372653" cy="3024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ECC7254-E3D5-44E4-8BB6-B28DF694D1AE}"/>
              </a:ext>
            </a:extLst>
          </p:cNvPr>
          <p:cNvCxnSpPr>
            <a:cxnSpLocks/>
          </p:cNvCxnSpPr>
          <p:nvPr/>
        </p:nvCxnSpPr>
        <p:spPr>
          <a:xfrm flipH="1">
            <a:off x="9567251" y="1709519"/>
            <a:ext cx="190655" cy="3024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99A89B-7DDE-4FB2-8B3C-7896036FE9E2}"/>
              </a:ext>
            </a:extLst>
          </p:cNvPr>
          <p:cNvCxnSpPr>
            <a:cxnSpLocks/>
          </p:cNvCxnSpPr>
          <p:nvPr/>
        </p:nvCxnSpPr>
        <p:spPr>
          <a:xfrm flipH="1">
            <a:off x="3984518" y="4460973"/>
            <a:ext cx="5783097" cy="73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FA4948-1E8D-4AC3-9A89-5186B8F6AC03}"/>
              </a:ext>
            </a:extLst>
          </p:cNvPr>
          <p:cNvCxnSpPr>
            <a:cxnSpLocks/>
          </p:cNvCxnSpPr>
          <p:nvPr/>
        </p:nvCxnSpPr>
        <p:spPr>
          <a:xfrm flipH="1">
            <a:off x="4060985" y="1839583"/>
            <a:ext cx="5842337" cy="758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5746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21">
            <a:extLst>
              <a:ext uri="{FF2B5EF4-FFF2-40B4-BE49-F238E27FC236}">
                <a16:creationId xmlns:a16="http://schemas.microsoft.com/office/drawing/2014/main" id="{99D0605E-1CEE-439D-8940-EC6FD2BBE3BA}"/>
              </a:ext>
            </a:extLst>
          </p:cNvPr>
          <p:cNvGraphicFramePr>
            <a:graphicFrameLocks noGrp="1"/>
          </p:cNvGraphicFramePr>
          <p:nvPr/>
        </p:nvGraphicFramePr>
        <p:xfrm>
          <a:off x="2422798" y="1939247"/>
          <a:ext cx="7416824" cy="2641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910">
                  <a:extLst>
                    <a:ext uri="{9D8B030D-6E8A-4147-A177-3AD203B41FA5}">
                      <a16:colId xmlns:a16="http://schemas.microsoft.com/office/drawing/2014/main" val="4181011933"/>
                    </a:ext>
                  </a:extLst>
                </a:gridCol>
                <a:gridCol w="5306914">
                  <a:extLst>
                    <a:ext uri="{9D8B030D-6E8A-4147-A177-3AD203B41FA5}">
                      <a16:colId xmlns:a16="http://schemas.microsoft.com/office/drawing/2014/main" val="782793288"/>
                    </a:ext>
                  </a:extLst>
                </a:gridCol>
              </a:tblGrid>
              <a:tr h="9136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long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88961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Dứa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699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Dâu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082555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34C5D5-4109-4A20-9996-618D7845B440}"/>
              </a:ext>
            </a:extLst>
          </p:cNvPr>
          <p:cNvSpPr/>
          <p:nvPr/>
        </p:nvSpPr>
        <p:spPr>
          <a:xfrm>
            <a:off x="4158976" y="142993"/>
            <a:ext cx="3888433" cy="739934"/>
          </a:xfrm>
          <a:prstGeom prst="roundRect">
            <a:avLst>
              <a:gd name="adj" fmla="val 32346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TRANH</a:t>
            </a:r>
          </a:p>
        </p:txBody>
      </p:sp>
      <p:pic>
        <p:nvPicPr>
          <p:cNvPr id="3" name="Picture 2" descr="A picture containing plant&#10;&#10;Description automatically generated">
            <a:extLst>
              <a:ext uri="{FF2B5EF4-FFF2-40B4-BE49-F238E27FC236}">
                <a16:creationId xmlns:a16="http://schemas.microsoft.com/office/drawing/2014/main" id="{DBFCE158-B916-41D3-9E49-C7118DEBE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4935887" y="1981649"/>
            <a:ext cx="705238" cy="705238"/>
          </a:xfrm>
          <a:prstGeom prst="rect">
            <a:avLst/>
          </a:prstGeom>
        </p:spPr>
      </p:pic>
      <p:pic>
        <p:nvPicPr>
          <p:cNvPr id="4" name="Picture 3" descr="A picture containing plant&#10;&#10;Description automatically generated">
            <a:extLst>
              <a:ext uri="{FF2B5EF4-FFF2-40B4-BE49-F238E27FC236}">
                <a16:creationId xmlns:a16="http://schemas.microsoft.com/office/drawing/2014/main" id="{3BE2A061-FB5C-4A22-90B7-EA4AD6A0C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5716376" y="1981649"/>
            <a:ext cx="705238" cy="705238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DA6045D1-F666-49B0-B616-035871442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6496865" y="1981649"/>
            <a:ext cx="705238" cy="705238"/>
          </a:xfrm>
          <a:prstGeom prst="rect">
            <a:avLst/>
          </a:prstGeom>
        </p:spPr>
      </p:pic>
      <p:pic>
        <p:nvPicPr>
          <p:cNvPr id="6" name="Picture 5" descr="A picture containing plant&#10;&#10;Description automatically generated">
            <a:extLst>
              <a:ext uri="{FF2B5EF4-FFF2-40B4-BE49-F238E27FC236}">
                <a16:creationId xmlns:a16="http://schemas.microsoft.com/office/drawing/2014/main" id="{0A23B0CA-4D2F-49E1-9309-8108E60D3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7277354" y="1981649"/>
            <a:ext cx="705238" cy="705238"/>
          </a:xfrm>
          <a:prstGeom prst="rect">
            <a:avLst/>
          </a:prstGeom>
        </p:spPr>
      </p:pic>
      <p:pic>
        <p:nvPicPr>
          <p:cNvPr id="7" name="Picture 6" descr="A picture containing plant&#10;&#10;Description automatically generated">
            <a:extLst>
              <a:ext uri="{FF2B5EF4-FFF2-40B4-BE49-F238E27FC236}">
                <a16:creationId xmlns:a16="http://schemas.microsoft.com/office/drawing/2014/main" id="{94608B37-AB45-4EE0-B748-B7E17D856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8057843" y="1981649"/>
            <a:ext cx="705238" cy="705238"/>
          </a:xfrm>
          <a:prstGeom prst="rect">
            <a:avLst/>
          </a:prstGeom>
        </p:spPr>
      </p:pic>
      <p:pic>
        <p:nvPicPr>
          <p:cNvPr id="8" name="Picture 7" descr="A picture containing plant&#10;&#10;Description automatically generated">
            <a:extLst>
              <a:ext uri="{FF2B5EF4-FFF2-40B4-BE49-F238E27FC236}">
                <a16:creationId xmlns:a16="http://schemas.microsoft.com/office/drawing/2014/main" id="{39DC278F-5342-4D75-BCDC-88623BB26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3">
            <a:off x="8838334" y="1981649"/>
            <a:ext cx="705238" cy="705238"/>
          </a:xfrm>
          <a:prstGeom prst="rect">
            <a:avLst/>
          </a:prstGeom>
        </p:spPr>
      </p:pic>
      <p:pic>
        <p:nvPicPr>
          <p:cNvPr id="9" name="Picture 8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0C7A76-256C-43B0-B6AD-1639ECCEAD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78" y="2927930"/>
            <a:ext cx="697267" cy="697267"/>
          </a:xfrm>
          <a:prstGeom prst="rect">
            <a:avLst/>
          </a:prstGeom>
        </p:spPr>
      </p:pic>
      <p:pic>
        <p:nvPicPr>
          <p:cNvPr id="10" name="Picture 9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E165E16-6A28-4E7C-9C30-80EADBBE2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2927930"/>
            <a:ext cx="697267" cy="697267"/>
          </a:xfrm>
          <a:prstGeom prst="rect">
            <a:avLst/>
          </a:prstGeom>
        </p:spPr>
      </p:pic>
      <p:pic>
        <p:nvPicPr>
          <p:cNvPr id="11" name="Picture 10" descr="A pineapp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0497DEB-FB71-4F93-89D6-8E440C402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13" y="2927930"/>
            <a:ext cx="697267" cy="697267"/>
          </a:xfrm>
          <a:prstGeom prst="rect">
            <a:avLst/>
          </a:prstGeom>
        </p:spPr>
      </p:pic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844EE75-C7E4-4190-8AA8-C076A4395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00" y="3863034"/>
            <a:ext cx="574078" cy="574078"/>
          </a:xfrm>
          <a:prstGeom prst="rect">
            <a:avLst/>
          </a:prstGeom>
        </p:spPr>
      </p:pic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7CE6F77-A81C-423A-940C-1458ADC30A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89" y="3863034"/>
            <a:ext cx="574078" cy="574078"/>
          </a:xfrm>
          <a:prstGeom prst="rect">
            <a:avLst/>
          </a:prstGeom>
        </p:spPr>
      </p:pic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C74A41B-42E3-4CBE-A29E-656CFFA735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43" y="3863034"/>
            <a:ext cx="574078" cy="574078"/>
          </a:xfrm>
          <a:prstGeom prst="rect">
            <a:avLst/>
          </a:prstGeom>
        </p:spPr>
      </p:pic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43B7519-CC3C-467B-B5F5-1A0ADF61F8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26" y="3863034"/>
            <a:ext cx="574078" cy="574078"/>
          </a:xfrm>
          <a:prstGeom prst="rect">
            <a:avLst/>
          </a:prstGeom>
        </p:spPr>
      </p:pic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B9548B-F0DB-4E2D-B947-DF38B625C0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09" y="3863034"/>
            <a:ext cx="574078" cy="5740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168F51-4843-41D8-B768-A9A0224891F7}"/>
              </a:ext>
            </a:extLst>
          </p:cNvPr>
          <p:cNvSpPr txBox="1"/>
          <p:nvPr/>
        </p:nvSpPr>
        <p:spPr>
          <a:xfrm>
            <a:off x="4022362" y="1124744"/>
            <a:ext cx="4145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4993F0-2A3C-41C2-AF39-42DE75E555C3}"/>
              </a:ext>
            </a:extLst>
          </p:cNvPr>
          <p:cNvSpPr txBox="1"/>
          <p:nvPr/>
        </p:nvSpPr>
        <p:spPr>
          <a:xfrm>
            <a:off x="595924" y="5301208"/>
            <a:ext cx="1087320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long,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dứa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9B8BAC-0BAA-4E91-8790-E43CED48AE73}"/>
              </a:ext>
            </a:extLst>
          </p:cNvPr>
          <p:cNvSpPr txBox="1"/>
          <p:nvPr/>
        </p:nvSpPr>
        <p:spPr>
          <a:xfrm>
            <a:off x="582541" y="4621865"/>
            <a:ext cx="587255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47037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568</Words>
  <Application>Microsoft Office PowerPoint</Application>
  <PresentationFormat>Custom</PresentationFormat>
  <Paragraphs>112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Bodoni MT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MinhThangPC.VN</cp:lastModifiedBy>
  <cp:revision>41</cp:revision>
  <dcterms:created xsi:type="dcterms:W3CDTF">2021-08-13T05:34:26Z</dcterms:created>
  <dcterms:modified xsi:type="dcterms:W3CDTF">2023-04-20T05:08:15Z</dcterms:modified>
</cp:coreProperties>
</file>