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75" r:id="rId3"/>
    <p:sldId id="268" r:id="rId4"/>
    <p:sldId id="375" r:id="rId5"/>
    <p:sldId id="376" r:id="rId6"/>
    <p:sldId id="377" r:id="rId7"/>
    <p:sldId id="263" r:id="rId8"/>
    <p:sldId id="378" r:id="rId9"/>
    <p:sldId id="379" r:id="rId10"/>
    <p:sldId id="380" r:id="rId11"/>
    <p:sldId id="381" r:id="rId12"/>
    <p:sldId id="382" r:id="rId13"/>
    <p:sldId id="274" r:id="rId1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BAD7"/>
    <a:srgbClr val="78BFB3"/>
    <a:srgbClr val="48D99B"/>
    <a:srgbClr val="FFFFFF"/>
    <a:srgbClr val="FAE1E5"/>
    <a:srgbClr val="2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78598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66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5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openxmlformats.org/officeDocument/2006/relationships/image" Target="../media/image4.gi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4.gif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342678" y="764704"/>
            <a:ext cx="849694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8542" y="116632"/>
            <a:ext cx="864096" cy="864096"/>
          </a:xfrm>
          <a:prstGeom prst="ellipse">
            <a:avLst/>
          </a:prstGeom>
          <a:solidFill>
            <a:srgbClr val="2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5BAAF-1C50-4C89-90D7-A9C5872DAC0C}"/>
              </a:ext>
            </a:extLst>
          </p:cNvPr>
          <p:cNvGrpSpPr/>
          <p:nvPr/>
        </p:nvGrpSpPr>
        <p:grpSpPr>
          <a:xfrm>
            <a:off x="262558" y="157333"/>
            <a:ext cx="11534775" cy="635000"/>
            <a:chOff x="1253941" y="554838"/>
            <a:chExt cx="11534775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BD89E3-41FB-4A9F-9514-55889BFB382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75B5296-416A-48B0-99C9-CFD3CD190E0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EA1067-7621-4A20-8701-84B3BE0BE16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9C7E04-8A33-48C0-B72F-21B6CBCDDC84}"/>
                </a:ext>
              </a:extLst>
            </p:cNvPr>
            <p:cNvSpPr txBox="1"/>
            <p:nvPr/>
          </p:nvSpPr>
          <p:spPr>
            <a:xfrm>
              <a:off x="1995625" y="554838"/>
              <a:ext cx="107930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người theo dõi thời tiết đã ghi lại thời tiết tháng </a:t>
              </a:r>
              <a:r>
                <a:rPr lang="en-GB" sz="2600" b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GB" sz="2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sau: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84B81A-1417-42C8-B29A-A1B2FE33275C}"/>
              </a:ext>
            </a:extLst>
          </p:cNvPr>
          <p:cNvCxnSpPr>
            <a:cxnSpLocks/>
          </p:cNvCxnSpPr>
          <p:nvPr/>
        </p:nvCxnSpPr>
        <p:spPr>
          <a:xfrm>
            <a:off x="1068088" y="649776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C9192A32-5500-47B6-86EB-7FE0F7A5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t="21239" r="5697" b="27300"/>
          <a:stretch/>
        </p:blipFill>
        <p:spPr>
          <a:xfrm>
            <a:off x="845741" y="726991"/>
            <a:ext cx="10297144" cy="310157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4B4532C-0F0C-421C-BE4B-BA3B244FABC2}"/>
              </a:ext>
            </a:extLst>
          </p:cNvPr>
          <p:cNvSpPr txBox="1"/>
          <p:nvPr/>
        </p:nvSpPr>
        <p:spPr>
          <a:xfrm>
            <a:off x="262558" y="3987061"/>
            <a:ext cx="115319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Hãy kiểm đếm và ghi lại kết quả số ngày nắng, số ngày mưa và số ngày nhiều mây.</a:t>
            </a:r>
            <a:endParaRPr lang="en-US" sz="2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078777-6252-400A-AA8E-EEA013F0BCCE}"/>
              </a:ext>
            </a:extLst>
          </p:cNvPr>
          <p:cNvSpPr txBox="1"/>
          <p:nvPr/>
        </p:nvSpPr>
        <p:spPr>
          <a:xfrm>
            <a:off x="503081" y="5038104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nắng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E98EBDF-764D-490F-BC85-A06ECCFB49EE}"/>
              </a:ext>
            </a:extLst>
          </p:cNvPr>
          <p:cNvGrpSpPr/>
          <p:nvPr/>
        </p:nvGrpSpPr>
        <p:grpSpPr>
          <a:xfrm>
            <a:off x="2783159" y="5053683"/>
            <a:ext cx="717822" cy="577620"/>
            <a:chOff x="8601912" y="5313930"/>
            <a:chExt cx="717822" cy="57762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AF4AF44-8093-44D0-9128-667668F7A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C9E2458-34BD-475C-8D48-8BB75B538F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16C5439-0442-480D-92B2-4FEE8FB8A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3F99717-83AF-488C-B9EA-5959FBB8E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7BD3BA-E86A-4D88-84E7-8EC1FED218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037326A-BE63-4EC0-B561-91F0F7D57787}"/>
              </a:ext>
            </a:extLst>
          </p:cNvPr>
          <p:cNvGrpSpPr/>
          <p:nvPr/>
        </p:nvGrpSpPr>
        <p:grpSpPr>
          <a:xfrm>
            <a:off x="3702194" y="5027880"/>
            <a:ext cx="717822" cy="577620"/>
            <a:chOff x="8601912" y="5313930"/>
            <a:chExt cx="717822" cy="57762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ACF86F4-15A2-4B8E-9BAD-41A78198B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0DDBC01-60CA-4DC8-BDFF-F18C43426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84E9240-E253-4C22-9F77-F94854F6A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6422A15-EC6A-46A4-ADE4-A27801F24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672FF8D-A21A-4E75-A9DA-B3F9AE9A2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DBFF77-F99C-4C33-ACA6-1926BC2F79B0}"/>
              </a:ext>
            </a:extLst>
          </p:cNvPr>
          <p:cNvCxnSpPr>
            <a:cxnSpLocks/>
          </p:cNvCxnSpPr>
          <p:nvPr/>
        </p:nvCxnSpPr>
        <p:spPr>
          <a:xfrm flipV="1">
            <a:off x="4718689" y="5047527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24F4E8C-B449-4FE6-B7CE-DE2174B957FE}"/>
              </a:ext>
            </a:extLst>
          </p:cNvPr>
          <p:cNvSpPr txBox="1"/>
          <p:nvPr/>
        </p:nvSpPr>
        <p:spPr>
          <a:xfrm>
            <a:off x="5404379" y="499352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970F114-26A8-425B-A7BE-DC5576CAE9E0}"/>
              </a:ext>
            </a:extLst>
          </p:cNvPr>
          <p:cNvCxnSpPr>
            <a:cxnSpLocks/>
          </p:cNvCxnSpPr>
          <p:nvPr/>
        </p:nvCxnSpPr>
        <p:spPr>
          <a:xfrm flipV="1">
            <a:off x="4848236" y="5034207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D0F3A62-A3A1-44C7-8A8C-DBDF2E87081E}"/>
              </a:ext>
            </a:extLst>
          </p:cNvPr>
          <p:cNvSpPr txBox="1"/>
          <p:nvPr/>
        </p:nvSpPr>
        <p:spPr>
          <a:xfrm>
            <a:off x="536022" y="607743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mưa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171C08-40A7-4A82-A115-51536D4F04AE}"/>
              </a:ext>
            </a:extLst>
          </p:cNvPr>
          <p:cNvGrpSpPr/>
          <p:nvPr/>
        </p:nvGrpSpPr>
        <p:grpSpPr>
          <a:xfrm>
            <a:off x="2816100" y="6093010"/>
            <a:ext cx="717822" cy="577620"/>
            <a:chOff x="8601912" y="5313930"/>
            <a:chExt cx="717822" cy="57762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914DFC3-F998-4C2F-AB73-201F1E028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E63B404-28F6-422D-941D-645C6D965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AE6AEDD-33C1-49DB-94C0-1AE058761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A8D0B83-8808-42A1-BB1B-86D8F0F72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11A2219-C547-481A-AA0F-83A8817922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ED0CA9B-FA76-4173-99D2-CB873059D6A3}"/>
              </a:ext>
            </a:extLst>
          </p:cNvPr>
          <p:cNvGrpSpPr/>
          <p:nvPr/>
        </p:nvGrpSpPr>
        <p:grpSpPr>
          <a:xfrm>
            <a:off x="3840410" y="6067207"/>
            <a:ext cx="349940" cy="577620"/>
            <a:chOff x="8707187" y="5313930"/>
            <a:chExt cx="349940" cy="577620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A6DD472-2339-4144-AE10-7E1220083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4956CCD-8C9B-4D47-BFA1-59A7025BD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B194DBC-110D-43D2-9167-AAA8BE255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900D542-340D-45F5-8514-354205A95E82}"/>
              </a:ext>
            </a:extLst>
          </p:cNvPr>
          <p:cNvSpPr txBox="1"/>
          <p:nvPr/>
        </p:nvSpPr>
        <p:spPr>
          <a:xfrm>
            <a:off x="5437320" y="603285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B1CA440-D4BF-4B4D-AC40-741EBA6BF84E}"/>
              </a:ext>
            </a:extLst>
          </p:cNvPr>
          <p:cNvSpPr txBox="1"/>
          <p:nvPr/>
        </p:nvSpPr>
        <p:spPr>
          <a:xfrm>
            <a:off x="8120982" y="4882426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nhiều mây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A6261BE-002C-4661-BDB7-3126DA107B39}"/>
              </a:ext>
            </a:extLst>
          </p:cNvPr>
          <p:cNvGrpSpPr/>
          <p:nvPr/>
        </p:nvGrpSpPr>
        <p:grpSpPr>
          <a:xfrm>
            <a:off x="8452182" y="5761116"/>
            <a:ext cx="717822" cy="577620"/>
            <a:chOff x="8601912" y="5313930"/>
            <a:chExt cx="717822" cy="577620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FC76A7-3EF8-4DD2-87EE-0E230519E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238F7C4-0388-47AE-9B98-1C16647CB3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EA2A74-7060-4A87-8517-F85EE3148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98D7E9-1DE1-406C-B76D-3974E3EB9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CD3EDC6-C26C-499E-BB98-018C952483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9841971-631F-479F-BD5A-8F0ED1DDB834}"/>
              </a:ext>
            </a:extLst>
          </p:cNvPr>
          <p:cNvGrpSpPr/>
          <p:nvPr/>
        </p:nvGrpSpPr>
        <p:grpSpPr>
          <a:xfrm>
            <a:off x="9371217" y="5735313"/>
            <a:ext cx="717822" cy="577620"/>
            <a:chOff x="8601912" y="5313930"/>
            <a:chExt cx="717822" cy="57762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9CD757F-4A7D-4E4E-8207-A89E28EB3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1C24DC9-135B-443F-B0EC-440E3780E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FE74B76-7B96-4E90-AE77-4038B4B236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EC27CEF-8232-4A23-A4B4-103E68E7A1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98C091C-33FF-4FEB-BE8D-14147E519F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2A7D847-AE35-486C-A5E5-A476D65A88B8}"/>
              </a:ext>
            </a:extLst>
          </p:cNvPr>
          <p:cNvSpPr txBox="1"/>
          <p:nvPr/>
        </p:nvSpPr>
        <p:spPr>
          <a:xfrm>
            <a:off x="10237648" y="570095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2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76" grpId="0"/>
      <p:bldP spid="78" grpId="0"/>
      <p:bldP spid="92" grpId="0"/>
      <p:bldP spid="94" grpId="0"/>
      <p:bldP spid="1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030A5-5935-4C82-8A3A-38128E38257C}"/>
              </a:ext>
            </a:extLst>
          </p:cNvPr>
          <p:cNvSpPr txBox="1"/>
          <p:nvPr/>
        </p:nvSpPr>
        <p:spPr>
          <a:xfrm>
            <a:off x="2494806" y="1340768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nắng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38268-47A1-4162-891B-50BD8E40A7B5}"/>
              </a:ext>
            </a:extLst>
          </p:cNvPr>
          <p:cNvGrpSpPr/>
          <p:nvPr/>
        </p:nvGrpSpPr>
        <p:grpSpPr>
          <a:xfrm>
            <a:off x="5886604" y="1456055"/>
            <a:ext cx="717822" cy="577620"/>
            <a:chOff x="8601912" y="5313930"/>
            <a:chExt cx="717822" cy="57762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B9857E-2606-4559-877A-C5DD9A98F6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7147857-7F79-48B9-A4AC-5519636225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D4F87AE-C757-4006-90BA-85E193165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C43E91-1BEF-4373-9278-8DAD2B83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D2C661-20A5-4CAA-85A5-82EA486412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F60FE9-7268-407D-BB44-EA5BF045280B}"/>
              </a:ext>
            </a:extLst>
          </p:cNvPr>
          <p:cNvGrpSpPr/>
          <p:nvPr/>
        </p:nvGrpSpPr>
        <p:grpSpPr>
          <a:xfrm>
            <a:off x="6805639" y="1430252"/>
            <a:ext cx="717822" cy="577620"/>
            <a:chOff x="8601912" y="5313930"/>
            <a:chExt cx="717822" cy="57762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1584CA-12C1-4DC2-9F6B-D0FFAF646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D3556C-65CD-4355-AF0B-AC62EEE0A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9CECE4-D6D8-4F7C-A50F-3F8339265B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819B11-E889-4E50-97AD-82D8F97803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D3E0DB-5AED-4D41-942C-3F94F8210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32C18E-4CD9-4E8F-BB33-6E0099453868}"/>
              </a:ext>
            </a:extLst>
          </p:cNvPr>
          <p:cNvCxnSpPr>
            <a:cxnSpLocks/>
          </p:cNvCxnSpPr>
          <p:nvPr/>
        </p:nvCxnSpPr>
        <p:spPr>
          <a:xfrm flipV="1">
            <a:off x="7822134" y="1449899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11F9BA-5C4F-484B-8BF1-CCE6639982BF}"/>
              </a:ext>
            </a:extLst>
          </p:cNvPr>
          <p:cNvSpPr txBox="1"/>
          <p:nvPr/>
        </p:nvSpPr>
        <p:spPr>
          <a:xfrm>
            <a:off x="8507824" y="139589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989321-1FE3-42CD-99FF-86314ABCED68}"/>
              </a:ext>
            </a:extLst>
          </p:cNvPr>
          <p:cNvCxnSpPr>
            <a:cxnSpLocks/>
          </p:cNvCxnSpPr>
          <p:nvPr/>
        </p:nvCxnSpPr>
        <p:spPr>
          <a:xfrm flipV="1">
            <a:off x="7951681" y="1436579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B47791-3F9E-4DCA-AEA9-5ACC485FF769}"/>
              </a:ext>
            </a:extLst>
          </p:cNvPr>
          <p:cNvSpPr txBox="1"/>
          <p:nvPr/>
        </p:nvSpPr>
        <p:spPr>
          <a:xfrm>
            <a:off x="2527747" y="2380095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mưa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EF6AA6-AC30-4CB3-BABD-AE686593B841}"/>
              </a:ext>
            </a:extLst>
          </p:cNvPr>
          <p:cNvGrpSpPr/>
          <p:nvPr/>
        </p:nvGrpSpPr>
        <p:grpSpPr>
          <a:xfrm>
            <a:off x="5919545" y="2495382"/>
            <a:ext cx="717822" cy="577620"/>
            <a:chOff x="8601912" y="5313930"/>
            <a:chExt cx="717822" cy="5776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6FA75F1-9410-4875-82C5-E98D780AE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0963C9-6748-4F94-9E8A-652D1A4A1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A5B5CC-C956-4815-A900-7BEB34C02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CCF5C3-A433-4A40-926E-5B971CCC8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C8F177-423B-4F15-AF26-491055907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762F42-3F71-494B-B9FB-EB43C7C557A6}"/>
              </a:ext>
            </a:extLst>
          </p:cNvPr>
          <p:cNvGrpSpPr/>
          <p:nvPr/>
        </p:nvGrpSpPr>
        <p:grpSpPr>
          <a:xfrm>
            <a:off x="6943855" y="2469579"/>
            <a:ext cx="349940" cy="577620"/>
            <a:chOff x="8707187" y="5313930"/>
            <a:chExt cx="349940" cy="57762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E9567EC-D955-4D54-BBC8-9E0A785C8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DC6E5F-4862-4FA6-AF32-AF2D541F7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BBEB214-E815-4FE2-8658-D09D99E97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E692AFD-CB7E-4933-87E6-11CB4CAE5AC8}"/>
              </a:ext>
            </a:extLst>
          </p:cNvPr>
          <p:cNvSpPr txBox="1"/>
          <p:nvPr/>
        </p:nvSpPr>
        <p:spPr>
          <a:xfrm>
            <a:off x="8540765" y="24352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67583-034B-4F16-B402-0E69FC85C07B}"/>
              </a:ext>
            </a:extLst>
          </p:cNvPr>
          <p:cNvSpPr txBox="1"/>
          <p:nvPr/>
        </p:nvSpPr>
        <p:spPr>
          <a:xfrm>
            <a:off x="2489291" y="3596675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nhiều mây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594E55-4D10-4B23-A882-76C01F151C98}"/>
              </a:ext>
            </a:extLst>
          </p:cNvPr>
          <p:cNvGrpSpPr/>
          <p:nvPr/>
        </p:nvGrpSpPr>
        <p:grpSpPr>
          <a:xfrm>
            <a:off x="5852623" y="3613926"/>
            <a:ext cx="717822" cy="577620"/>
            <a:chOff x="8601912" y="5313930"/>
            <a:chExt cx="717822" cy="57762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A02F58-B66E-45EA-9B37-1353DBF15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9380BB-BA64-4E5E-B3BC-8B54599F8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E68CF09-959D-428D-9384-E596665B80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39CD5F4-2812-40FD-BB80-B45ECB4CF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BB9D87-04C5-4B13-9285-D0545CEC99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DBC42D-2A4A-4BDB-81DA-0CAF1E4CE7FF}"/>
              </a:ext>
            </a:extLst>
          </p:cNvPr>
          <p:cNvGrpSpPr/>
          <p:nvPr/>
        </p:nvGrpSpPr>
        <p:grpSpPr>
          <a:xfrm>
            <a:off x="6771658" y="3588123"/>
            <a:ext cx="717822" cy="577620"/>
            <a:chOff x="8601912" y="5313930"/>
            <a:chExt cx="717822" cy="5776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5EEB28-F720-4846-8E13-872F88BE4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4B70DC5-C0DD-400E-BC98-815577F88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E82655-42AD-4FA4-930E-EA6F7AAA7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30C0014-2E9A-4135-BCC8-28C0323899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203495E-64F1-410F-88E3-D9DA3298BE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23189CF-74AE-4866-A293-86882BD9E9F9}"/>
              </a:ext>
            </a:extLst>
          </p:cNvPr>
          <p:cNvSpPr txBox="1"/>
          <p:nvPr/>
        </p:nvSpPr>
        <p:spPr>
          <a:xfrm>
            <a:off x="7638089" y="355376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266496-527B-436C-982F-0B4466A115E0}"/>
              </a:ext>
            </a:extLst>
          </p:cNvPr>
          <p:cNvGrpSpPr/>
          <p:nvPr/>
        </p:nvGrpSpPr>
        <p:grpSpPr>
          <a:xfrm>
            <a:off x="262558" y="157333"/>
            <a:ext cx="11513815" cy="637946"/>
            <a:chOff x="1253941" y="554838"/>
            <a:chExt cx="11513815" cy="6379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E4775F6-9F61-451B-B986-183C670E1F82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E5797FA-A29F-46A2-A17D-35BB6863F9AF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BDE41E-3991-4E05-A554-B2AA7ED0686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DB14A05-6CE9-49BC-8245-F5CE36B635A8}"/>
                </a:ext>
              </a:extLst>
            </p:cNvPr>
            <p:cNvSpPr txBox="1"/>
            <p:nvPr/>
          </p:nvSpPr>
          <p:spPr>
            <a:xfrm>
              <a:off x="1974665" y="669564"/>
              <a:ext cx="107930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Nêu nhận xét về số ngày nắng trong tháng trên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C5FB23-1A7B-42ED-BAB7-B1EC8D85FDC4}"/>
              </a:ext>
            </a:extLst>
          </p:cNvPr>
          <p:cNvSpPr/>
          <p:nvPr/>
        </p:nvSpPr>
        <p:spPr>
          <a:xfrm>
            <a:off x="2401953" y="4826874"/>
            <a:ext cx="7219902" cy="15987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 có 12 ngày nắng, nhiều hơn số ngày mưa và ngày nhiều mây.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959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0D23D9-9771-4EA7-907D-8FDEB3DE81A8}"/>
              </a:ext>
            </a:extLst>
          </p:cNvPr>
          <p:cNvGrpSpPr/>
          <p:nvPr/>
        </p:nvGrpSpPr>
        <p:grpSpPr>
          <a:xfrm>
            <a:off x="334567" y="142710"/>
            <a:ext cx="4966524" cy="719800"/>
            <a:chOff x="1005250" y="557948"/>
            <a:chExt cx="4907025" cy="719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403404-5D60-407A-A79F-9A5CDBC707B7}"/>
                </a:ext>
              </a:extLst>
            </p:cNvPr>
            <p:cNvSpPr txBox="1"/>
            <p:nvPr/>
          </p:nvSpPr>
          <p:spPr>
            <a:xfrm>
              <a:off x="1830103" y="692973"/>
              <a:ext cx="40821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GB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Oẳn tù 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tì”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5EB8AD-AE6B-4C76-A1A7-D3BEF11B8BC0}"/>
                </a:ext>
              </a:extLst>
            </p:cNvPr>
            <p:cNvGrpSpPr/>
            <p:nvPr/>
          </p:nvGrpSpPr>
          <p:grpSpPr>
            <a:xfrm>
              <a:off x="1005250" y="557948"/>
              <a:ext cx="762276" cy="719800"/>
              <a:chOff x="1602210" y="971729"/>
              <a:chExt cx="640568" cy="64655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1C26C36-3E80-4A6C-98A7-B4204039523C}"/>
                  </a:ext>
                </a:extLst>
              </p:cNvPr>
              <p:cNvSpPr/>
              <p:nvPr/>
            </p:nvSpPr>
            <p:spPr>
              <a:xfrm>
                <a:off x="1721782" y="1085813"/>
                <a:ext cx="425995" cy="379934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8424CEA-CD50-4CDC-AC85-854232D223F4}"/>
                  </a:ext>
                </a:extLst>
              </p:cNvPr>
              <p:cNvSpPr/>
              <p:nvPr/>
            </p:nvSpPr>
            <p:spPr>
              <a:xfrm>
                <a:off x="1602210" y="971729"/>
                <a:ext cx="640568" cy="646551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017A23-6B65-4635-99A8-FA4CB17D62E5}"/>
              </a:ext>
            </a:extLst>
          </p:cNvPr>
          <p:cNvCxnSpPr>
            <a:cxnSpLocks/>
          </p:cNvCxnSpPr>
          <p:nvPr/>
        </p:nvCxnSpPr>
        <p:spPr>
          <a:xfrm>
            <a:off x="1169422" y="794857"/>
            <a:ext cx="41316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B6C4B-86BF-45A8-A78A-CF59939E6DCD}"/>
              </a:ext>
            </a:extLst>
          </p:cNvPr>
          <p:cNvSpPr txBox="1"/>
          <p:nvPr/>
        </p:nvSpPr>
        <p:spPr>
          <a:xfrm>
            <a:off x="688112" y="1281148"/>
            <a:ext cx="1113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Thực hiện nhiều lần, kiểm tra và ghi lại kết quả mỗi lần chơi: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99F0E7-8A4A-412E-9350-45DAEB50D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23936" r="3014" b="2474"/>
          <a:stretch/>
        </p:blipFill>
        <p:spPr>
          <a:xfrm>
            <a:off x="720804" y="1999690"/>
            <a:ext cx="10144104" cy="45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0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838" y="3429000"/>
            <a:ext cx="6984776" cy="1740966"/>
          </a:xfrm>
        </p:spPr>
        <p:txBody>
          <a:bodyPr>
            <a:normAutofit/>
          </a:bodyPr>
          <a:lstStyle/>
          <a:p>
            <a:endParaRPr lang="vi-VN" sz="320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2978" y="1916832"/>
            <a:ext cx="6904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5400" b="1" u="sng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5400" b="1" u="sng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44824"/>
            <a:ext cx="338426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Khởi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A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2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13" name="A">
            <a:extLst>
              <a:ext uri="{FF2B5EF4-FFF2-40B4-BE49-F238E27FC236}">
                <a16:creationId xmlns:a16="http://schemas.microsoft.com/office/drawing/2014/main" id="{FAC2535A-9AFC-4F07-A034-F89214D36531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94F4B1F-2E90-49BB-9E95-624F0FE1F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341A993B-1AA4-4DD1-9227-A8D8889FBBCB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FAA6-F42C-4CC1-8E2E-B4C38BFAA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1624000"/>
            <a:ext cx="4887931" cy="9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bldLvl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8E5A13-D21E-427E-B282-322C7ED50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76024D35-285C-4BC9-B0E4-C0BDBDE27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87F206-F098-4A2F-A584-98CF2410A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12203-D21E-4BA5-BEBB-F7083364B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D3B355A8-BC64-4C33-9091-57784ACF7952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546B50-D612-463A-BD36-B8ACD4D52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934552E2-DD9C-459A-8685-6E4D9A08862D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AEAA8A-2E4C-4995-9B16-42C73F315B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605" y="1422620"/>
            <a:ext cx="5749683" cy="1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bldLvl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C7374E9-1E59-429A-9059-F1D207DDE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8CE8FE87-027F-4C7A-91E0-A313CC0FA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727FCE-4064-4647-9DB4-E76566F4A2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6825E8-C6E4-4D5F-83BA-197025D43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33" name="A">
            <a:extLst>
              <a:ext uri="{FF2B5EF4-FFF2-40B4-BE49-F238E27FC236}">
                <a16:creationId xmlns:a16="http://schemas.microsoft.com/office/drawing/2014/main" id="{5D796259-D30E-4A57-8333-8CFA2369EBB7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F4CF944-8795-4B51-BD59-1CD2F9862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FAE27DE1-4CFC-4A11-A003-A03CEE83D8A5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5D05F51-2555-4DCB-8AC9-328DD5E721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828" y="1422620"/>
            <a:ext cx="2329236" cy="1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3" grpId="0" bldLvl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D9E3F6-C6C3-40D3-AA82-B5D6BCBEC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74710F3-271A-43D2-A6D1-927EBEC01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8846F-16CC-4297-9CE5-F740AC1CE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53F772-A6C8-4B19-804B-62B5DEA473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19" name="A">
            <a:extLst>
              <a:ext uri="{FF2B5EF4-FFF2-40B4-BE49-F238E27FC236}">
                <a16:creationId xmlns:a16="http://schemas.microsoft.com/office/drawing/2014/main" id="{EF74FB53-6E3E-45B0-AB3A-64D151A3A259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5FFEEE-3963-4582-90D1-AE3DD9940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472CC217-BD09-4660-85CD-2888F80F2902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3D88CF-85DF-4C83-9CCA-AA92C949DD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114" y="1422620"/>
            <a:ext cx="4134664" cy="1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bldLvl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2852936"/>
            <a:ext cx="111612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 THẬP – KIỂM ĐẾM</a:t>
            </a:r>
            <a:endParaRPr lang="en-US" sz="6000" b="1" cap="none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B3A98-F318-460C-9A84-D3CFFB53D2D1}"/>
              </a:ext>
            </a:extLst>
          </p:cNvPr>
          <p:cNvSpPr/>
          <p:nvPr/>
        </p:nvSpPr>
        <p:spPr>
          <a:xfrm>
            <a:off x="3214886" y="4221088"/>
            <a:ext cx="40324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6600" b="1" cap="none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3EF49-58E3-40CC-957B-298F5953ED65}"/>
              </a:ext>
            </a:extLst>
          </p:cNvPr>
          <p:cNvGrpSpPr/>
          <p:nvPr/>
        </p:nvGrpSpPr>
        <p:grpSpPr>
          <a:xfrm>
            <a:off x="262558" y="114300"/>
            <a:ext cx="11598621" cy="1077218"/>
            <a:chOff x="1253941" y="511805"/>
            <a:chExt cx="11598621" cy="10772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F2DD67-5138-43BC-9836-5A84C259826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504B92-DE2E-4719-B3E6-24EAC493808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5FD695-A5CB-4319-B47F-D1490DC2FEB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C5C88D-3808-4487-BFD3-08EB59A8370B}"/>
                </a:ext>
              </a:extLst>
            </p:cNvPr>
            <p:cNvSpPr txBox="1"/>
            <p:nvPr/>
          </p:nvSpPr>
          <p:spPr>
            <a:xfrm>
              <a:off x="2059471" y="511805"/>
              <a:ext cx="107930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320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 số lượng từng loại trái cây: na, thanh long, dâu tây, dứa và ghi lại kết quả (theo mẫu):</a:t>
              </a:r>
              <a:endPara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58278E-74F5-42B5-AEC8-C117BB11715A}"/>
              </a:ext>
            </a:extLst>
          </p:cNvPr>
          <p:cNvCxnSpPr>
            <a:cxnSpLocks/>
          </p:cNvCxnSpPr>
          <p:nvPr/>
        </p:nvCxnSpPr>
        <p:spPr>
          <a:xfrm>
            <a:off x="1665363" y="620688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227EC9-555B-4F8F-915B-5169C68BFB48}"/>
              </a:ext>
            </a:extLst>
          </p:cNvPr>
          <p:cNvCxnSpPr>
            <a:cxnSpLocks/>
          </p:cNvCxnSpPr>
          <p:nvPr/>
        </p:nvCxnSpPr>
        <p:spPr>
          <a:xfrm>
            <a:off x="1163807" y="1124744"/>
            <a:ext cx="7535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B6F8D3-20BF-410F-AE54-5C1410C3C4EA}"/>
              </a:ext>
            </a:extLst>
          </p:cNvPr>
          <p:cNvSpPr/>
          <p:nvPr/>
        </p:nvSpPr>
        <p:spPr>
          <a:xfrm>
            <a:off x="861885" y="5662972"/>
            <a:ext cx="4973885" cy="967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27AA3-FA35-443B-AA38-F5B3F09D1E46}"/>
              </a:ext>
            </a:extLst>
          </p:cNvPr>
          <p:cNvSpPr txBox="1"/>
          <p:nvPr/>
        </p:nvSpPr>
        <p:spPr>
          <a:xfrm>
            <a:off x="1136034" y="5918294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Táo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D3C2FCA-FBD5-47F5-A9FB-B2D63135A7B2}"/>
              </a:ext>
            </a:extLst>
          </p:cNvPr>
          <p:cNvCxnSpPr>
            <a:cxnSpLocks/>
          </p:cNvCxnSpPr>
          <p:nvPr/>
        </p:nvCxnSpPr>
        <p:spPr>
          <a:xfrm flipV="1">
            <a:off x="2706438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DD4879-321A-4560-9F67-695A315E6129}"/>
              </a:ext>
            </a:extLst>
          </p:cNvPr>
          <p:cNvCxnSpPr>
            <a:cxnSpLocks/>
          </p:cNvCxnSpPr>
          <p:nvPr/>
        </p:nvCxnSpPr>
        <p:spPr>
          <a:xfrm flipV="1">
            <a:off x="2827402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DFFF51-03C6-44A1-8E36-D1368146FB13}"/>
              </a:ext>
            </a:extLst>
          </p:cNvPr>
          <p:cNvCxnSpPr>
            <a:cxnSpLocks/>
          </p:cNvCxnSpPr>
          <p:nvPr/>
        </p:nvCxnSpPr>
        <p:spPr>
          <a:xfrm flipV="1">
            <a:off x="2948366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E31A40E-EF2D-4764-9A3C-BDDAFB15AA28}"/>
              </a:ext>
            </a:extLst>
          </p:cNvPr>
          <p:cNvCxnSpPr>
            <a:cxnSpLocks/>
          </p:cNvCxnSpPr>
          <p:nvPr/>
        </p:nvCxnSpPr>
        <p:spPr>
          <a:xfrm flipV="1">
            <a:off x="3069330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45FB28C-2797-4804-A98C-E370491331F9}"/>
              </a:ext>
            </a:extLst>
          </p:cNvPr>
          <p:cNvCxnSpPr>
            <a:cxnSpLocks/>
          </p:cNvCxnSpPr>
          <p:nvPr/>
        </p:nvCxnSpPr>
        <p:spPr>
          <a:xfrm flipH="1">
            <a:off x="2601163" y="6091464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2A912BA-AF93-4BA4-99CD-BBEEAD795EC6}"/>
              </a:ext>
            </a:extLst>
          </p:cNvPr>
          <p:cNvCxnSpPr>
            <a:cxnSpLocks/>
          </p:cNvCxnSpPr>
          <p:nvPr/>
        </p:nvCxnSpPr>
        <p:spPr>
          <a:xfrm flipV="1">
            <a:off x="3650993" y="587026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0C2BFB-E445-4770-A576-0D0C402C0FBC}"/>
              </a:ext>
            </a:extLst>
          </p:cNvPr>
          <p:cNvSpPr txBox="1"/>
          <p:nvPr/>
        </p:nvSpPr>
        <p:spPr>
          <a:xfrm>
            <a:off x="4469531" y="579203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11BA52-870F-4D80-A336-40011F6603E9}"/>
              </a:ext>
            </a:extLst>
          </p:cNvPr>
          <p:cNvSpPr txBox="1"/>
          <p:nvPr/>
        </p:nvSpPr>
        <p:spPr>
          <a:xfrm>
            <a:off x="7227667" y="1841414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5B2DC2F-F085-4EB8-BAB2-F3301161F6AC}"/>
              </a:ext>
            </a:extLst>
          </p:cNvPr>
          <p:cNvCxnSpPr>
            <a:cxnSpLocks/>
          </p:cNvCxnSpPr>
          <p:nvPr/>
        </p:nvCxnSpPr>
        <p:spPr>
          <a:xfrm flipV="1">
            <a:off x="8263298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FD0D1CB-4955-4D09-BFA9-6B4EFE4F24F7}"/>
              </a:ext>
            </a:extLst>
          </p:cNvPr>
          <p:cNvCxnSpPr>
            <a:cxnSpLocks/>
          </p:cNvCxnSpPr>
          <p:nvPr/>
        </p:nvCxnSpPr>
        <p:spPr>
          <a:xfrm flipV="1">
            <a:off x="8384262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A274FD-F437-46D2-AD4E-A39D5FF4250D}"/>
              </a:ext>
            </a:extLst>
          </p:cNvPr>
          <p:cNvCxnSpPr>
            <a:cxnSpLocks/>
          </p:cNvCxnSpPr>
          <p:nvPr/>
        </p:nvCxnSpPr>
        <p:spPr>
          <a:xfrm flipV="1">
            <a:off x="8505226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A6E5FF8-C06B-47CF-94B6-7922238BC38C}"/>
              </a:ext>
            </a:extLst>
          </p:cNvPr>
          <p:cNvCxnSpPr>
            <a:cxnSpLocks/>
          </p:cNvCxnSpPr>
          <p:nvPr/>
        </p:nvCxnSpPr>
        <p:spPr>
          <a:xfrm flipV="1">
            <a:off x="8626190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CFE1269-0956-478F-AE83-5C32505EC8D0}"/>
              </a:ext>
            </a:extLst>
          </p:cNvPr>
          <p:cNvCxnSpPr>
            <a:cxnSpLocks/>
          </p:cNvCxnSpPr>
          <p:nvPr/>
        </p:nvCxnSpPr>
        <p:spPr>
          <a:xfrm flipH="1">
            <a:off x="8146315" y="2003635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C15E7E5-4580-4FD2-9B8F-E414836A88F7}"/>
              </a:ext>
            </a:extLst>
          </p:cNvPr>
          <p:cNvSpPr txBox="1"/>
          <p:nvPr/>
        </p:nvSpPr>
        <p:spPr>
          <a:xfrm>
            <a:off x="9216231" y="17937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5E60C6-F88F-4426-B284-99EE04C122E9}"/>
              </a:ext>
            </a:extLst>
          </p:cNvPr>
          <p:cNvSpPr txBox="1"/>
          <p:nvPr/>
        </p:nvSpPr>
        <p:spPr>
          <a:xfrm>
            <a:off x="7110873" y="3168678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Thanh long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70E7FD0-F4C7-46A8-B611-09F605049E11}"/>
              </a:ext>
            </a:extLst>
          </p:cNvPr>
          <p:cNvSpPr/>
          <p:nvPr/>
        </p:nvSpPr>
        <p:spPr>
          <a:xfrm>
            <a:off x="256310" y="1745674"/>
            <a:ext cx="5853545" cy="3671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 descr="Shape, circle&#10;&#10;Description automatically generated">
            <a:extLst>
              <a:ext uri="{FF2B5EF4-FFF2-40B4-BE49-F238E27FC236}">
                <a16:creationId xmlns:a16="http://schemas.microsoft.com/office/drawing/2014/main" id="{41F5B8A7-AB31-407B-A9FB-F3C4BED45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505691" y="1967346"/>
            <a:ext cx="588818" cy="556208"/>
          </a:xfrm>
          <a:prstGeom prst="rect">
            <a:avLst/>
          </a:prstGeom>
        </p:spPr>
      </p:pic>
      <p:pic>
        <p:nvPicPr>
          <p:cNvPr id="106" name="Picture 105" descr="Shape, circle&#10;&#10;Description automatically generated">
            <a:extLst>
              <a:ext uri="{FF2B5EF4-FFF2-40B4-BE49-F238E27FC236}">
                <a16:creationId xmlns:a16="http://schemas.microsoft.com/office/drawing/2014/main" id="{C5F93F35-7B8D-4D52-8941-F710DF16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1172440" y="1967346"/>
            <a:ext cx="588818" cy="556208"/>
          </a:xfrm>
          <a:prstGeom prst="rect">
            <a:avLst/>
          </a:prstGeom>
        </p:spPr>
      </p:pic>
      <p:pic>
        <p:nvPicPr>
          <p:cNvPr id="107" name="Picture 106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78105AD4-4D65-4E55-900E-962A5D7D7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70" y="2151509"/>
            <a:ext cx="542871" cy="538663"/>
          </a:xfrm>
          <a:prstGeom prst="rect">
            <a:avLst/>
          </a:prstGeom>
        </p:spPr>
      </p:pic>
      <p:pic>
        <p:nvPicPr>
          <p:cNvPr id="108" name="Picture 10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DAB9BE3-DA60-4865-B43E-5AE720FF9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64" y="1876074"/>
            <a:ext cx="579221" cy="579221"/>
          </a:xfrm>
          <a:prstGeom prst="rect">
            <a:avLst/>
          </a:prstGeom>
        </p:spPr>
      </p:pic>
      <p:pic>
        <p:nvPicPr>
          <p:cNvPr id="109" name="Picture 10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F283549-56F7-45FD-A677-4A5571E83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9" y="3673314"/>
            <a:ext cx="824212" cy="824212"/>
          </a:xfrm>
          <a:prstGeom prst="rect">
            <a:avLst/>
          </a:prstGeom>
        </p:spPr>
      </p:pic>
      <p:pic>
        <p:nvPicPr>
          <p:cNvPr id="111" name="Picture 110" descr="A picture containing plant&#10;&#10;Description automatically generated">
            <a:extLst>
              <a:ext uri="{FF2B5EF4-FFF2-40B4-BE49-F238E27FC236}">
                <a16:creationId xmlns:a16="http://schemas.microsoft.com/office/drawing/2014/main" id="{D95AB80F-418F-4265-BB9A-D19095643D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08" y="2245450"/>
            <a:ext cx="824212" cy="824212"/>
          </a:xfrm>
          <a:prstGeom prst="rect">
            <a:avLst/>
          </a:prstGeom>
        </p:spPr>
      </p:pic>
      <p:pic>
        <p:nvPicPr>
          <p:cNvPr id="112" name="Picture 111" descr="Shape, circle&#10;&#10;Description automatically generated">
            <a:extLst>
              <a:ext uri="{FF2B5EF4-FFF2-40B4-BE49-F238E27FC236}">
                <a16:creationId xmlns:a16="http://schemas.microsoft.com/office/drawing/2014/main" id="{20F81518-2873-483E-BC38-9A3EB7CE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2133598" y="1967346"/>
            <a:ext cx="588818" cy="556208"/>
          </a:xfrm>
          <a:prstGeom prst="rect">
            <a:avLst/>
          </a:prstGeom>
        </p:spPr>
      </p:pic>
      <p:pic>
        <p:nvPicPr>
          <p:cNvPr id="113" name="Picture 112" descr="Shape, circle&#10;&#10;Description automatically generated">
            <a:extLst>
              <a:ext uri="{FF2B5EF4-FFF2-40B4-BE49-F238E27FC236}">
                <a16:creationId xmlns:a16="http://schemas.microsoft.com/office/drawing/2014/main" id="{8D9315D9-1649-43F1-9DE8-86AAE9F3A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3292576" y="1899087"/>
            <a:ext cx="588818" cy="556208"/>
          </a:xfrm>
          <a:prstGeom prst="rect">
            <a:avLst/>
          </a:prstGeom>
        </p:spPr>
      </p:pic>
      <p:pic>
        <p:nvPicPr>
          <p:cNvPr id="114" name="Picture 113" descr="A picture containing plant&#10;&#10;Description automatically generated">
            <a:extLst>
              <a:ext uri="{FF2B5EF4-FFF2-40B4-BE49-F238E27FC236}">
                <a16:creationId xmlns:a16="http://schemas.microsoft.com/office/drawing/2014/main" id="{8EB1FC0F-9A55-4C20-81F5-E5C49A972F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69" y="2278066"/>
            <a:ext cx="824212" cy="824212"/>
          </a:xfrm>
          <a:prstGeom prst="rect">
            <a:avLst/>
          </a:prstGeom>
        </p:spPr>
      </p:pic>
      <p:pic>
        <p:nvPicPr>
          <p:cNvPr id="115" name="Picture 1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2E5DDE-B0C1-4659-8D87-F983B424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7" y="2475526"/>
            <a:ext cx="579221" cy="579221"/>
          </a:xfrm>
          <a:prstGeom prst="rect">
            <a:avLst/>
          </a:prstGeom>
        </p:spPr>
      </p:pic>
      <p:pic>
        <p:nvPicPr>
          <p:cNvPr id="116" name="Picture 1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26064D-091A-4CE9-A042-CC6C81CE7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70" y="2130407"/>
            <a:ext cx="579221" cy="579221"/>
          </a:xfrm>
          <a:prstGeom prst="rect">
            <a:avLst/>
          </a:prstGeom>
        </p:spPr>
      </p:pic>
      <p:pic>
        <p:nvPicPr>
          <p:cNvPr id="117" name="Picture 1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A33F3CB-4658-4671-B672-B123B7563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84" y="2780051"/>
            <a:ext cx="579221" cy="579221"/>
          </a:xfrm>
          <a:prstGeom prst="rect">
            <a:avLst/>
          </a:prstGeom>
        </p:spPr>
      </p:pic>
      <p:pic>
        <p:nvPicPr>
          <p:cNvPr id="118" name="Picture 1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9A8DB5-0BD4-4935-88A0-E8A1D31E4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1" y="2954542"/>
            <a:ext cx="579221" cy="579221"/>
          </a:xfrm>
          <a:prstGeom prst="rect">
            <a:avLst/>
          </a:prstGeom>
        </p:spPr>
      </p:pic>
      <p:pic>
        <p:nvPicPr>
          <p:cNvPr id="119" name="Picture 118" descr="A picture containing plant&#10;&#10;Description automatically generated">
            <a:extLst>
              <a:ext uri="{FF2B5EF4-FFF2-40B4-BE49-F238E27FC236}">
                <a16:creationId xmlns:a16="http://schemas.microsoft.com/office/drawing/2014/main" id="{E6D4D995-D4B5-4ADE-9397-4A665DC60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5" y="2789193"/>
            <a:ext cx="824212" cy="824212"/>
          </a:xfrm>
          <a:prstGeom prst="rect">
            <a:avLst/>
          </a:prstGeom>
        </p:spPr>
      </p:pic>
      <p:pic>
        <p:nvPicPr>
          <p:cNvPr id="120" name="Picture 1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780AE25-85D6-4AC3-A07E-130BFCDFB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3" y="2607655"/>
            <a:ext cx="579221" cy="579221"/>
          </a:xfrm>
          <a:prstGeom prst="rect">
            <a:avLst/>
          </a:prstGeom>
        </p:spPr>
      </p:pic>
      <p:pic>
        <p:nvPicPr>
          <p:cNvPr id="121" name="Picture 120" descr="A picture containing plant&#10;&#10;Description automatically generated">
            <a:extLst>
              <a:ext uri="{FF2B5EF4-FFF2-40B4-BE49-F238E27FC236}">
                <a16:creationId xmlns:a16="http://schemas.microsoft.com/office/drawing/2014/main" id="{FDA44656-21B8-4AB7-B145-3C4113803A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34" y="2849953"/>
            <a:ext cx="824212" cy="824212"/>
          </a:xfrm>
          <a:prstGeom prst="rect">
            <a:avLst/>
          </a:prstGeom>
        </p:spPr>
      </p:pic>
      <p:pic>
        <p:nvPicPr>
          <p:cNvPr id="122" name="Picture 121" descr="A picture containing plant&#10;&#10;Description automatically generated">
            <a:extLst>
              <a:ext uri="{FF2B5EF4-FFF2-40B4-BE49-F238E27FC236}">
                <a16:creationId xmlns:a16="http://schemas.microsoft.com/office/drawing/2014/main" id="{33CFC027-8242-4F4D-AF71-ED05F7DB2F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01" y="2877050"/>
            <a:ext cx="824212" cy="824212"/>
          </a:xfrm>
          <a:prstGeom prst="rect">
            <a:avLst/>
          </a:prstGeom>
        </p:spPr>
      </p:pic>
      <p:pic>
        <p:nvPicPr>
          <p:cNvPr id="123" name="Picture 1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48E04F-3313-4CCC-AD1C-01257EC3B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07" y="2840170"/>
            <a:ext cx="579221" cy="579221"/>
          </a:xfrm>
          <a:prstGeom prst="rect">
            <a:avLst/>
          </a:prstGeom>
        </p:spPr>
      </p:pic>
      <p:pic>
        <p:nvPicPr>
          <p:cNvPr id="124" name="Picture 123" descr="A picture containing plant&#10;&#10;Description automatically generated">
            <a:extLst>
              <a:ext uri="{FF2B5EF4-FFF2-40B4-BE49-F238E27FC236}">
                <a16:creationId xmlns:a16="http://schemas.microsoft.com/office/drawing/2014/main" id="{7D32017F-279C-4DE0-B46A-D241144691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2" y="2774770"/>
            <a:ext cx="824212" cy="824212"/>
          </a:xfrm>
          <a:prstGeom prst="rect">
            <a:avLst/>
          </a:prstGeom>
        </p:spPr>
      </p:pic>
      <p:pic>
        <p:nvPicPr>
          <p:cNvPr id="125" name="Picture 124" descr="A picture containing plant&#10;&#10;Description automatically generated">
            <a:extLst>
              <a:ext uri="{FF2B5EF4-FFF2-40B4-BE49-F238E27FC236}">
                <a16:creationId xmlns:a16="http://schemas.microsoft.com/office/drawing/2014/main" id="{E66A5832-B3A2-46E3-B84E-B525499D6C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31" y="2938524"/>
            <a:ext cx="824212" cy="824212"/>
          </a:xfrm>
          <a:prstGeom prst="rect">
            <a:avLst/>
          </a:prstGeom>
        </p:spPr>
      </p:pic>
      <p:pic>
        <p:nvPicPr>
          <p:cNvPr id="126" name="Picture 125" descr="A picture containing plant&#10;&#10;Description automatically generated">
            <a:extLst>
              <a:ext uri="{FF2B5EF4-FFF2-40B4-BE49-F238E27FC236}">
                <a16:creationId xmlns:a16="http://schemas.microsoft.com/office/drawing/2014/main" id="{D73D31C2-9307-43A0-80ED-8AC3999EC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76" y="3690224"/>
            <a:ext cx="824212" cy="824212"/>
          </a:xfrm>
          <a:prstGeom prst="rect">
            <a:avLst/>
          </a:prstGeom>
        </p:spPr>
      </p:pic>
      <p:pic>
        <p:nvPicPr>
          <p:cNvPr id="127" name="Picture 126" descr="Shape, circle&#10;&#10;Description automatically generated">
            <a:extLst>
              <a:ext uri="{FF2B5EF4-FFF2-40B4-BE49-F238E27FC236}">
                <a16:creationId xmlns:a16="http://schemas.microsoft.com/office/drawing/2014/main" id="{5AD3CA38-B77B-4C9A-AE6F-3E72C291F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5173121" y="3533763"/>
            <a:ext cx="588818" cy="556208"/>
          </a:xfrm>
          <a:prstGeom prst="rect">
            <a:avLst/>
          </a:prstGeom>
        </p:spPr>
      </p:pic>
      <p:pic>
        <p:nvPicPr>
          <p:cNvPr id="128" name="Picture 127" descr="Shape, circle&#10;&#10;Description automatically generated">
            <a:extLst>
              <a:ext uri="{FF2B5EF4-FFF2-40B4-BE49-F238E27FC236}">
                <a16:creationId xmlns:a16="http://schemas.microsoft.com/office/drawing/2014/main" id="{13145B8F-4FE5-41C0-ABCA-1FBD5DD4B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5400586" y="4085420"/>
            <a:ext cx="588818" cy="556208"/>
          </a:xfrm>
          <a:prstGeom prst="rect">
            <a:avLst/>
          </a:prstGeom>
        </p:spPr>
      </p:pic>
      <p:pic>
        <p:nvPicPr>
          <p:cNvPr id="129" name="Picture 12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9A0BC68-D499-428E-8530-4B17B367F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32" y="4584364"/>
            <a:ext cx="579221" cy="579221"/>
          </a:xfrm>
          <a:prstGeom prst="rect">
            <a:avLst/>
          </a:prstGeom>
        </p:spPr>
      </p:pic>
      <p:pic>
        <p:nvPicPr>
          <p:cNvPr id="130" name="Picture 12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DDFBAA-6467-4D33-8D52-B320BCF41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78" y="3673314"/>
            <a:ext cx="824212" cy="824212"/>
          </a:xfrm>
          <a:prstGeom prst="rect">
            <a:avLst/>
          </a:prstGeom>
        </p:spPr>
      </p:pic>
      <p:pic>
        <p:nvPicPr>
          <p:cNvPr id="131" name="Picture 13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F477812-72B8-4FAF-B600-9935158082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98" y="3711045"/>
            <a:ext cx="824212" cy="824212"/>
          </a:xfrm>
          <a:prstGeom prst="rect">
            <a:avLst/>
          </a:prstGeom>
        </p:spPr>
      </p:pic>
      <p:pic>
        <p:nvPicPr>
          <p:cNvPr id="132" name="Picture 131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DA807DA-BF5E-4CBE-9F34-75286D901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50" y="3701262"/>
            <a:ext cx="824212" cy="824212"/>
          </a:xfrm>
          <a:prstGeom prst="rect">
            <a:avLst/>
          </a:prstGeom>
        </p:spPr>
      </p:pic>
      <p:pic>
        <p:nvPicPr>
          <p:cNvPr id="133" name="Picture 1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DFA7F2-F2AB-43B7-9E2B-BA0C998AB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13" y="3784303"/>
            <a:ext cx="579221" cy="579221"/>
          </a:xfrm>
          <a:prstGeom prst="rect">
            <a:avLst/>
          </a:prstGeom>
        </p:spPr>
      </p:pic>
      <p:pic>
        <p:nvPicPr>
          <p:cNvPr id="134" name="Picture 133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3EA8DBBF-CB21-49D2-9DFE-054D1D4AB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96" y="3963894"/>
            <a:ext cx="542871" cy="538663"/>
          </a:xfrm>
          <a:prstGeom prst="rect">
            <a:avLst/>
          </a:prstGeom>
        </p:spPr>
      </p:pic>
      <p:pic>
        <p:nvPicPr>
          <p:cNvPr id="135" name="Picture 134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A0A1616D-4114-4567-8679-442114B28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04" y="3784303"/>
            <a:ext cx="542871" cy="538663"/>
          </a:xfrm>
          <a:prstGeom prst="rect">
            <a:avLst/>
          </a:prstGeom>
        </p:spPr>
      </p:pic>
      <p:pic>
        <p:nvPicPr>
          <p:cNvPr id="136" name="Picture 135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27DE0443-4394-4DB8-9E3B-C0DD486B8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6" y="4696882"/>
            <a:ext cx="542871" cy="538663"/>
          </a:xfrm>
          <a:prstGeom prst="rect">
            <a:avLst/>
          </a:prstGeom>
        </p:spPr>
      </p:pic>
      <p:pic>
        <p:nvPicPr>
          <p:cNvPr id="137" name="Picture 136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AEC9E497-E492-4B41-B271-599C46AB6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4" y="4641628"/>
            <a:ext cx="542871" cy="538663"/>
          </a:xfrm>
          <a:prstGeom prst="rect">
            <a:avLst/>
          </a:prstGeom>
        </p:spPr>
      </p:pic>
      <p:pic>
        <p:nvPicPr>
          <p:cNvPr id="138" name="Picture 137" descr="Shape, circle&#10;&#10;Description automatically generated">
            <a:extLst>
              <a:ext uri="{FF2B5EF4-FFF2-40B4-BE49-F238E27FC236}">
                <a16:creationId xmlns:a16="http://schemas.microsoft.com/office/drawing/2014/main" id="{447159C6-FBFE-4182-9371-196CDE20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1979375" y="4641370"/>
            <a:ext cx="588818" cy="556208"/>
          </a:xfrm>
          <a:prstGeom prst="rect">
            <a:avLst/>
          </a:prstGeom>
        </p:spPr>
      </p:pic>
      <p:pic>
        <p:nvPicPr>
          <p:cNvPr id="139" name="Picture 13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23F7C8A-5493-4A39-925D-E280BD731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29" y="4566502"/>
            <a:ext cx="579221" cy="579221"/>
          </a:xfrm>
          <a:prstGeom prst="rect">
            <a:avLst/>
          </a:prstGeom>
        </p:spPr>
      </p:pic>
      <p:pic>
        <p:nvPicPr>
          <p:cNvPr id="140" name="Picture 13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50D39F-3D90-4EB9-A39B-AF5561A0B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52" y="4621348"/>
            <a:ext cx="579221" cy="579221"/>
          </a:xfrm>
          <a:prstGeom prst="rect">
            <a:avLst/>
          </a:prstGeom>
        </p:spPr>
      </p:pic>
      <p:pic>
        <p:nvPicPr>
          <p:cNvPr id="141" name="Picture 14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5B130C-2B96-41DE-BD0F-AB9F34AC3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64" y="4561361"/>
            <a:ext cx="579221" cy="579221"/>
          </a:xfrm>
          <a:prstGeom prst="rect">
            <a:avLst/>
          </a:prstGeom>
        </p:spPr>
      </p:pic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A97514E-648C-48B4-9FCC-573CCAA95CF5}"/>
              </a:ext>
            </a:extLst>
          </p:cNvPr>
          <p:cNvCxnSpPr>
            <a:cxnSpLocks/>
          </p:cNvCxnSpPr>
          <p:nvPr/>
        </p:nvCxnSpPr>
        <p:spPr>
          <a:xfrm flipV="1">
            <a:off x="3788735" y="587321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001CDFAE-9E46-4860-9B00-0C3105C263B3}"/>
              </a:ext>
            </a:extLst>
          </p:cNvPr>
          <p:cNvSpPr txBox="1"/>
          <p:nvPr/>
        </p:nvSpPr>
        <p:spPr>
          <a:xfrm>
            <a:off x="10910412" y="31138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57B462-AF33-4842-B1A2-0553A256D837}"/>
              </a:ext>
            </a:extLst>
          </p:cNvPr>
          <p:cNvGrpSpPr/>
          <p:nvPr/>
        </p:nvGrpSpPr>
        <p:grpSpPr>
          <a:xfrm>
            <a:off x="9306293" y="3148173"/>
            <a:ext cx="1382483" cy="593619"/>
            <a:chOff x="9242847" y="4310596"/>
            <a:chExt cx="1382483" cy="593619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755F778-4CE0-4970-8370-DA2771711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EAC6D6E-EDFE-46C7-9F32-07C55430E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BEF7C75-1FA7-44DA-8D6A-78AAA95AF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12578D8-A502-45A0-B95B-957A57566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33ED20D-316A-4F7E-881E-61F5771FF2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E03A890-594B-492A-8D82-DEB290558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CEE8B3D-DD61-4DA4-B4C5-866A067324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E42E1D4-5638-4524-97A2-6AFC2A131B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C188265E-357F-4D9D-919B-D47A2BCFED40}"/>
              </a:ext>
            </a:extLst>
          </p:cNvPr>
          <p:cNvSpPr txBox="1"/>
          <p:nvPr/>
        </p:nvSpPr>
        <p:spPr>
          <a:xfrm>
            <a:off x="7219457" y="571610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Dâu tây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821D5F2-EA64-4395-8330-8F2077F09B4C}"/>
              </a:ext>
            </a:extLst>
          </p:cNvPr>
          <p:cNvSpPr txBox="1"/>
          <p:nvPr/>
        </p:nvSpPr>
        <p:spPr>
          <a:xfrm>
            <a:off x="11226690" y="566124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170A66B-E3D9-41BC-981C-6BB845258879}"/>
              </a:ext>
            </a:extLst>
          </p:cNvPr>
          <p:cNvGrpSpPr/>
          <p:nvPr/>
        </p:nvGrpSpPr>
        <p:grpSpPr>
          <a:xfrm>
            <a:off x="8735604" y="5695604"/>
            <a:ext cx="1565993" cy="593619"/>
            <a:chOff x="9242847" y="4310596"/>
            <a:chExt cx="1618056" cy="59361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26AC5D3-D117-4F80-BD8F-F8D053245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4DEFC52-254C-45BA-AB4B-6D08ACF60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53FB872-E6C7-4AA9-BB85-785F8A561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CC6D341-4456-47EB-AB28-688671FCE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46FE58E-3AB0-4D21-9029-D81C8E75D2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C9F68F3C-E6B7-4288-BC95-7F00ED05C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79E02F-580B-4F8C-9337-037668BD3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F5EEBA1-5B18-4902-8B76-5530955C6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3CDD167-00FB-4462-AB68-051B2BC70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7253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4569BC1-9BC8-4790-A2CC-7F41B5D47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3081" y="4551027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F038216-68B1-4979-B624-7AC7DF36BE5C}"/>
              </a:ext>
            </a:extLst>
          </p:cNvPr>
          <p:cNvSpPr txBox="1"/>
          <p:nvPr/>
        </p:nvSpPr>
        <p:spPr>
          <a:xfrm>
            <a:off x="7222540" y="4446881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90621C0-61D2-4567-A24D-1967D4B51C8D}"/>
              </a:ext>
            </a:extLst>
          </p:cNvPr>
          <p:cNvCxnSpPr>
            <a:cxnSpLocks/>
          </p:cNvCxnSpPr>
          <p:nvPr/>
        </p:nvCxnSpPr>
        <p:spPr>
          <a:xfrm flipV="1">
            <a:off x="8470343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64B6E9B-A080-4D61-AA8F-012B8A291663}"/>
              </a:ext>
            </a:extLst>
          </p:cNvPr>
          <p:cNvCxnSpPr>
            <a:cxnSpLocks/>
          </p:cNvCxnSpPr>
          <p:nvPr/>
        </p:nvCxnSpPr>
        <p:spPr>
          <a:xfrm flipV="1">
            <a:off x="8591307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7A9ED7EC-CC46-4CD7-947D-A3463C41230A}"/>
              </a:ext>
            </a:extLst>
          </p:cNvPr>
          <p:cNvCxnSpPr>
            <a:cxnSpLocks/>
          </p:cNvCxnSpPr>
          <p:nvPr/>
        </p:nvCxnSpPr>
        <p:spPr>
          <a:xfrm flipV="1">
            <a:off x="8712271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360E861-6974-4D59-9BA3-C96057ED592E}"/>
              </a:ext>
            </a:extLst>
          </p:cNvPr>
          <p:cNvCxnSpPr>
            <a:cxnSpLocks/>
          </p:cNvCxnSpPr>
          <p:nvPr/>
        </p:nvCxnSpPr>
        <p:spPr>
          <a:xfrm flipV="1">
            <a:off x="8833235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30A019B3-CEC8-4D42-85BF-A756B6557A1C}"/>
              </a:ext>
            </a:extLst>
          </p:cNvPr>
          <p:cNvSpPr txBox="1"/>
          <p:nvPr/>
        </p:nvSpPr>
        <p:spPr>
          <a:xfrm>
            <a:off x="9423276" y="43989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360E861-6974-4D59-9BA3-C96057ED592E}"/>
              </a:ext>
            </a:extLst>
          </p:cNvPr>
          <p:cNvCxnSpPr>
            <a:cxnSpLocks/>
          </p:cNvCxnSpPr>
          <p:nvPr/>
        </p:nvCxnSpPr>
        <p:spPr>
          <a:xfrm flipV="1">
            <a:off x="10513806" y="569560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60E861-6974-4D59-9BA3-C96057ED592E}"/>
              </a:ext>
            </a:extLst>
          </p:cNvPr>
          <p:cNvCxnSpPr>
            <a:cxnSpLocks/>
          </p:cNvCxnSpPr>
          <p:nvPr/>
        </p:nvCxnSpPr>
        <p:spPr>
          <a:xfrm flipV="1">
            <a:off x="10628987" y="568244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93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5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9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5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79" grpId="0"/>
      <p:bldP spid="85" grpId="0"/>
      <p:bldP spid="86" grpId="0"/>
      <p:bldP spid="104" grpId="0" animBg="1"/>
      <p:bldP spid="148" grpId="0"/>
      <p:bldP spid="153" grpId="0"/>
      <p:bldP spid="154" grpId="0"/>
      <p:bldP spid="166" grpId="0"/>
      <p:bldP spid="1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5BAAF-1C50-4C89-90D7-A9C5872DAC0C}"/>
              </a:ext>
            </a:extLst>
          </p:cNvPr>
          <p:cNvGrpSpPr/>
          <p:nvPr/>
        </p:nvGrpSpPr>
        <p:grpSpPr>
          <a:xfrm>
            <a:off x="262558" y="114300"/>
            <a:ext cx="11598621" cy="1077218"/>
            <a:chOff x="1253941" y="511805"/>
            <a:chExt cx="11598621" cy="10772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BD89E3-41FB-4A9F-9514-55889BFB382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75B5296-416A-48B0-99C9-CFD3CD190E0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EA1067-7621-4A20-8701-84B3BE0BE16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9C7E04-8A33-48C0-B72F-21B6CBCDDC84}"/>
                </a:ext>
              </a:extLst>
            </p:cNvPr>
            <p:cNvSpPr txBox="1"/>
            <p:nvPr/>
          </p:nvSpPr>
          <p:spPr>
            <a:xfrm>
              <a:off x="2059471" y="511805"/>
              <a:ext cx="107930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Trả lời câu hỏi: Loại trái cây nào có nhiều nhất? Loại trái cây nào có ít nhất?</a:t>
              </a:r>
              <a:endPara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84B81A-1417-42C8-B29A-A1B2FE33275C}"/>
              </a:ext>
            </a:extLst>
          </p:cNvPr>
          <p:cNvCxnSpPr>
            <a:cxnSpLocks/>
          </p:cNvCxnSpPr>
          <p:nvPr/>
        </p:nvCxnSpPr>
        <p:spPr>
          <a:xfrm>
            <a:off x="1198662" y="548680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7569C6-AEB8-4B0E-BCCD-4EB5D10BD9B1}"/>
              </a:ext>
            </a:extLst>
          </p:cNvPr>
          <p:cNvCxnSpPr>
            <a:cxnSpLocks/>
          </p:cNvCxnSpPr>
          <p:nvPr/>
        </p:nvCxnSpPr>
        <p:spPr>
          <a:xfrm>
            <a:off x="1198662" y="1052736"/>
            <a:ext cx="3384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305938-9722-4048-AC3B-56E5DBABC549}"/>
              </a:ext>
            </a:extLst>
          </p:cNvPr>
          <p:cNvSpPr txBox="1"/>
          <p:nvPr/>
        </p:nvSpPr>
        <p:spPr>
          <a:xfrm>
            <a:off x="5945558" y="1596230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Táo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8F347-B6AF-4986-A452-FDAD756A69EE}"/>
              </a:ext>
            </a:extLst>
          </p:cNvPr>
          <p:cNvCxnSpPr>
            <a:cxnSpLocks/>
          </p:cNvCxnSpPr>
          <p:nvPr/>
        </p:nvCxnSpPr>
        <p:spPr>
          <a:xfrm flipV="1">
            <a:off x="8427471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52DF8F-1E09-4975-9A9C-55BAD2F567C8}"/>
              </a:ext>
            </a:extLst>
          </p:cNvPr>
          <p:cNvCxnSpPr>
            <a:cxnSpLocks/>
          </p:cNvCxnSpPr>
          <p:nvPr/>
        </p:nvCxnSpPr>
        <p:spPr>
          <a:xfrm flipV="1">
            <a:off x="8548435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47E258-D1D7-4A31-9073-F2A27925133B}"/>
              </a:ext>
            </a:extLst>
          </p:cNvPr>
          <p:cNvCxnSpPr>
            <a:cxnSpLocks/>
          </p:cNvCxnSpPr>
          <p:nvPr/>
        </p:nvCxnSpPr>
        <p:spPr>
          <a:xfrm flipV="1">
            <a:off x="8669399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865152-DE4C-4871-A90F-39E070877158}"/>
              </a:ext>
            </a:extLst>
          </p:cNvPr>
          <p:cNvCxnSpPr>
            <a:cxnSpLocks/>
          </p:cNvCxnSpPr>
          <p:nvPr/>
        </p:nvCxnSpPr>
        <p:spPr>
          <a:xfrm flipV="1">
            <a:off x="8790363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E5B9A-C1F2-43BC-97F5-3CCB8EE9AC10}"/>
              </a:ext>
            </a:extLst>
          </p:cNvPr>
          <p:cNvCxnSpPr>
            <a:cxnSpLocks/>
          </p:cNvCxnSpPr>
          <p:nvPr/>
        </p:nvCxnSpPr>
        <p:spPr>
          <a:xfrm flipH="1">
            <a:off x="8322196" y="1856223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6F4986-B850-421C-9CD8-0DC42801E037}"/>
              </a:ext>
            </a:extLst>
          </p:cNvPr>
          <p:cNvCxnSpPr>
            <a:cxnSpLocks/>
          </p:cNvCxnSpPr>
          <p:nvPr/>
        </p:nvCxnSpPr>
        <p:spPr>
          <a:xfrm flipV="1">
            <a:off x="9372026" y="1635023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1CD4C85-E7BA-45BB-8B8B-208F960D67F3}"/>
              </a:ext>
            </a:extLst>
          </p:cNvPr>
          <p:cNvSpPr txBox="1"/>
          <p:nvPr/>
        </p:nvSpPr>
        <p:spPr>
          <a:xfrm>
            <a:off x="10190564" y="15567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BE4BB-4300-4E73-9D82-F2E4BE269E53}"/>
              </a:ext>
            </a:extLst>
          </p:cNvPr>
          <p:cNvSpPr txBox="1"/>
          <p:nvPr/>
        </p:nvSpPr>
        <p:spPr>
          <a:xfrm>
            <a:off x="1520225" y="2938943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5D1019-9D81-4B79-959C-5510CD77870D}"/>
              </a:ext>
            </a:extLst>
          </p:cNvPr>
          <p:cNvCxnSpPr>
            <a:cxnSpLocks/>
          </p:cNvCxnSpPr>
          <p:nvPr/>
        </p:nvCxnSpPr>
        <p:spPr>
          <a:xfrm flipV="1">
            <a:off x="2555856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0032A9-D79D-4125-8DD6-4CF10917C861}"/>
              </a:ext>
            </a:extLst>
          </p:cNvPr>
          <p:cNvCxnSpPr>
            <a:cxnSpLocks/>
          </p:cNvCxnSpPr>
          <p:nvPr/>
        </p:nvCxnSpPr>
        <p:spPr>
          <a:xfrm flipV="1">
            <a:off x="2676820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2217CF-ED8A-42FF-87DC-13E6CC3B3904}"/>
              </a:ext>
            </a:extLst>
          </p:cNvPr>
          <p:cNvCxnSpPr>
            <a:cxnSpLocks/>
          </p:cNvCxnSpPr>
          <p:nvPr/>
        </p:nvCxnSpPr>
        <p:spPr>
          <a:xfrm flipV="1">
            <a:off x="2797784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191F13B-144A-472B-8E5B-7F14924D0577}"/>
              </a:ext>
            </a:extLst>
          </p:cNvPr>
          <p:cNvCxnSpPr>
            <a:cxnSpLocks/>
          </p:cNvCxnSpPr>
          <p:nvPr/>
        </p:nvCxnSpPr>
        <p:spPr>
          <a:xfrm flipV="1">
            <a:off x="2918748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E8FA12-EDB7-4631-A050-064C9C5D46B1}"/>
              </a:ext>
            </a:extLst>
          </p:cNvPr>
          <p:cNvCxnSpPr>
            <a:cxnSpLocks/>
          </p:cNvCxnSpPr>
          <p:nvPr/>
        </p:nvCxnSpPr>
        <p:spPr>
          <a:xfrm flipH="1">
            <a:off x="2438873" y="3101164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451760B-36BC-480E-B77E-6546AA60E2C0}"/>
              </a:ext>
            </a:extLst>
          </p:cNvPr>
          <p:cNvSpPr txBox="1"/>
          <p:nvPr/>
        </p:nvSpPr>
        <p:spPr>
          <a:xfrm>
            <a:off x="3508789" y="289131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C1266B-4479-4DC7-9614-265A8523DE1C}"/>
              </a:ext>
            </a:extLst>
          </p:cNvPr>
          <p:cNvSpPr txBox="1"/>
          <p:nvPr/>
        </p:nvSpPr>
        <p:spPr>
          <a:xfrm>
            <a:off x="5843336" y="2703544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Thanh long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E7FD1D-6958-4850-A3F3-F8C68AF72515}"/>
              </a:ext>
            </a:extLst>
          </p:cNvPr>
          <p:cNvCxnSpPr>
            <a:cxnSpLocks/>
          </p:cNvCxnSpPr>
          <p:nvPr/>
        </p:nvCxnSpPr>
        <p:spPr>
          <a:xfrm flipV="1">
            <a:off x="9509768" y="1637973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265490-17FE-4868-BAF9-FCB913176A04}"/>
              </a:ext>
            </a:extLst>
          </p:cNvPr>
          <p:cNvSpPr txBox="1"/>
          <p:nvPr/>
        </p:nvSpPr>
        <p:spPr>
          <a:xfrm>
            <a:off x="10174216" y="261850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B2650-403F-45DF-91C0-CAFBE951A0F8}"/>
              </a:ext>
            </a:extLst>
          </p:cNvPr>
          <p:cNvGrpSpPr/>
          <p:nvPr/>
        </p:nvGrpSpPr>
        <p:grpSpPr>
          <a:xfrm>
            <a:off x="8150982" y="2636858"/>
            <a:ext cx="1382483" cy="593619"/>
            <a:chOff x="9242847" y="4310596"/>
            <a:chExt cx="1382483" cy="5936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730780-B72C-4B93-8F6D-C45ECA134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F1A236-9667-4660-8FDA-1D1FFE951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A44B107-EFDF-4002-AFFA-4E0A21A21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4EC416-87AB-4140-A0D9-4EBBAA201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082B77-CCA1-4293-BFEE-3CB33539B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382D7F-4DDA-4335-A5FD-CEBB29172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2C9AC8D-422C-42B2-8172-327254C3EB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68FF79-7C92-45B1-89B7-11C9CBE89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BFE528A-D9D8-4BA9-98C2-204DABCF340E}"/>
              </a:ext>
            </a:extLst>
          </p:cNvPr>
          <p:cNvSpPr txBox="1"/>
          <p:nvPr/>
        </p:nvSpPr>
        <p:spPr>
          <a:xfrm>
            <a:off x="5840153" y="382952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Dâu tây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5BC17-41D3-402E-BDB6-E4F38845B167}"/>
              </a:ext>
            </a:extLst>
          </p:cNvPr>
          <p:cNvSpPr txBox="1"/>
          <p:nvPr/>
        </p:nvSpPr>
        <p:spPr>
          <a:xfrm>
            <a:off x="10340213" y="370641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C0248B-DAC7-4A68-AB29-50332A8D46BE}"/>
              </a:ext>
            </a:extLst>
          </p:cNvPr>
          <p:cNvGrpSpPr/>
          <p:nvPr/>
        </p:nvGrpSpPr>
        <p:grpSpPr>
          <a:xfrm>
            <a:off x="8035573" y="3809024"/>
            <a:ext cx="1618056" cy="593619"/>
            <a:chOff x="9242847" y="4310596"/>
            <a:chExt cx="1618056" cy="59361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23DAE4F-18F8-49B2-A228-D0E79ACD8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CDD0098-13D8-44C7-A75F-C6D29C88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915C1E-43F6-4A83-9C19-41EEA13B43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5B2D607-63B7-4B57-A394-0A6E2F27B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D7EF60B-8365-4098-BF1D-4822D28929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A8B7DF8-EDCD-4F88-ABBD-DA21336511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185C44-9ECD-4256-93A4-E1A9DA84D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CE59D8-43B8-4CA6-80A3-D1EF0F149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162AF6B-02F6-4216-9582-8601091F4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7253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D70CE26-37FB-438E-B844-B4BE2CE57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3081" y="4551027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3B106AC-A8C6-40E1-A335-8FD69EEE336F}"/>
              </a:ext>
            </a:extLst>
          </p:cNvPr>
          <p:cNvSpPr txBox="1"/>
          <p:nvPr/>
        </p:nvSpPr>
        <p:spPr>
          <a:xfrm>
            <a:off x="1476815" y="1643657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BFB51A6-7BE2-4A59-8E80-1D1FE53A70A3}"/>
              </a:ext>
            </a:extLst>
          </p:cNvPr>
          <p:cNvCxnSpPr>
            <a:cxnSpLocks/>
          </p:cNvCxnSpPr>
          <p:nvPr/>
        </p:nvCxnSpPr>
        <p:spPr>
          <a:xfrm flipV="1">
            <a:off x="2724618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D17716-20E6-4177-BA78-6FDF579D20C1}"/>
              </a:ext>
            </a:extLst>
          </p:cNvPr>
          <p:cNvCxnSpPr>
            <a:cxnSpLocks/>
          </p:cNvCxnSpPr>
          <p:nvPr/>
        </p:nvCxnSpPr>
        <p:spPr>
          <a:xfrm flipV="1">
            <a:off x="2845582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2B9795-1AA2-4E3A-A654-FFDB0F80D193}"/>
              </a:ext>
            </a:extLst>
          </p:cNvPr>
          <p:cNvCxnSpPr>
            <a:cxnSpLocks/>
          </p:cNvCxnSpPr>
          <p:nvPr/>
        </p:nvCxnSpPr>
        <p:spPr>
          <a:xfrm flipV="1">
            <a:off x="2966546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050C0D-005C-4881-B964-073F6F010AD9}"/>
              </a:ext>
            </a:extLst>
          </p:cNvPr>
          <p:cNvCxnSpPr>
            <a:cxnSpLocks/>
          </p:cNvCxnSpPr>
          <p:nvPr/>
        </p:nvCxnSpPr>
        <p:spPr>
          <a:xfrm flipV="1">
            <a:off x="3087510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B2719B2-C005-40F4-AA0A-E84F847B1FEB}"/>
              </a:ext>
            </a:extLst>
          </p:cNvPr>
          <p:cNvSpPr txBox="1"/>
          <p:nvPr/>
        </p:nvSpPr>
        <p:spPr>
          <a:xfrm>
            <a:off x="3677551" y="159577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ED1F7C8-D3AE-4975-97C6-A0A5D7DE7C94}"/>
              </a:ext>
            </a:extLst>
          </p:cNvPr>
          <p:cNvSpPr/>
          <p:nvPr/>
        </p:nvSpPr>
        <p:spPr>
          <a:xfrm>
            <a:off x="4023876" y="4997505"/>
            <a:ext cx="4714993" cy="1598786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 tây có nhiều nhất</a:t>
            </a:r>
          </a:p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 có ít nhất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A6F4986-B850-421C-9CD8-0DC42801E037}"/>
              </a:ext>
            </a:extLst>
          </p:cNvPr>
          <p:cNvCxnSpPr>
            <a:cxnSpLocks/>
          </p:cNvCxnSpPr>
          <p:nvPr/>
        </p:nvCxnSpPr>
        <p:spPr>
          <a:xfrm flipV="1">
            <a:off x="9799922" y="382345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BE7FD1D-6958-4850-A3F3-F8C68AF72515}"/>
              </a:ext>
            </a:extLst>
          </p:cNvPr>
          <p:cNvCxnSpPr>
            <a:cxnSpLocks/>
          </p:cNvCxnSpPr>
          <p:nvPr/>
        </p:nvCxnSpPr>
        <p:spPr>
          <a:xfrm flipV="1">
            <a:off x="9937664" y="382640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189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277</Words>
  <Application>Microsoft Office PowerPoint</Application>
  <PresentationFormat>Custom</PresentationFormat>
  <Paragraphs>63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MinhThangPC.VN</cp:lastModifiedBy>
  <cp:revision>77</cp:revision>
  <dcterms:created xsi:type="dcterms:W3CDTF">2021-07-30T14:15:01Z</dcterms:created>
  <dcterms:modified xsi:type="dcterms:W3CDTF">2023-04-20T05:07:28Z</dcterms:modified>
</cp:coreProperties>
</file>