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3" r:id="rId5"/>
    <p:sldMasterId id="2147483715" r:id="rId6"/>
  </p:sldMasterIdLst>
  <p:notesMasterIdLst>
    <p:notesMasterId r:id="rId15"/>
  </p:notesMasterIdLst>
  <p:sldIdLst>
    <p:sldId id="275" r:id="rId7"/>
    <p:sldId id="257" r:id="rId8"/>
    <p:sldId id="522" r:id="rId9"/>
    <p:sldId id="2928" r:id="rId10"/>
    <p:sldId id="2929" r:id="rId11"/>
    <p:sldId id="2920" r:id="rId12"/>
    <p:sldId id="267" r:id="rId13"/>
    <p:sldId id="29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37143-9810-4D1D-B845-43D2338B29D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2B5B0-900E-4431-B0C8-02CD1B88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78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2050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963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0787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179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7450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2977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61700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064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9478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2390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5261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21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4042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1432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55199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4387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91183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8227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018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49443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0478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7704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11434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25606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77904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047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9077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5738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43919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2/27/2023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21354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2/27/2023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50718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1090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49861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24422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12650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52589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3030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64593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06639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60171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35820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98849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7276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754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162668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92559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8609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9643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9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1151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7694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27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034757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6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0584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3159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9816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6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31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74" y="-455204"/>
            <a:ext cx="3366198" cy="24953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22" y="2641600"/>
            <a:ext cx="1572485" cy="4673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35" y="4038600"/>
            <a:ext cx="2027434" cy="2819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29" y="225716"/>
            <a:ext cx="1484556" cy="18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Khởi</a:t>
            </a:r>
            <a:r>
              <a:rPr kumimoji="0" lang="en-US" altLang="zh-CN" sz="64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động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A75BAE7D-BB61-4F16-BA08-2F64D81CE439}"/>
              </a:ext>
            </a:extLst>
          </p:cNvPr>
          <p:cNvSpPr txBox="1">
            <a:spLocks/>
          </p:cNvSpPr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032986" y="2165938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695F33-AA3A-4C54-978C-6088804AE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562241"/>
            <a:ext cx="8407153" cy="58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1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113455" y="1092033"/>
            <a:ext cx="2717054" cy="2154694"/>
            <a:chOff x="3113455" y="1092033"/>
            <a:chExt cx="2717054" cy="2154694"/>
          </a:xfrm>
        </p:grpSpPr>
        <p:pic>
          <p:nvPicPr>
            <p:cNvPr id="2" name="图片 1" descr="5b30162743781782b2672bfe1ba762bf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13455" y="1092033"/>
              <a:ext cx="2717054" cy="215469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310455" y="1786535"/>
              <a:ext cx="2323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</a:rPr>
                <a:t>Tên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loài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vật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đó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là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gì</a:t>
              </a:r>
              <a:r>
                <a:rPr lang="en-US" sz="2800" dirty="0">
                  <a:solidFill>
                    <a:srgbClr val="000000"/>
                  </a:solidFill>
                </a:rPr>
                <a:t> ?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10836" y="1092033"/>
            <a:ext cx="2717054" cy="2154694"/>
            <a:chOff x="6410836" y="1092033"/>
            <a:chExt cx="2717054" cy="2154694"/>
          </a:xfrm>
        </p:grpSpPr>
        <p:pic>
          <p:nvPicPr>
            <p:cNvPr id="4" name="图片 3" descr="5b30162743781782b2672bfe1ba762bf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410836" y="1092033"/>
              <a:ext cx="2717054" cy="215469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607836" y="1786535"/>
              <a:ext cx="2323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</a:rPr>
                <a:t>Loài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vật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đó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ăn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gì</a:t>
              </a:r>
              <a:r>
                <a:rPr lang="en-US" sz="2800" dirty="0">
                  <a:solidFill>
                    <a:srgbClr val="000000"/>
                  </a:solidFill>
                </a:rPr>
                <a:t> ?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113455" y="3557997"/>
            <a:ext cx="2717054" cy="2154694"/>
            <a:chOff x="3113455" y="3329397"/>
            <a:chExt cx="2717054" cy="2154694"/>
          </a:xfrm>
        </p:grpSpPr>
        <p:pic>
          <p:nvPicPr>
            <p:cNvPr id="3" name="图片 2" descr="5b30162743781782b2672bfe1ba762bf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13455" y="3329397"/>
              <a:ext cx="2717054" cy="215469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3268065" y="4083410"/>
              <a:ext cx="2323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</a:rPr>
                <a:t>Loài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vật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đó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sống</a:t>
              </a:r>
              <a:r>
                <a:rPr lang="en-US" sz="2800" dirty="0">
                  <a:solidFill>
                    <a:srgbClr val="000000"/>
                  </a:solidFill>
                </a:rPr>
                <a:t> ở </a:t>
              </a:r>
              <a:r>
                <a:rPr lang="en-US" sz="2800" dirty="0" err="1">
                  <a:solidFill>
                    <a:srgbClr val="000000"/>
                  </a:solidFill>
                </a:rPr>
                <a:t>đâu</a:t>
              </a:r>
              <a:r>
                <a:rPr lang="en-US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40807" y="3557997"/>
            <a:ext cx="2857112" cy="2154694"/>
            <a:chOff x="6340807" y="3329397"/>
            <a:chExt cx="2857112" cy="2154694"/>
          </a:xfrm>
        </p:grpSpPr>
        <p:pic>
          <p:nvPicPr>
            <p:cNvPr id="5" name="图片 4" descr="5b30162743781782b2672bfe1ba762bf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410836" y="3329397"/>
              <a:ext cx="2717054" cy="215469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340807" y="3968002"/>
              <a:ext cx="28571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</a:rPr>
                <a:t>Đặc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điểm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nào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khiến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nhớ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nhất</a:t>
              </a:r>
              <a:r>
                <a:rPr lang="en-US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2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94121" y="308773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sách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báo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90</Words>
  <Application>Microsoft Office PowerPoint</Application>
  <PresentationFormat>Widescreen</PresentationFormat>
  <Paragraphs>23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等线</vt:lpstr>
      <vt:lpstr>等线 Light</vt:lpstr>
      <vt:lpstr>微软雅黑</vt:lpstr>
      <vt:lpstr>.VnAvant</vt:lpstr>
      <vt:lpstr>Arial</vt:lpstr>
      <vt:lpstr>Arial-Rounded</vt:lpstr>
      <vt:lpstr>Calibri</vt:lpstr>
      <vt:lpstr>Calibri Light</vt:lpstr>
      <vt:lpstr>Segoe UI Black</vt:lpstr>
      <vt:lpstr>Times New Roman</vt:lpstr>
      <vt:lpstr>https://www.freeppt7.com</vt:lpstr>
      <vt:lpstr>千图网拥有20W+精美PPT模板 更多PPT模板下载至：www.58pic.com/office/ppt​​</vt:lpstr>
      <vt:lpstr>6_Office Theme</vt:lpstr>
      <vt:lpstr>Office 主题</vt:lpstr>
      <vt:lpstr>Office 主题​​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Dang  Dat</cp:lastModifiedBy>
  <cp:revision>3</cp:revision>
  <dcterms:created xsi:type="dcterms:W3CDTF">2021-08-02T04:53:32Z</dcterms:created>
  <dcterms:modified xsi:type="dcterms:W3CDTF">2023-02-27T16:17:55Z</dcterms:modified>
</cp:coreProperties>
</file>