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85" r:id="rId3"/>
    <p:sldId id="265" r:id="rId4"/>
    <p:sldId id="266" r:id="rId5"/>
    <p:sldId id="287" r:id="rId6"/>
    <p:sldId id="288" r:id="rId7"/>
    <p:sldId id="289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1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FD"/>
    <a:srgbClr val="0000FF"/>
    <a:srgbClr val="FDF7E5"/>
    <a:srgbClr val="FFEEAC"/>
    <a:srgbClr val="6870A1"/>
    <a:srgbClr val="3E2A7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0941" autoAdjust="0"/>
  </p:normalViewPr>
  <p:slideViewPr>
    <p:cSldViewPr>
      <p:cViewPr varScale="1">
        <p:scale>
          <a:sx n="63" d="100"/>
          <a:sy n="63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82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12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endParaRPr lang="en-US" baseline="0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93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27/02/2023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077284" y="764704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F0BB2-6291-4A6B-AD57-40F198B4B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8001" r="52654" b="60500"/>
          <a:stretch/>
        </p:blipFill>
        <p:spPr>
          <a:xfrm>
            <a:off x="2229830" y="404664"/>
            <a:ext cx="7730752" cy="49345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1ED2B-09E2-41BD-AF89-68311CD847D3}"/>
              </a:ext>
            </a:extLst>
          </p:cNvPr>
          <p:cNvSpPr txBox="1"/>
          <p:nvPr/>
        </p:nvSpPr>
        <p:spPr>
          <a:xfrm>
            <a:off x="925634" y="5733256"/>
            <a:ext cx="1033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Nam và các bạn đến hồ Hoàn Kiếm lúc 8 giờ 15 phút</a:t>
            </a:r>
          </a:p>
        </p:txBody>
      </p:sp>
    </p:spTree>
    <p:extLst>
      <p:ext uri="{BB962C8B-B14F-4D97-AF65-F5344CB8AC3E}">
        <p14:creationId xmlns:p14="http://schemas.microsoft.com/office/powerpoint/2010/main" val="395210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D96AF-D0CF-4608-B533-E615B03D9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2" t="7939" r="3891" b="60562"/>
          <a:stretch/>
        </p:blipFill>
        <p:spPr>
          <a:xfrm>
            <a:off x="1956420" y="116632"/>
            <a:ext cx="8277572" cy="5283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66897-C3B3-4373-BC0D-AD408C08BBEE}"/>
              </a:ext>
            </a:extLst>
          </p:cNvPr>
          <p:cNvSpPr txBox="1"/>
          <p:nvPr/>
        </p:nvSpPr>
        <p:spPr>
          <a:xfrm>
            <a:off x="1126654" y="5517232"/>
            <a:ext cx="1017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Nam và các bạn đến chùa Một Cột lúc 9 giờ 30 phút (hay 9 giờ rưỡi)</a:t>
            </a:r>
          </a:p>
        </p:txBody>
      </p:sp>
    </p:spTree>
    <p:extLst>
      <p:ext uri="{BB962C8B-B14F-4D97-AF65-F5344CB8AC3E}">
        <p14:creationId xmlns:p14="http://schemas.microsoft.com/office/powerpoint/2010/main" val="12501630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B8594-6565-4081-885F-EB8B29B28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52909" r="53396" b="15592"/>
          <a:stretch/>
        </p:blipFill>
        <p:spPr>
          <a:xfrm>
            <a:off x="2026754" y="260648"/>
            <a:ext cx="8136904" cy="5193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EB0703-FDDF-4B03-80A8-388E80A33B15}"/>
              </a:ext>
            </a:extLst>
          </p:cNvPr>
          <p:cNvSpPr txBox="1"/>
          <p:nvPr/>
        </p:nvSpPr>
        <p:spPr>
          <a:xfrm>
            <a:off x="1126654" y="5520134"/>
            <a:ext cx="1017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Nam và các bạn đến Văn Miếu lúc 14 giờ 30 phút (hay 2 giờ 30 phút chiều).</a:t>
            </a:r>
          </a:p>
        </p:txBody>
      </p:sp>
    </p:spTree>
    <p:extLst>
      <p:ext uri="{BB962C8B-B14F-4D97-AF65-F5344CB8AC3E}">
        <p14:creationId xmlns:p14="http://schemas.microsoft.com/office/powerpoint/2010/main" val="814749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C8FC6-4693-4824-AC99-6C131556E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7" t="52917" r="4225" b="17346"/>
          <a:stretch/>
        </p:blipFill>
        <p:spPr>
          <a:xfrm>
            <a:off x="2026754" y="263550"/>
            <a:ext cx="8136904" cy="4859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CB689-4B4C-4090-9203-D66765161A79}"/>
              </a:ext>
            </a:extLst>
          </p:cNvPr>
          <p:cNvSpPr txBox="1"/>
          <p:nvPr/>
        </p:nvSpPr>
        <p:spPr>
          <a:xfrm>
            <a:off x="1486694" y="5517232"/>
            <a:ext cx="9433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Nam và các bạn lên xe ra về lúc 16 giờ 15 phút (4 giờ 15 phút chiều)</a:t>
            </a:r>
          </a:p>
        </p:txBody>
      </p:sp>
    </p:spTree>
    <p:extLst>
      <p:ext uri="{BB962C8B-B14F-4D97-AF65-F5344CB8AC3E}">
        <p14:creationId xmlns:p14="http://schemas.microsoft.com/office/powerpoint/2010/main" val="1945728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DC872B-F1C8-4F13-94E9-B0FCBDC07492}"/>
              </a:ext>
            </a:extLst>
          </p:cNvPr>
          <p:cNvGrpSpPr/>
          <p:nvPr/>
        </p:nvGrpSpPr>
        <p:grpSpPr>
          <a:xfrm>
            <a:off x="406574" y="268463"/>
            <a:ext cx="11783839" cy="1178617"/>
            <a:chOff x="910629" y="557947"/>
            <a:chExt cx="11842552" cy="12550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46A751-5BE7-472A-B051-FD7FC96A810F}"/>
                </a:ext>
              </a:extLst>
            </p:cNvPr>
            <p:cNvSpPr txBox="1"/>
            <p:nvPr/>
          </p:nvSpPr>
          <p:spPr>
            <a:xfrm>
              <a:off x="1923764" y="665924"/>
              <a:ext cx="10829417" cy="114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Hãy nói về thời gian mở cửa và đóng của của các địa điểm dưới đây: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85A375-2E98-4F06-8027-D19BBA96487D}"/>
                </a:ext>
              </a:extLst>
            </p:cNvPr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C38002-0932-43CE-9F0A-0BE1AA869407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4C05559-C037-4F21-BCD7-9AA6CB9DC0C5}"/>
                  </a:ext>
                </a:extLst>
              </p:cNvPr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37B737-C3D6-4C4F-8871-E45AB46A8703}"/>
              </a:ext>
            </a:extLst>
          </p:cNvPr>
          <p:cNvCxnSpPr>
            <a:cxnSpLocks/>
          </p:cNvCxnSpPr>
          <p:nvPr/>
        </p:nvCxnSpPr>
        <p:spPr>
          <a:xfrm>
            <a:off x="1558702" y="842617"/>
            <a:ext cx="9577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74D560-D152-498F-8E85-84827BFB26E5}"/>
              </a:ext>
            </a:extLst>
          </p:cNvPr>
          <p:cNvCxnSpPr>
            <a:cxnSpLocks/>
          </p:cNvCxnSpPr>
          <p:nvPr/>
        </p:nvCxnSpPr>
        <p:spPr>
          <a:xfrm>
            <a:off x="1414686" y="1340768"/>
            <a:ext cx="2880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5D1F99-EB7E-47E0-B38D-9F2EF176868D}"/>
              </a:ext>
            </a:extLst>
          </p:cNvPr>
          <p:cNvGrpSpPr/>
          <p:nvPr/>
        </p:nvGrpSpPr>
        <p:grpSpPr>
          <a:xfrm>
            <a:off x="0" y="2345824"/>
            <a:ext cx="5405968" cy="3815528"/>
            <a:chOff x="-174858" y="2420888"/>
            <a:chExt cx="5405968" cy="381552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E45A1A-E411-4E78-B02A-CAA332B59A77}"/>
                </a:ext>
              </a:extLst>
            </p:cNvPr>
            <p:cNvSpPr/>
            <p:nvPr/>
          </p:nvSpPr>
          <p:spPr>
            <a:xfrm>
              <a:off x="549877" y="2420888"/>
              <a:ext cx="4681233" cy="2880320"/>
            </a:xfrm>
            <a:custGeom>
              <a:avLst/>
              <a:gdLst>
                <a:gd name="connsiteX0" fmla="*/ 0 w 4681233"/>
                <a:gd name="connsiteY0" fmla="*/ 0 h 2880320"/>
                <a:gd name="connsiteX1" fmla="*/ 631966 w 4681233"/>
                <a:gd name="connsiteY1" fmla="*/ 0 h 2880320"/>
                <a:gd name="connsiteX2" fmla="*/ 1123496 w 4681233"/>
                <a:gd name="connsiteY2" fmla="*/ 0 h 2880320"/>
                <a:gd name="connsiteX3" fmla="*/ 1755462 w 4681233"/>
                <a:gd name="connsiteY3" fmla="*/ 0 h 2880320"/>
                <a:gd name="connsiteX4" fmla="*/ 2340617 w 4681233"/>
                <a:gd name="connsiteY4" fmla="*/ 0 h 2880320"/>
                <a:gd name="connsiteX5" fmla="*/ 3019395 w 4681233"/>
                <a:gd name="connsiteY5" fmla="*/ 0 h 2880320"/>
                <a:gd name="connsiteX6" fmla="*/ 3510925 w 4681233"/>
                <a:gd name="connsiteY6" fmla="*/ 0 h 2880320"/>
                <a:gd name="connsiteX7" fmla="*/ 4002454 w 4681233"/>
                <a:gd name="connsiteY7" fmla="*/ 0 h 2880320"/>
                <a:gd name="connsiteX8" fmla="*/ 4681233 w 4681233"/>
                <a:gd name="connsiteY8" fmla="*/ 0 h 2880320"/>
                <a:gd name="connsiteX9" fmla="*/ 4681233 w 4681233"/>
                <a:gd name="connsiteY9" fmla="*/ 518458 h 2880320"/>
                <a:gd name="connsiteX10" fmla="*/ 4681233 w 4681233"/>
                <a:gd name="connsiteY10" fmla="*/ 1152128 h 2880320"/>
                <a:gd name="connsiteX11" fmla="*/ 4681233 w 4681233"/>
                <a:gd name="connsiteY11" fmla="*/ 1756995 h 2880320"/>
                <a:gd name="connsiteX12" fmla="*/ 4681233 w 4681233"/>
                <a:gd name="connsiteY12" fmla="*/ 2304256 h 2880320"/>
                <a:gd name="connsiteX13" fmla="*/ 4681233 w 4681233"/>
                <a:gd name="connsiteY13" fmla="*/ 2880320 h 2880320"/>
                <a:gd name="connsiteX14" fmla="*/ 4049267 w 4681233"/>
                <a:gd name="connsiteY14" fmla="*/ 2880320 h 2880320"/>
                <a:gd name="connsiteX15" fmla="*/ 3370488 w 4681233"/>
                <a:gd name="connsiteY15" fmla="*/ 2880320 h 2880320"/>
                <a:gd name="connsiteX16" fmla="*/ 2785334 w 4681233"/>
                <a:gd name="connsiteY16" fmla="*/ 2880320 h 2880320"/>
                <a:gd name="connsiteX17" fmla="*/ 2293804 w 4681233"/>
                <a:gd name="connsiteY17" fmla="*/ 2880320 h 2880320"/>
                <a:gd name="connsiteX18" fmla="*/ 1708650 w 4681233"/>
                <a:gd name="connsiteY18" fmla="*/ 2880320 h 2880320"/>
                <a:gd name="connsiteX19" fmla="*/ 1076684 w 4681233"/>
                <a:gd name="connsiteY19" fmla="*/ 2880320 h 2880320"/>
                <a:gd name="connsiteX20" fmla="*/ 0 w 4681233"/>
                <a:gd name="connsiteY20" fmla="*/ 2880320 h 2880320"/>
                <a:gd name="connsiteX21" fmla="*/ 0 w 4681233"/>
                <a:gd name="connsiteY21" fmla="*/ 2361862 h 2880320"/>
                <a:gd name="connsiteX22" fmla="*/ 0 w 4681233"/>
                <a:gd name="connsiteY22" fmla="*/ 1728192 h 2880320"/>
                <a:gd name="connsiteX23" fmla="*/ 0 w 4681233"/>
                <a:gd name="connsiteY23" fmla="*/ 1238538 h 2880320"/>
                <a:gd name="connsiteX24" fmla="*/ 0 w 4681233"/>
                <a:gd name="connsiteY24" fmla="*/ 720080 h 2880320"/>
                <a:gd name="connsiteX25" fmla="*/ 0 w 4681233"/>
                <a:gd name="connsiteY25" fmla="*/ 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81233" h="2880320" extrusionOk="0">
                  <a:moveTo>
                    <a:pt x="0" y="0"/>
                  </a:moveTo>
                  <a:cubicBezTo>
                    <a:pt x="204477" y="-35024"/>
                    <a:pt x="365516" y="26731"/>
                    <a:pt x="631966" y="0"/>
                  </a:cubicBezTo>
                  <a:cubicBezTo>
                    <a:pt x="898416" y="-26731"/>
                    <a:pt x="878305" y="30978"/>
                    <a:pt x="1123496" y="0"/>
                  </a:cubicBezTo>
                  <a:cubicBezTo>
                    <a:pt x="1368687" y="-30978"/>
                    <a:pt x="1602190" y="35580"/>
                    <a:pt x="1755462" y="0"/>
                  </a:cubicBezTo>
                  <a:cubicBezTo>
                    <a:pt x="1908734" y="-35580"/>
                    <a:pt x="2187047" y="8853"/>
                    <a:pt x="2340617" y="0"/>
                  </a:cubicBezTo>
                  <a:cubicBezTo>
                    <a:pt x="2494188" y="-8853"/>
                    <a:pt x="2880246" y="64780"/>
                    <a:pt x="3019395" y="0"/>
                  </a:cubicBezTo>
                  <a:cubicBezTo>
                    <a:pt x="3158544" y="-64780"/>
                    <a:pt x="3336358" y="45735"/>
                    <a:pt x="3510925" y="0"/>
                  </a:cubicBezTo>
                  <a:cubicBezTo>
                    <a:pt x="3685492" y="-45735"/>
                    <a:pt x="3864831" y="37098"/>
                    <a:pt x="4002454" y="0"/>
                  </a:cubicBezTo>
                  <a:cubicBezTo>
                    <a:pt x="4140077" y="-37098"/>
                    <a:pt x="4504273" y="22735"/>
                    <a:pt x="4681233" y="0"/>
                  </a:cubicBezTo>
                  <a:cubicBezTo>
                    <a:pt x="4698275" y="238749"/>
                    <a:pt x="4677687" y="359421"/>
                    <a:pt x="4681233" y="518458"/>
                  </a:cubicBezTo>
                  <a:cubicBezTo>
                    <a:pt x="4684779" y="677495"/>
                    <a:pt x="4640935" y="975677"/>
                    <a:pt x="4681233" y="1152128"/>
                  </a:cubicBezTo>
                  <a:cubicBezTo>
                    <a:pt x="4721531" y="1328579"/>
                    <a:pt x="4611716" y="1545047"/>
                    <a:pt x="4681233" y="1756995"/>
                  </a:cubicBezTo>
                  <a:cubicBezTo>
                    <a:pt x="4750750" y="1968943"/>
                    <a:pt x="4630107" y="2032829"/>
                    <a:pt x="4681233" y="2304256"/>
                  </a:cubicBezTo>
                  <a:cubicBezTo>
                    <a:pt x="4732359" y="2575683"/>
                    <a:pt x="4642181" y="2758159"/>
                    <a:pt x="4681233" y="2880320"/>
                  </a:cubicBezTo>
                  <a:cubicBezTo>
                    <a:pt x="4410823" y="2927512"/>
                    <a:pt x="4287364" y="2865744"/>
                    <a:pt x="4049267" y="2880320"/>
                  </a:cubicBezTo>
                  <a:cubicBezTo>
                    <a:pt x="3811170" y="2894896"/>
                    <a:pt x="3629490" y="2853618"/>
                    <a:pt x="3370488" y="2880320"/>
                  </a:cubicBezTo>
                  <a:cubicBezTo>
                    <a:pt x="3111486" y="2907022"/>
                    <a:pt x="3025747" y="2877776"/>
                    <a:pt x="2785334" y="2880320"/>
                  </a:cubicBezTo>
                  <a:cubicBezTo>
                    <a:pt x="2544921" y="2882864"/>
                    <a:pt x="2484336" y="2834726"/>
                    <a:pt x="2293804" y="2880320"/>
                  </a:cubicBezTo>
                  <a:cubicBezTo>
                    <a:pt x="2103272" y="2925914"/>
                    <a:pt x="1886471" y="2856303"/>
                    <a:pt x="1708650" y="2880320"/>
                  </a:cubicBezTo>
                  <a:cubicBezTo>
                    <a:pt x="1530829" y="2904337"/>
                    <a:pt x="1380553" y="2873009"/>
                    <a:pt x="1076684" y="2880320"/>
                  </a:cubicBezTo>
                  <a:cubicBezTo>
                    <a:pt x="772815" y="2887631"/>
                    <a:pt x="524380" y="2819138"/>
                    <a:pt x="0" y="2880320"/>
                  </a:cubicBezTo>
                  <a:cubicBezTo>
                    <a:pt x="-54818" y="2711880"/>
                    <a:pt x="53567" y="2593722"/>
                    <a:pt x="0" y="2361862"/>
                  </a:cubicBezTo>
                  <a:cubicBezTo>
                    <a:pt x="-53567" y="2130002"/>
                    <a:pt x="65204" y="1951589"/>
                    <a:pt x="0" y="1728192"/>
                  </a:cubicBezTo>
                  <a:cubicBezTo>
                    <a:pt x="-65204" y="1504795"/>
                    <a:pt x="40971" y="1431429"/>
                    <a:pt x="0" y="1238538"/>
                  </a:cubicBezTo>
                  <a:cubicBezTo>
                    <a:pt x="-40971" y="1045647"/>
                    <a:pt x="14042" y="892778"/>
                    <a:pt x="0" y="720080"/>
                  </a:cubicBezTo>
                  <a:cubicBezTo>
                    <a:pt x="-14042" y="547382"/>
                    <a:pt x="14704" y="197729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5084366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Bể bơi trẻ em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7:30 – 9:30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16:15 – 19:00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E1B8E1-1E6A-4D1B-9B7D-034454870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63" b="17109"/>
            <a:stretch/>
          </p:blipFill>
          <p:spPr>
            <a:xfrm>
              <a:off x="-174858" y="4227932"/>
              <a:ext cx="2868156" cy="20084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62854-7C1F-4276-96BE-F22950F77A2F}"/>
              </a:ext>
            </a:extLst>
          </p:cNvPr>
          <p:cNvGrpSpPr/>
          <p:nvPr/>
        </p:nvGrpSpPr>
        <p:grpSpPr>
          <a:xfrm>
            <a:off x="6243877" y="2348880"/>
            <a:ext cx="5946536" cy="3782120"/>
            <a:chOff x="549877" y="2420888"/>
            <a:chExt cx="5946536" cy="37821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3FB293-0EA9-4D4E-8C29-6EEF7EA0C846}"/>
                </a:ext>
              </a:extLst>
            </p:cNvPr>
            <p:cNvSpPr/>
            <p:nvPr/>
          </p:nvSpPr>
          <p:spPr>
            <a:xfrm>
              <a:off x="549877" y="2420888"/>
              <a:ext cx="4681233" cy="2880320"/>
            </a:xfrm>
            <a:custGeom>
              <a:avLst/>
              <a:gdLst>
                <a:gd name="connsiteX0" fmla="*/ 0 w 4681233"/>
                <a:gd name="connsiteY0" fmla="*/ 0 h 2880320"/>
                <a:gd name="connsiteX1" fmla="*/ 631966 w 4681233"/>
                <a:gd name="connsiteY1" fmla="*/ 0 h 2880320"/>
                <a:gd name="connsiteX2" fmla="*/ 1123496 w 4681233"/>
                <a:gd name="connsiteY2" fmla="*/ 0 h 2880320"/>
                <a:gd name="connsiteX3" fmla="*/ 1755462 w 4681233"/>
                <a:gd name="connsiteY3" fmla="*/ 0 h 2880320"/>
                <a:gd name="connsiteX4" fmla="*/ 2340617 w 4681233"/>
                <a:gd name="connsiteY4" fmla="*/ 0 h 2880320"/>
                <a:gd name="connsiteX5" fmla="*/ 3019395 w 4681233"/>
                <a:gd name="connsiteY5" fmla="*/ 0 h 2880320"/>
                <a:gd name="connsiteX6" fmla="*/ 3510925 w 4681233"/>
                <a:gd name="connsiteY6" fmla="*/ 0 h 2880320"/>
                <a:gd name="connsiteX7" fmla="*/ 4002454 w 4681233"/>
                <a:gd name="connsiteY7" fmla="*/ 0 h 2880320"/>
                <a:gd name="connsiteX8" fmla="*/ 4681233 w 4681233"/>
                <a:gd name="connsiteY8" fmla="*/ 0 h 2880320"/>
                <a:gd name="connsiteX9" fmla="*/ 4681233 w 4681233"/>
                <a:gd name="connsiteY9" fmla="*/ 518458 h 2880320"/>
                <a:gd name="connsiteX10" fmla="*/ 4681233 w 4681233"/>
                <a:gd name="connsiteY10" fmla="*/ 1152128 h 2880320"/>
                <a:gd name="connsiteX11" fmla="*/ 4681233 w 4681233"/>
                <a:gd name="connsiteY11" fmla="*/ 1756995 h 2880320"/>
                <a:gd name="connsiteX12" fmla="*/ 4681233 w 4681233"/>
                <a:gd name="connsiteY12" fmla="*/ 2304256 h 2880320"/>
                <a:gd name="connsiteX13" fmla="*/ 4681233 w 4681233"/>
                <a:gd name="connsiteY13" fmla="*/ 2880320 h 2880320"/>
                <a:gd name="connsiteX14" fmla="*/ 4049267 w 4681233"/>
                <a:gd name="connsiteY14" fmla="*/ 2880320 h 2880320"/>
                <a:gd name="connsiteX15" fmla="*/ 3370488 w 4681233"/>
                <a:gd name="connsiteY15" fmla="*/ 2880320 h 2880320"/>
                <a:gd name="connsiteX16" fmla="*/ 2785334 w 4681233"/>
                <a:gd name="connsiteY16" fmla="*/ 2880320 h 2880320"/>
                <a:gd name="connsiteX17" fmla="*/ 2293804 w 4681233"/>
                <a:gd name="connsiteY17" fmla="*/ 2880320 h 2880320"/>
                <a:gd name="connsiteX18" fmla="*/ 1708650 w 4681233"/>
                <a:gd name="connsiteY18" fmla="*/ 2880320 h 2880320"/>
                <a:gd name="connsiteX19" fmla="*/ 1076684 w 4681233"/>
                <a:gd name="connsiteY19" fmla="*/ 2880320 h 2880320"/>
                <a:gd name="connsiteX20" fmla="*/ 0 w 4681233"/>
                <a:gd name="connsiteY20" fmla="*/ 2880320 h 2880320"/>
                <a:gd name="connsiteX21" fmla="*/ 0 w 4681233"/>
                <a:gd name="connsiteY21" fmla="*/ 2361862 h 2880320"/>
                <a:gd name="connsiteX22" fmla="*/ 0 w 4681233"/>
                <a:gd name="connsiteY22" fmla="*/ 1728192 h 2880320"/>
                <a:gd name="connsiteX23" fmla="*/ 0 w 4681233"/>
                <a:gd name="connsiteY23" fmla="*/ 1238538 h 2880320"/>
                <a:gd name="connsiteX24" fmla="*/ 0 w 4681233"/>
                <a:gd name="connsiteY24" fmla="*/ 720080 h 2880320"/>
                <a:gd name="connsiteX25" fmla="*/ 0 w 4681233"/>
                <a:gd name="connsiteY25" fmla="*/ 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81233" h="2880320" extrusionOk="0">
                  <a:moveTo>
                    <a:pt x="0" y="0"/>
                  </a:moveTo>
                  <a:cubicBezTo>
                    <a:pt x="204477" y="-35024"/>
                    <a:pt x="365516" y="26731"/>
                    <a:pt x="631966" y="0"/>
                  </a:cubicBezTo>
                  <a:cubicBezTo>
                    <a:pt x="898416" y="-26731"/>
                    <a:pt x="878305" y="30978"/>
                    <a:pt x="1123496" y="0"/>
                  </a:cubicBezTo>
                  <a:cubicBezTo>
                    <a:pt x="1368687" y="-30978"/>
                    <a:pt x="1602190" y="35580"/>
                    <a:pt x="1755462" y="0"/>
                  </a:cubicBezTo>
                  <a:cubicBezTo>
                    <a:pt x="1908734" y="-35580"/>
                    <a:pt x="2187047" y="8853"/>
                    <a:pt x="2340617" y="0"/>
                  </a:cubicBezTo>
                  <a:cubicBezTo>
                    <a:pt x="2494188" y="-8853"/>
                    <a:pt x="2880246" y="64780"/>
                    <a:pt x="3019395" y="0"/>
                  </a:cubicBezTo>
                  <a:cubicBezTo>
                    <a:pt x="3158544" y="-64780"/>
                    <a:pt x="3336358" y="45735"/>
                    <a:pt x="3510925" y="0"/>
                  </a:cubicBezTo>
                  <a:cubicBezTo>
                    <a:pt x="3685492" y="-45735"/>
                    <a:pt x="3864831" y="37098"/>
                    <a:pt x="4002454" y="0"/>
                  </a:cubicBezTo>
                  <a:cubicBezTo>
                    <a:pt x="4140077" y="-37098"/>
                    <a:pt x="4504273" y="22735"/>
                    <a:pt x="4681233" y="0"/>
                  </a:cubicBezTo>
                  <a:cubicBezTo>
                    <a:pt x="4698275" y="238749"/>
                    <a:pt x="4677687" y="359421"/>
                    <a:pt x="4681233" y="518458"/>
                  </a:cubicBezTo>
                  <a:cubicBezTo>
                    <a:pt x="4684779" y="677495"/>
                    <a:pt x="4640935" y="975677"/>
                    <a:pt x="4681233" y="1152128"/>
                  </a:cubicBezTo>
                  <a:cubicBezTo>
                    <a:pt x="4721531" y="1328579"/>
                    <a:pt x="4611716" y="1545047"/>
                    <a:pt x="4681233" y="1756995"/>
                  </a:cubicBezTo>
                  <a:cubicBezTo>
                    <a:pt x="4750750" y="1968943"/>
                    <a:pt x="4630107" y="2032829"/>
                    <a:pt x="4681233" y="2304256"/>
                  </a:cubicBezTo>
                  <a:cubicBezTo>
                    <a:pt x="4732359" y="2575683"/>
                    <a:pt x="4642181" y="2758159"/>
                    <a:pt x="4681233" y="2880320"/>
                  </a:cubicBezTo>
                  <a:cubicBezTo>
                    <a:pt x="4410823" y="2927512"/>
                    <a:pt x="4287364" y="2865744"/>
                    <a:pt x="4049267" y="2880320"/>
                  </a:cubicBezTo>
                  <a:cubicBezTo>
                    <a:pt x="3811170" y="2894896"/>
                    <a:pt x="3629490" y="2853618"/>
                    <a:pt x="3370488" y="2880320"/>
                  </a:cubicBezTo>
                  <a:cubicBezTo>
                    <a:pt x="3111486" y="2907022"/>
                    <a:pt x="3025747" y="2877776"/>
                    <a:pt x="2785334" y="2880320"/>
                  </a:cubicBezTo>
                  <a:cubicBezTo>
                    <a:pt x="2544921" y="2882864"/>
                    <a:pt x="2484336" y="2834726"/>
                    <a:pt x="2293804" y="2880320"/>
                  </a:cubicBezTo>
                  <a:cubicBezTo>
                    <a:pt x="2103272" y="2925914"/>
                    <a:pt x="1886471" y="2856303"/>
                    <a:pt x="1708650" y="2880320"/>
                  </a:cubicBezTo>
                  <a:cubicBezTo>
                    <a:pt x="1530829" y="2904337"/>
                    <a:pt x="1380553" y="2873009"/>
                    <a:pt x="1076684" y="2880320"/>
                  </a:cubicBezTo>
                  <a:cubicBezTo>
                    <a:pt x="772815" y="2887631"/>
                    <a:pt x="524380" y="2819138"/>
                    <a:pt x="0" y="2880320"/>
                  </a:cubicBezTo>
                  <a:cubicBezTo>
                    <a:pt x="-54818" y="2711880"/>
                    <a:pt x="53567" y="2593722"/>
                    <a:pt x="0" y="2361862"/>
                  </a:cubicBezTo>
                  <a:cubicBezTo>
                    <a:pt x="-53567" y="2130002"/>
                    <a:pt x="65204" y="1951589"/>
                    <a:pt x="0" y="1728192"/>
                  </a:cubicBezTo>
                  <a:cubicBezTo>
                    <a:pt x="-65204" y="1504795"/>
                    <a:pt x="40971" y="1431429"/>
                    <a:pt x="0" y="1238538"/>
                  </a:cubicBezTo>
                  <a:cubicBezTo>
                    <a:pt x="-40971" y="1045647"/>
                    <a:pt x="14042" y="892778"/>
                    <a:pt x="0" y="720080"/>
                  </a:cubicBezTo>
                  <a:cubicBezTo>
                    <a:pt x="-14042" y="547382"/>
                    <a:pt x="14704" y="197729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5084366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 viện thiếu nhi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8:30 – 11:30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13:30 – 17:15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2388C3-F268-483D-BE44-217550415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8" b="19888"/>
            <a:stretch/>
          </p:blipFill>
          <p:spPr>
            <a:xfrm>
              <a:off x="3628257" y="4194524"/>
              <a:ext cx="2868156" cy="200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13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3C3F8F-B89A-4CC1-963A-4306FAC3CD0F}"/>
              </a:ext>
            </a:extLst>
          </p:cNvPr>
          <p:cNvGrpSpPr/>
          <p:nvPr/>
        </p:nvGrpSpPr>
        <p:grpSpPr>
          <a:xfrm>
            <a:off x="-241498" y="470960"/>
            <a:ext cx="5405968" cy="3347924"/>
            <a:chOff x="-174858" y="2888492"/>
            <a:chExt cx="5405968" cy="334792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EAD79C-4779-44B1-BFC3-D07D8A992DE3}"/>
                </a:ext>
              </a:extLst>
            </p:cNvPr>
            <p:cNvSpPr/>
            <p:nvPr/>
          </p:nvSpPr>
          <p:spPr>
            <a:xfrm>
              <a:off x="549877" y="2888492"/>
              <a:ext cx="4681233" cy="2412716"/>
            </a:xfrm>
            <a:custGeom>
              <a:avLst/>
              <a:gdLst>
                <a:gd name="connsiteX0" fmla="*/ 0 w 4681233"/>
                <a:gd name="connsiteY0" fmla="*/ 0 h 2412716"/>
                <a:gd name="connsiteX1" fmla="*/ 631966 w 4681233"/>
                <a:gd name="connsiteY1" fmla="*/ 0 h 2412716"/>
                <a:gd name="connsiteX2" fmla="*/ 1123496 w 4681233"/>
                <a:gd name="connsiteY2" fmla="*/ 0 h 2412716"/>
                <a:gd name="connsiteX3" fmla="*/ 1755462 w 4681233"/>
                <a:gd name="connsiteY3" fmla="*/ 0 h 2412716"/>
                <a:gd name="connsiteX4" fmla="*/ 2340617 w 4681233"/>
                <a:gd name="connsiteY4" fmla="*/ 0 h 2412716"/>
                <a:gd name="connsiteX5" fmla="*/ 3019395 w 4681233"/>
                <a:gd name="connsiteY5" fmla="*/ 0 h 2412716"/>
                <a:gd name="connsiteX6" fmla="*/ 3510925 w 4681233"/>
                <a:gd name="connsiteY6" fmla="*/ 0 h 2412716"/>
                <a:gd name="connsiteX7" fmla="*/ 4002454 w 4681233"/>
                <a:gd name="connsiteY7" fmla="*/ 0 h 2412716"/>
                <a:gd name="connsiteX8" fmla="*/ 4681233 w 4681233"/>
                <a:gd name="connsiteY8" fmla="*/ 0 h 2412716"/>
                <a:gd name="connsiteX9" fmla="*/ 4681233 w 4681233"/>
                <a:gd name="connsiteY9" fmla="*/ 434289 h 2412716"/>
                <a:gd name="connsiteX10" fmla="*/ 4681233 w 4681233"/>
                <a:gd name="connsiteY10" fmla="*/ 965086 h 2412716"/>
                <a:gd name="connsiteX11" fmla="*/ 4681233 w 4681233"/>
                <a:gd name="connsiteY11" fmla="*/ 1471757 h 2412716"/>
                <a:gd name="connsiteX12" fmla="*/ 4681233 w 4681233"/>
                <a:gd name="connsiteY12" fmla="*/ 1930173 h 2412716"/>
                <a:gd name="connsiteX13" fmla="*/ 4681233 w 4681233"/>
                <a:gd name="connsiteY13" fmla="*/ 2412716 h 2412716"/>
                <a:gd name="connsiteX14" fmla="*/ 4049267 w 4681233"/>
                <a:gd name="connsiteY14" fmla="*/ 2412716 h 2412716"/>
                <a:gd name="connsiteX15" fmla="*/ 3370488 w 4681233"/>
                <a:gd name="connsiteY15" fmla="*/ 2412716 h 2412716"/>
                <a:gd name="connsiteX16" fmla="*/ 2785334 w 4681233"/>
                <a:gd name="connsiteY16" fmla="*/ 2412716 h 2412716"/>
                <a:gd name="connsiteX17" fmla="*/ 2293804 w 4681233"/>
                <a:gd name="connsiteY17" fmla="*/ 2412716 h 2412716"/>
                <a:gd name="connsiteX18" fmla="*/ 1708650 w 4681233"/>
                <a:gd name="connsiteY18" fmla="*/ 2412716 h 2412716"/>
                <a:gd name="connsiteX19" fmla="*/ 1076684 w 4681233"/>
                <a:gd name="connsiteY19" fmla="*/ 2412716 h 2412716"/>
                <a:gd name="connsiteX20" fmla="*/ 0 w 4681233"/>
                <a:gd name="connsiteY20" fmla="*/ 2412716 h 2412716"/>
                <a:gd name="connsiteX21" fmla="*/ 0 w 4681233"/>
                <a:gd name="connsiteY21" fmla="*/ 1978427 h 2412716"/>
                <a:gd name="connsiteX22" fmla="*/ 0 w 4681233"/>
                <a:gd name="connsiteY22" fmla="*/ 1447630 h 2412716"/>
                <a:gd name="connsiteX23" fmla="*/ 0 w 4681233"/>
                <a:gd name="connsiteY23" fmla="*/ 1037468 h 2412716"/>
                <a:gd name="connsiteX24" fmla="*/ 0 w 4681233"/>
                <a:gd name="connsiteY24" fmla="*/ 603179 h 2412716"/>
                <a:gd name="connsiteX25" fmla="*/ 0 w 4681233"/>
                <a:gd name="connsiteY25" fmla="*/ 0 h 241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81233" h="2412716" extrusionOk="0">
                  <a:moveTo>
                    <a:pt x="0" y="0"/>
                  </a:moveTo>
                  <a:cubicBezTo>
                    <a:pt x="204477" y="-35024"/>
                    <a:pt x="365516" y="26731"/>
                    <a:pt x="631966" y="0"/>
                  </a:cubicBezTo>
                  <a:cubicBezTo>
                    <a:pt x="898416" y="-26731"/>
                    <a:pt x="878305" y="30978"/>
                    <a:pt x="1123496" y="0"/>
                  </a:cubicBezTo>
                  <a:cubicBezTo>
                    <a:pt x="1368687" y="-30978"/>
                    <a:pt x="1602190" y="35580"/>
                    <a:pt x="1755462" y="0"/>
                  </a:cubicBezTo>
                  <a:cubicBezTo>
                    <a:pt x="1908734" y="-35580"/>
                    <a:pt x="2187047" y="8853"/>
                    <a:pt x="2340617" y="0"/>
                  </a:cubicBezTo>
                  <a:cubicBezTo>
                    <a:pt x="2494188" y="-8853"/>
                    <a:pt x="2880246" y="64780"/>
                    <a:pt x="3019395" y="0"/>
                  </a:cubicBezTo>
                  <a:cubicBezTo>
                    <a:pt x="3158544" y="-64780"/>
                    <a:pt x="3336358" y="45735"/>
                    <a:pt x="3510925" y="0"/>
                  </a:cubicBezTo>
                  <a:cubicBezTo>
                    <a:pt x="3685492" y="-45735"/>
                    <a:pt x="3864831" y="37098"/>
                    <a:pt x="4002454" y="0"/>
                  </a:cubicBezTo>
                  <a:cubicBezTo>
                    <a:pt x="4140077" y="-37098"/>
                    <a:pt x="4504273" y="22735"/>
                    <a:pt x="4681233" y="0"/>
                  </a:cubicBezTo>
                  <a:cubicBezTo>
                    <a:pt x="4695004" y="170238"/>
                    <a:pt x="4656141" y="274121"/>
                    <a:pt x="4681233" y="434289"/>
                  </a:cubicBezTo>
                  <a:cubicBezTo>
                    <a:pt x="4706325" y="594457"/>
                    <a:pt x="4637805" y="833313"/>
                    <a:pt x="4681233" y="965086"/>
                  </a:cubicBezTo>
                  <a:cubicBezTo>
                    <a:pt x="4724661" y="1096859"/>
                    <a:pt x="4628995" y="1227791"/>
                    <a:pt x="4681233" y="1471757"/>
                  </a:cubicBezTo>
                  <a:cubicBezTo>
                    <a:pt x="4733471" y="1715723"/>
                    <a:pt x="4673815" y="1757234"/>
                    <a:pt x="4681233" y="1930173"/>
                  </a:cubicBezTo>
                  <a:cubicBezTo>
                    <a:pt x="4688651" y="2103112"/>
                    <a:pt x="4651802" y="2224611"/>
                    <a:pt x="4681233" y="2412716"/>
                  </a:cubicBezTo>
                  <a:cubicBezTo>
                    <a:pt x="4410823" y="2459908"/>
                    <a:pt x="4287364" y="2398140"/>
                    <a:pt x="4049267" y="2412716"/>
                  </a:cubicBezTo>
                  <a:cubicBezTo>
                    <a:pt x="3811170" y="2427292"/>
                    <a:pt x="3629490" y="2386014"/>
                    <a:pt x="3370488" y="2412716"/>
                  </a:cubicBezTo>
                  <a:cubicBezTo>
                    <a:pt x="3111486" y="2439418"/>
                    <a:pt x="3025747" y="2410172"/>
                    <a:pt x="2785334" y="2412716"/>
                  </a:cubicBezTo>
                  <a:cubicBezTo>
                    <a:pt x="2544921" y="2415260"/>
                    <a:pt x="2484336" y="2367122"/>
                    <a:pt x="2293804" y="2412716"/>
                  </a:cubicBezTo>
                  <a:cubicBezTo>
                    <a:pt x="2103272" y="2458310"/>
                    <a:pt x="1886471" y="2388699"/>
                    <a:pt x="1708650" y="2412716"/>
                  </a:cubicBezTo>
                  <a:cubicBezTo>
                    <a:pt x="1530829" y="2436733"/>
                    <a:pt x="1380553" y="2405405"/>
                    <a:pt x="1076684" y="2412716"/>
                  </a:cubicBezTo>
                  <a:cubicBezTo>
                    <a:pt x="772815" y="2420027"/>
                    <a:pt x="524380" y="2351534"/>
                    <a:pt x="0" y="2412716"/>
                  </a:cubicBezTo>
                  <a:cubicBezTo>
                    <a:pt x="-40815" y="2322777"/>
                    <a:pt x="11181" y="2151819"/>
                    <a:pt x="0" y="1978427"/>
                  </a:cubicBezTo>
                  <a:cubicBezTo>
                    <a:pt x="-11181" y="1805035"/>
                    <a:pt x="61952" y="1576496"/>
                    <a:pt x="0" y="1447630"/>
                  </a:cubicBezTo>
                  <a:cubicBezTo>
                    <a:pt x="-61952" y="1318764"/>
                    <a:pt x="14231" y="1207410"/>
                    <a:pt x="0" y="1037468"/>
                  </a:cubicBezTo>
                  <a:cubicBezTo>
                    <a:pt x="-14231" y="867526"/>
                    <a:pt x="46124" y="716494"/>
                    <a:pt x="0" y="603179"/>
                  </a:cubicBezTo>
                  <a:cubicBezTo>
                    <a:pt x="-46124" y="489864"/>
                    <a:pt x="36614" y="251123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5084366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Bể bơi trẻ em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7:30 – 9:30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16:15 – 19:00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E44B9B-FE24-48FD-AC4C-2D25182FC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63" b="17109"/>
            <a:stretch/>
          </p:blipFill>
          <p:spPr>
            <a:xfrm>
              <a:off x="-174858" y="4227932"/>
              <a:ext cx="2868156" cy="200848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7A402-D520-4D3C-8189-0C6E9897543D}"/>
              </a:ext>
            </a:extLst>
          </p:cNvPr>
          <p:cNvGrpSpPr/>
          <p:nvPr/>
        </p:nvGrpSpPr>
        <p:grpSpPr>
          <a:xfrm>
            <a:off x="7391350" y="4005064"/>
            <a:ext cx="5159104" cy="3039116"/>
            <a:chOff x="1337309" y="3163892"/>
            <a:chExt cx="5159104" cy="30391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FC4FC4-22F6-42C8-9B3A-B8818F1968F5}"/>
                </a:ext>
              </a:extLst>
            </p:cNvPr>
            <p:cNvSpPr/>
            <p:nvPr/>
          </p:nvSpPr>
          <p:spPr>
            <a:xfrm>
              <a:off x="1337309" y="3163892"/>
              <a:ext cx="3893801" cy="2137316"/>
            </a:xfrm>
            <a:custGeom>
              <a:avLst/>
              <a:gdLst>
                <a:gd name="connsiteX0" fmla="*/ 0 w 3893801"/>
                <a:gd name="connsiteY0" fmla="*/ 0 h 2137316"/>
                <a:gd name="connsiteX1" fmla="*/ 595195 w 3893801"/>
                <a:gd name="connsiteY1" fmla="*/ 0 h 2137316"/>
                <a:gd name="connsiteX2" fmla="*/ 1073577 w 3893801"/>
                <a:gd name="connsiteY2" fmla="*/ 0 h 2137316"/>
                <a:gd name="connsiteX3" fmla="*/ 1668772 w 3893801"/>
                <a:gd name="connsiteY3" fmla="*/ 0 h 2137316"/>
                <a:gd name="connsiteX4" fmla="*/ 2225029 w 3893801"/>
                <a:gd name="connsiteY4" fmla="*/ 0 h 2137316"/>
                <a:gd name="connsiteX5" fmla="*/ 2859162 w 3893801"/>
                <a:gd name="connsiteY5" fmla="*/ 0 h 2137316"/>
                <a:gd name="connsiteX6" fmla="*/ 3337544 w 3893801"/>
                <a:gd name="connsiteY6" fmla="*/ 0 h 2137316"/>
                <a:gd name="connsiteX7" fmla="*/ 3893801 w 3893801"/>
                <a:gd name="connsiteY7" fmla="*/ 0 h 2137316"/>
                <a:gd name="connsiteX8" fmla="*/ 3893801 w 3893801"/>
                <a:gd name="connsiteY8" fmla="*/ 555702 h 2137316"/>
                <a:gd name="connsiteX9" fmla="*/ 3893801 w 3893801"/>
                <a:gd name="connsiteY9" fmla="*/ 1068658 h 2137316"/>
                <a:gd name="connsiteX10" fmla="*/ 3893801 w 3893801"/>
                <a:gd name="connsiteY10" fmla="*/ 1645733 h 2137316"/>
                <a:gd name="connsiteX11" fmla="*/ 3893801 w 3893801"/>
                <a:gd name="connsiteY11" fmla="*/ 2137316 h 2137316"/>
                <a:gd name="connsiteX12" fmla="*/ 3376482 w 3893801"/>
                <a:gd name="connsiteY12" fmla="*/ 2137316 h 2137316"/>
                <a:gd name="connsiteX13" fmla="*/ 2859162 w 3893801"/>
                <a:gd name="connsiteY13" fmla="*/ 2137316 h 2137316"/>
                <a:gd name="connsiteX14" fmla="*/ 2225029 w 3893801"/>
                <a:gd name="connsiteY14" fmla="*/ 2137316 h 2137316"/>
                <a:gd name="connsiteX15" fmla="*/ 1590896 w 3893801"/>
                <a:gd name="connsiteY15" fmla="*/ 2137316 h 2137316"/>
                <a:gd name="connsiteX16" fmla="*/ 1034639 w 3893801"/>
                <a:gd name="connsiteY16" fmla="*/ 2137316 h 2137316"/>
                <a:gd name="connsiteX17" fmla="*/ 556257 w 3893801"/>
                <a:gd name="connsiteY17" fmla="*/ 2137316 h 2137316"/>
                <a:gd name="connsiteX18" fmla="*/ 0 w 3893801"/>
                <a:gd name="connsiteY18" fmla="*/ 2137316 h 2137316"/>
                <a:gd name="connsiteX19" fmla="*/ 0 w 3893801"/>
                <a:gd name="connsiteY19" fmla="*/ 1581614 h 2137316"/>
                <a:gd name="connsiteX20" fmla="*/ 0 w 3893801"/>
                <a:gd name="connsiteY20" fmla="*/ 1025912 h 2137316"/>
                <a:gd name="connsiteX21" fmla="*/ 0 w 3893801"/>
                <a:gd name="connsiteY21" fmla="*/ 470210 h 2137316"/>
                <a:gd name="connsiteX22" fmla="*/ 0 w 3893801"/>
                <a:gd name="connsiteY22" fmla="*/ 0 h 213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93801" h="2137316" extrusionOk="0">
                  <a:moveTo>
                    <a:pt x="0" y="0"/>
                  </a:moveTo>
                  <a:cubicBezTo>
                    <a:pt x="230265" y="-10498"/>
                    <a:pt x="436762" y="52011"/>
                    <a:pt x="595195" y="0"/>
                  </a:cubicBezTo>
                  <a:cubicBezTo>
                    <a:pt x="753629" y="-52011"/>
                    <a:pt x="891053" y="53723"/>
                    <a:pt x="1073577" y="0"/>
                  </a:cubicBezTo>
                  <a:cubicBezTo>
                    <a:pt x="1256101" y="-53723"/>
                    <a:pt x="1463687" y="8667"/>
                    <a:pt x="1668772" y="0"/>
                  </a:cubicBezTo>
                  <a:cubicBezTo>
                    <a:pt x="1873857" y="-8667"/>
                    <a:pt x="1960183" y="34263"/>
                    <a:pt x="2225029" y="0"/>
                  </a:cubicBezTo>
                  <a:cubicBezTo>
                    <a:pt x="2489875" y="-34263"/>
                    <a:pt x="2706346" y="26806"/>
                    <a:pt x="2859162" y="0"/>
                  </a:cubicBezTo>
                  <a:cubicBezTo>
                    <a:pt x="3011978" y="-26806"/>
                    <a:pt x="3192843" y="44604"/>
                    <a:pt x="3337544" y="0"/>
                  </a:cubicBezTo>
                  <a:cubicBezTo>
                    <a:pt x="3482245" y="-44604"/>
                    <a:pt x="3760340" y="65481"/>
                    <a:pt x="3893801" y="0"/>
                  </a:cubicBezTo>
                  <a:cubicBezTo>
                    <a:pt x="3905446" y="206158"/>
                    <a:pt x="3831936" y="382980"/>
                    <a:pt x="3893801" y="555702"/>
                  </a:cubicBezTo>
                  <a:cubicBezTo>
                    <a:pt x="3955666" y="728424"/>
                    <a:pt x="3851575" y="814698"/>
                    <a:pt x="3893801" y="1068658"/>
                  </a:cubicBezTo>
                  <a:cubicBezTo>
                    <a:pt x="3936027" y="1322618"/>
                    <a:pt x="3865358" y="1397271"/>
                    <a:pt x="3893801" y="1645733"/>
                  </a:cubicBezTo>
                  <a:cubicBezTo>
                    <a:pt x="3922244" y="1894196"/>
                    <a:pt x="3843344" y="1960659"/>
                    <a:pt x="3893801" y="2137316"/>
                  </a:cubicBezTo>
                  <a:cubicBezTo>
                    <a:pt x="3747627" y="2161485"/>
                    <a:pt x="3567684" y="2099424"/>
                    <a:pt x="3376482" y="2137316"/>
                  </a:cubicBezTo>
                  <a:cubicBezTo>
                    <a:pt x="3185280" y="2175208"/>
                    <a:pt x="3087539" y="2080364"/>
                    <a:pt x="2859162" y="2137316"/>
                  </a:cubicBezTo>
                  <a:cubicBezTo>
                    <a:pt x="2630785" y="2194268"/>
                    <a:pt x="2407068" y="2065187"/>
                    <a:pt x="2225029" y="2137316"/>
                  </a:cubicBezTo>
                  <a:cubicBezTo>
                    <a:pt x="2042990" y="2209445"/>
                    <a:pt x="1736848" y="2069479"/>
                    <a:pt x="1590896" y="2137316"/>
                  </a:cubicBezTo>
                  <a:cubicBezTo>
                    <a:pt x="1444944" y="2205153"/>
                    <a:pt x="1170942" y="2104384"/>
                    <a:pt x="1034639" y="2137316"/>
                  </a:cubicBezTo>
                  <a:cubicBezTo>
                    <a:pt x="898336" y="2170248"/>
                    <a:pt x="727267" y="2134823"/>
                    <a:pt x="556257" y="2137316"/>
                  </a:cubicBezTo>
                  <a:cubicBezTo>
                    <a:pt x="385247" y="2139809"/>
                    <a:pt x="268198" y="2136372"/>
                    <a:pt x="0" y="2137316"/>
                  </a:cubicBezTo>
                  <a:cubicBezTo>
                    <a:pt x="-65511" y="1895054"/>
                    <a:pt x="26971" y="1800724"/>
                    <a:pt x="0" y="1581614"/>
                  </a:cubicBezTo>
                  <a:cubicBezTo>
                    <a:pt x="-26971" y="1362504"/>
                    <a:pt x="44052" y="1277781"/>
                    <a:pt x="0" y="1025912"/>
                  </a:cubicBezTo>
                  <a:cubicBezTo>
                    <a:pt x="-44052" y="774043"/>
                    <a:pt x="21043" y="647411"/>
                    <a:pt x="0" y="470210"/>
                  </a:cubicBezTo>
                  <a:cubicBezTo>
                    <a:pt x="-21043" y="293009"/>
                    <a:pt x="39026" y="174227"/>
                    <a:pt x="0" y="0"/>
                  </a:cubicBezTo>
                  <a:close/>
                </a:path>
              </a:pathLst>
            </a:custGeom>
            <a:noFill/>
            <a:ln>
              <a:extLst>
                <a:ext uri="{C807C97D-BFC1-408E-A445-0C87EB9F89A2}">
                  <ask:lineSketchStyleProps xmlns:ask="http://schemas.microsoft.com/office/drawing/2018/sketchyshapes" sd="50843669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 viện thiếu nhi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8:30 – 11:30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13:30 – 17:15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143904-C074-4A7A-81AC-2ADD704C1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8" b="19888"/>
            <a:stretch/>
          </p:blipFill>
          <p:spPr>
            <a:xfrm>
              <a:off x="4067625" y="4502200"/>
              <a:ext cx="2428788" cy="170080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EB522F-63C5-4DDC-8BC5-BD64226904BA}"/>
              </a:ext>
            </a:extLst>
          </p:cNvPr>
          <p:cNvSpPr txBox="1"/>
          <p:nvPr/>
        </p:nvSpPr>
        <p:spPr>
          <a:xfrm>
            <a:off x="5423136" y="461473"/>
            <a:ext cx="6743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u="none" strike="noStrike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Bể bơi trẻ em mở cửa lúc:</a:t>
            </a:r>
            <a:endParaRPr lang="vi-VN" sz="2400" b="0">
              <a:effectLst/>
            </a:endParaRPr>
          </a:p>
          <a:p>
            <a:pPr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Buổi sáng: Từ 7 giờ 30 phút đến 9 giờ 30 phút.</a:t>
            </a:r>
          </a:p>
          <a:p>
            <a:pPr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Buổi chiều: Từ 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vi-VN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giờ 15 phút đến 7 giờ tối.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4E9B2-44FD-4407-AFCC-F2234EA60811}"/>
              </a:ext>
            </a:extLst>
          </p:cNvPr>
          <p:cNvSpPr txBox="1"/>
          <p:nvPr/>
        </p:nvSpPr>
        <p:spPr>
          <a:xfrm>
            <a:off x="32512" y="3976883"/>
            <a:ext cx="7630912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b="1" i="1">
                <a:solidFill>
                  <a:srgbClr val="FF0000"/>
                </a:solidFill>
              </a:rPr>
              <a:t>Thư viện thiếu nhi mở cửa lúc:</a:t>
            </a:r>
            <a:endParaRPr lang="vi-VN" sz="2400">
              <a:solidFill>
                <a:srgbClr val="FF0000"/>
              </a:solidFill>
            </a:endParaRP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/>
              <a:t>Buổi sáng: Từ 8 giờ 30 phút đến 11 giờ 30 phút.</a:t>
            </a: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2400"/>
              <a:t>Buổi chiều: Từ 13 giờ 30 phút đến 17 giờ 15 phút.</a:t>
            </a:r>
          </a:p>
        </p:txBody>
      </p:sp>
    </p:spTree>
    <p:extLst>
      <p:ext uri="{BB962C8B-B14F-4D97-AF65-F5344CB8AC3E}">
        <p14:creationId xmlns:p14="http://schemas.microsoft.com/office/powerpoint/2010/main" val="4214480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AA9AF2F-EB36-486F-B1D8-58DB1E334115}"/>
              </a:ext>
            </a:extLst>
          </p:cNvPr>
          <p:cNvSpPr/>
          <p:nvPr/>
        </p:nvSpPr>
        <p:spPr>
          <a:xfrm>
            <a:off x="8111430" y="332655"/>
            <a:ext cx="1960061" cy="1931809"/>
          </a:xfrm>
          <a:prstGeom prst="ellipse">
            <a:avLst/>
          </a:prstGeom>
          <a:solidFill>
            <a:srgbClr val="FD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DEADD5-EB36-4DEF-8CAF-0A44B2449AF0}"/>
              </a:ext>
            </a:extLst>
          </p:cNvPr>
          <p:cNvGrpSpPr/>
          <p:nvPr/>
        </p:nvGrpSpPr>
        <p:grpSpPr>
          <a:xfrm>
            <a:off x="1630710" y="2345773"/>
            <a:ext cx="2196244" cy="2166454"/>
            <a:chOff x="4744374" y="4445601"/>
            <a:chExt cx="2196244" cy="21664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5FECFFB-1641-44AD-A4FF-0ECE66C8B83A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BEEF21B-5865-4AA7-8D08-74E1375EB94D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7994959-8611-4A48-80A5-3D7826FB3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E4CEFD9-7025-472B-9549-B3DE23B3DDD3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A8E5FC4-99FF-4A2B-AEF0-735BD5B72BB3}"/>
                  </a:ext>
                </a:extLst>
              </p:cNvPr>
              <p:cNvSpPr/>
              <p:nvPr/>
            </p:nvSpPr>
            <p:spPr>
              <a:xfrm rot="18507903">
                <a:off x="9755734" y="3041928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D16646-086F-4CF7-94AE-9DDF43879279}"/>
              </a:ext>
            </a:extLst>
          </p:cNvPr>
          <p:cNvGrpSpPr/>
          <p:nvPr/>
        </p:nvGrpSpPr>
        <p:grpSpPr>
          <a:xfrm>
            <a:off x="5015085" y="2480234"/>
            <a:ext cx="2196244" cy="2166454"/>
            <a:chOff x="4744374" y="4445601"/>
            <a:chExt cx="2196244" cy="216645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337948-7848-4529-AEDE-7FFD2D2782A8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92AB8A-AF9A-4C67-BF69-BE07B21ADC3B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F240914-279B-44CA-87D4-15C8DFE91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BEC5960-C19D-4973-874D-F0FC8EDE8600}"/>
                  </a:ext>
                </a:extLst>
              </p:cNvPr>
              <p:cNvSpPr/>
              <p:nvPr/>
            </p:nvSpPr>
            <p:spPr>
              <a:xfrm rot="10800000">
                <a:off x="9889780" y="3256212"/>
                <a:ext cx="78110" cy="333193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DE85F8-DD9D-4805-A8EB-4164490D0E35}"/>
                  </a:ext>
                </a:extLst>
              </p:cNvPr>
              <p:cNvSpPr/>
              <p:nvPr/>
            </p:nvSpPr>
            <p:spPr>
              <a:xfrm rot="10800000">
                <a:off x="9872782" y="3252123"/>
                <a:ext cx="112102" cy="175690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26048F-E7CF-4DF1-8E35-9F4EF4BE3441}"/>
              </a:ext>
            </a:extLst>
          </p:cNvPr>
          <p:cNvGrpSpPr/>
          <p:nvPr/>
        </p:nvGrpSpPr>
        <p:grpSpPr>
          <a:xfrm>
            <a:off x="8552325" y="2426675"/>
            <a:ext cx="2196244" cy="2166454"/>
            <a:chOff x="4744374" y="4445601"/>
            <a:chExt cx="2196244" cy="216645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334904-6164-47DA-A90D-32E0EBE4A63A}"/>
                </a:ext>
              </a:extLst>
            </p:cNvPr>
            <p:cNvSpPr/>
            <p:nvPr/>
          </p:nvSpPr>
          <p:spPr>
            <a:xfrm>
              <a:off x="4744374" y="4445601"/>
              <a:ext cx="2196244" cy="216645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36D810-2205-49FA-B113-FEC3E5E7886C}"/>
                </a:ext>
              </a:extLst>
            </p:cNvPr>
            <p:cNvGrpSpPr/>
            <p:nvPr/>
          </p:nvGrpSpPr>
          <p:grpSpPr>
            <a:xfrm>
              <a:off x="4924393" y="4607812"/>
              <a:ext cx="1836207" cy="1842033"/>
              <a:chOff x="9115120" y="2413767"/>
              <a:chExt cx="1627430" cy="160795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C5CFF3B-9356-4271-A8F3-6C0E064F37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7" t="8545" r="9267" b="6431"/>
              <a:stretch/>
            </p:blipFill>
            <p:spPr>
              <a:xfrm>
                <a:off x="9115120" y="2413767"/>
                <a:ext cx="1627430" cy="1607957"/>
              </a:xfrm>
              <a:prstGeom prst="ellipse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19F5D31-8087-4DAD-A111-5163DD486B01}"/>
                  </a:ext>
                </a:extLst>
              </p:cNvPr>
              <p:cNvSpPr/>
              <p:nvPr/>
            </p:nvSpPr>
            <p:spPr>
              <a:xfrm rot="5400000">
                <a:off x="10094391" y="3045329"/>
                <a:ext cx="76931" cy="338298"/>
              </a:xfrm>
              <a:custGeom>
                <a:avLst/>
                <a:gdLst>
                  <a:gd name="connsiteX0" fmla="*/ 72008 w 144016"/>
                  <a:gd name="connsiteY0" fmla="*/ 0 h 675221"/>
                  <a:gd name="connsiteX1" fmla="*/ 144016 w 144016"/>
                  <a:gd name="connsiteY1" fmla="*/ 126880 h 675221"/>
                  <a:gd name="connsiteX2" fmla="*/ 108012 w 144016"/>
                  <a:gd name="connsiteY2" fmla="*/ 126880 h 675221"/>
                  <a:gd name="connsiteX3" fmla="*/ 108012 w 144016"/>
                  <a:gd name="connsiteY3" fmla="*/ 675221 h 675221"/>
                  <a:gd name="connsiteX4" fmla="*/ 72008 w 144016"/>
                  <a:gd name="connsiteY4" fmla="*/ 667550 h 675221"/>
                  <a:gd name="connsiteX5" fmla="*/ 36004 w 144016"/>
                  <a:gd name="connsiteY5" fmla="*/ 675221 h 675221"/>
                  <a:gd name="connsiteX6" fmla="*/ 36004 w 144016"/>
                  <a:gd name="connsiteY6" fmla="*/ 126880 h 675221"/>
                  <a:gd name="connsiteX7" fmla="*/ 0 w 144016"/>
                  <a:gd name="connsiteY7" fmla="*/ 126880 h 675221"/>
                  <a:gd name="connsiteX8" fmla="*/ 72008 w 144016"/>
                  <a:gd name="connsiteY8" fmla="*/ 0 h 675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4016" h="675221">
                    <a:moveTo>
                      <a:pt x="72008" y="0"/>
                    </a:moveTo>
                    <a:lnTo>
                      <a:pt x="144016" y="126880"/>
                    </a:lnTo>
                    <a:lnTo>
                      <a:pt x="108012" y="126880"/>
                    </a:lnTo>
                    <a:lnTo>
                      <a:pt x="108012" y="675221"/>
                    </a:lnTo>
                    <a:lnTo>
                      <a:pt x="72008" y="667550"/>
                    </a:lnTo>
                    <a:lnTo>
                      <a:pt x="36004" y="675221"/>
                    </a:lnTo>
                    <a:lnTo>
                      <a:pt x="36004" y="126880"/>
                    </a:lnTo>
                    <a:lnTo>
                      <a:pt x="0" y="126880"/>
                    </a:lnTo>
                    <a:lnTo>
                      <a:pt x="7200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9DC885-FC68-4D55-BA7F-A5451B844759}"/>
                  </a:ext>
                </a:extLst>
              </p:cNvPr>
              <p:cNvSpPr/>
              <p:nvPr/>
            </p:nvSpPr>
            <p:spPr>
              <a:xfrm rot="7316519">
                <a:off x="9978970" y="3193824"/>
                <a:ext cx="110410" cy="178382"/>
              </a:xfrm>
              <a:custGeom>
                <a:avLst/>
                <a:gdLst>
                  <a:gd name="connsiteX0" fmla="*/ 108012 w 216024"/>
                  <a:gd name="connsiteY0" fmla="*/ 0 h 340656"/>
                  <a:gd name="connsiteX1" fmla="*/ 216024 w 216024"/>
                  <a:gd name="connsiteY1" fmla="*/ 106354 h 340656"/>
                  <a:gd name="connsiteX2" fmla="*/ 162018 w 216024"/>
                  <a:gd name="connsiteY2" fmla="*/ 106354 h 340656"/>
                  <a:gd name="connsiteX3" fmla="*/ 162018 w 216024"/>
                  <a:gd name="connsiteY3" fmla="*/ 340656 h 340656"/>
                  <a:gd name="connsiteX4" fmla="*/ 108012 w 216024"/>
                  <a:gd name="connsiteY4" fmla="*/ 329149 h 340656"/>
                  <a:gd name="connsiteX5" fmla="*/ 54006 w 216024"/>
                  <a:gd name="connsiteY5" fmla="*/ 340656 h 340656"/>
                  <a:gd name="connsiteX6" fmla="*/ 54006 w 216024"/>
                  <a:gd name="connsiteY6" fmla="*/ 106354 h 340656"/>
                  <a:gd name="connsiteX7" fmla="*/ 0 w 216024"/>
                  <a:gd name="connsiteY7" fmla="*/ 106354 h 340656"/>
                  <a:gd name="connsiteX8" fmla="*/ 108012 w 216024"/>
                  <a:gd name="connsiteY8" fmla="*/ 0 h 34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6024" h="340656">
                    <a:moveTo>
                      <a:pt x="108012" y="0"/>
                    </a:moveTo>
                    <a:lnTo>
                      <a:pt x="216024" y="106354"/>
                    </a:lnTo>
                    <a:lnTo>
                      <a:pt x="162018" y="106354"/>
                    </a:lnTo>
                    <a:lnTo>
                      <a:pt x="162018" y="340656"/>
                    </a:lnTo>
                    <a:lnTo>
                      <a:pt x="108012" y="329149"/>
                    </a:lnTo>
                    <a:lnTo>
                      <a:pt x="54006" y="340656"/>
                    </a:lnTo>
                    <a:lnTo>
                      <a:pt x="54006" y="106354"/>
                    </a:lnTo>
                    <a:lnTo>
                      <a:pt x="0" y="106354"/>
                    </a:lnTo>
                    <a:lnTo>
                      <a:pt x="108012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AEE2C2-3227-4873-8ED5-E6492AF7A851}"/>
              </a:ext>
            </a:extLst>
          </p:cNvPr>
          <p:cNvGrpSpPr/>
          <p:nvPr/>
        </p:nvGrpSpPr>
        <p:grpSpPr>
          <a:xfrm>
            <a:off x="202916" y="-53287"/>
            <a:ext cx="3215626" cy="1884858"/>
            <a:chOff x="4405443" y="0"/>
            <a:chExt cx="3215626" cy="188485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C68BEDB-C3B4-4BF4-9CAB-F0BFAE957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443" y="0"/>
              <a:ext cx="3215626" cy="188485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6A3D55-3EB5-4D35-B81D-90B449B179DF}"/>
                </a:ext>
              </a:extLst>
            </p:cNvPr>
            <p:cNvSpPr txBox="1"/>
            <p:nvPr/>
          </p:nvSpPr>
          <p:spPr>
            <a:xfrm>
              <a:off x="4871069" y="980728"/>
              <a:ext cx="23647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76530D-7C93-4485-85D5-95E42BAE3338}"/>
              </a:ext>
            </a:extLst>
          </p:cNvPr>
          <p:cNvSpPr txBox="1"/>
          <p:nvPr/>
        </p:nvSpPr>
        <p:spPr>
          <a:xfrm>
            <a:off x="3646936" y="927441"/>
            <a:ext cx="570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Mỗi đồng hồ sau chỉ mấy giờ?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AED53D-3A6D-4018-AA09-17D92FC26390}"/>
              </a:ext>
            </a:extLst>
          </p:cNvPr>
          <p:cNvSpPr/>
          <p:nvPr/>
        </p:nvSpPr>
        <p:spPr>
          <a:xfrm>
            <a:off x="1370031" y="4825739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giờ</a:t>
            </a:r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A493F8-AEF2-4773-B694-1DD97B5EE5E6}"/>
              </a:ext>
            </a:extLst>
          </p:cNvPr>
          <p:cNvSpPr/>
          <p:nvPr/>
        </p:nvSpPr>
        <p:spPr>
          <a:xfrm>
            <a:off x="4704422" y="4841660"/>
            <a:ext cx="2781568" cy="819587"/>
          </a:xfrm>
          <a:custGeom>
            <a:avLst/>
            <a:gdLst>
              <a:gd name="connsiteX0" fmla="*/ 0 w 2781568"/>
              <a:gd name="connsiteY0" fmla="*/ 136601 h 819587"/>
              <a:gd name="connsiteX1" fmla="*/ 136601 w 2781568"/>
              <a:gd name="connsiteY1" fmla="*/ 0 h 819587"/>
              <a:gd name="connsiteX2" fmla="*/ 2644967 w 2781568"/>
              <a:gd name="connsiteY2" fmla="*/ 0 h 819587"/>
              <a:gd name="connsiteX3" fmla="*/ 2781568 w 2781568"/>
              <a:gd name="connsiteY3" fmla="*/ 136601 h 819587"/>
              <a:gd name="connsiteX4" fmla="*/ 2781568 w 2781568"/>
              <a:gd name="connsiteY4" fmla="*/ 682986 h 819587"/>
              <a:gd name="connsiteX5" fmla="*/ 2644967 w 2781568"/>
              <a:gd name="connsiteY5" fmla="*/ 819587 h 819587"/>
              <a:gd name="connsiteX6" fmla="*/ 136601 w 2781568"/>
              <a:gd name="connsiteY6" fmla="*/ 819587 h 819587"/>
              <a:gd name="connsiteX7" fmla="*/ 0 w 2781568"/>
              <a:gd name="connsiteY7" fmla="*/ 682986 h 819587"/>
              <a:gd name="connsiteX8" fmla="*/ 0 w 2781568"/>
              <a:gd name="connsiteY8" fmla="*/ 136601 h 8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819587" fill="none" extrusionOk="0">
                <a:moveTo>
                  <a:pt x="0" y="136601"/>
                </a:moveTo>
                <a:cubicBezTo>
                  <a:pt x="2020" y="65788"/>
                  <a:pt x="69059" y="1635"/>
                  <a:pt x="136601" y="0"/>
                </a:cubicBezTo>
                <a:cubicBezTo>
                  <a:pt x="1113651" y="-47972"/>
                  <a:pt x="2134100" y="-135018"/>
                  <a:pt x="2644967" y="0"/>
                </a:cubicBezTo>
                <a:cubicBezTo>
                  <a:pt x="2720164" y="-1090"/>
                  <a:pt x="2780813" y="62704"/>
                  <a:pt x="2781568" y="136601"/>
                </a:cubicBezTo>
                <a:cubicBezTo>
                  <a:pt x="2785980" y="250467"/>
                  <a:pt x="2742588" y="540726"/>
                  <a:pt x="2781568" y="682986"/>
                </a:cubicBezTo>
                <a:cubicBezTo>
                  <a:pt x="2770492" y="751724"/>
                  <a:pt x="2723069" y="816517"/>
                  <a:pt x="2644967" y="819587"/>
                </a:cubicBezTo>
                <a:cubicBezTo>
                  <a:pt x="1594662" y="900073"/>
                  <a:pt x="723097" y="726467"/>
                  <a:pt x="136601" y="819587"/>
                </a:cubicBezTo>
                <a:cubicBezTo>
                  <a:pt x="74929" y="823126"/>
                  <a:pt x="-7387" y="751465"/>
                  <a:pt x="0" y="682986"/>
                </a:cubicBezTo>
                <a:cubicBezTo>
                  <a:pt x="24290" y="471236"/>
                  <a:pt x="30455" y="216556"/>
                  <a:pt x="0" y="136601"/>
                </a:cubicBezTo>
                <a:close/>
              </a:path>
              <a:path w="2781568" h="819587" stroke="0" extrusionOk="0">
                <a:moveTo>
                  <a:pt x="0" y="136601"/>
                </a:moveTo>
                <a:cubicBezTo>
                  <a:pt x="2301" y="57852"/>
                  <a:pt x="59689" y="10943"/>
                  <a:pt x="136601" y="0"/>
                </a:cubicBezTo>
                <a:cubicBezTo>
                  <a:pt x="730857" y="-167747"/>
                  <a:pt x="1726496" y="44969"/>
                  <a:pt x="2644967" y="0"/>
                </a:cubicBezTo>
                <a:cubicBezTo>
                  <a:pt x="2725398" y="-124"/>
                  <a:pt x="2786424" y="53986"/>
                  <a:pt x="2781568" y="136601"/>
                </a:cubicBezTo>
                <a:cubicBezTo>
                  <a:pt x="2751786" y="276737"/>
                  <a:pt x="2809385" y="579646"/>
                  <a:pt x="2781568" y="682986"/>
                </a:cubicBezTo>
                <a:cubicBezTo>
                  <a:pt x="2782346" y="756823"/>
                  <a:pt x="2724629" y="805447"/>
                  <a:pt x="2644967" y="819587"/>
                </a:cubicBezTo>
                <a:cubicBezTo>
                  <a:pt x="1686299" y="943684"/>
                  <a:pt x="1364107" y="771792"/>
                  <a:pt x="136601" y="819587"/>
                </a:cubicBezTo>
                <a:cubicBezTo>
                  <a:pt x="48005" y="816213"/>
                  <a:pt x="-10713" y="750487"/>
                  <a:pt x="0" y="682986"/>
                </a:cubicBezTo>
                <a:cubicBezTo>
                  <a:pt x="32347" y="558951"/>
                  <a:pt x="-40496" y="388884"/>
                  <a:pt x="0" y="136601"/>
                </a:cubicBezTo>
                <a:close/>
              </a:path>
            </a:pathLst>
          </a:cu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giờ</a:t>
            </a:r>
            <a:r>
              <a:rPr lang="vi-VN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vi-VN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phút</a:t>
            </a:r>
            <a:endParaRPr lang="en-US" sz="24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(hay 18 giờ 30 phút)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917C1CD-1E0C-479C-AC42-DDFA0FC08406}"/>
              </a:ext>
            </a:extLst>
          </p:cNvPr>
          <p:cNvSpPr/>
          <p:nvPr/>
        </p:nvSpPr>
        <p:spPr>
          <a:xfrm>
            <a:off x="8259663" y="4825739"/>
            <a:ext cx="2781568" cy="632244"/>
          </a:xfrm>
          <a:custGeom>
            <a:avLst/>
            <a:gdLst>
              <a:gd name="connsiteX0" fmla="*/ 0 w 2781568"/>
              <a:gd name="connsiteY0" fmla="*/ 105376 h 632244"/>
              <a:gd name="connsiteX1" fmla="*/ 105376 w 2781568"/>
              <a:gd name="connsiteY1" fmla="*/ 0 h 632244"/>
              <a:gd name="connsiteX2" fmla="*/ 2676192 w 2781568"/>
              <a:gd name="connsiteY2" fmla="*/ 0 h 632244"/>
              <a:gd name="connsiteX3" fmla="*/ 2781568 w 2781568"/>
              <a:gd name="connsiteY3" fmla="*/ 105376 h 632244"/>
              <a:gd name="connsiteX4" fmla="*/ 2781568 w 2781568"/>
              <a:gd name="connsiteY4" fmla="*/ 526868 h 632244"/>
              <a:gd name="connsiteX5" fmla="*/ 2676192 w 2781568"/>
              <a:gd name="connsiteY5" fmla="*/ 632244 h 632244"/>
              <a:gd name="connsiteX6" fmla="*/ 105376 w 2781568"/>
              <a:gd name="connsiteY6" fmla="*/ 632244 h 632244"/>
              <a:gd name="connsiteX7" fmla="*/ 0 w 2781568"/>
              <a:gd name="connsiteY7" fmla="*/ 526868 h 632244"/>
              <a:gd name="connsiteX8" fmla="*/ 0 w 2781568"/>
              <a:gd name="connsiteY8" fmla="*/ 105376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568" h="632244" fill="none" extrusionOk="0">
                <a:moveTo>
                  <a:pt x="0" y="105376"/>
                </a:moveTo>
                <a:cubicBezTo>
                  <a:pt x="3576" y="55372"/>
                  <a:pt x="52430" y="1087"/>
                  <a:pt x="105376" y="0"/>
                </a:cubicBezTo>
                <a:cubicBezTo>
                  <a:pt x="650230" y="-47972"/>
                  <a:pt x="1480090" y="-135018"/>
                  <a:pt x="2676192" y="0"/>
                </a:cubicBezTo>
                <a:cubicBezTo>
                  <a:pt x="2731904" y="-11013"/>
                  <a:pt x="2779101" y="52233"/>
                  <a:pt x="2781568" y="105376"/>
                </a:cubicBezTo>
                <a:cubicBezTo>
                  <a:pt x="2774336" y="281965"/>
                  <a:pt x="2795907" y="319088"/>
                  <a:pt x="2781568" y="526868"/>
                </a:cubicBezTo>
                <a:cubicBezTo>
                  <a:pt x="2777973" y="582890"/>
                  <a:pt x="2737173" y="629031"/>
                  <a:pt x="2676192" y="632244"/>
                </a:cubicBezTo>
                <a:cubicBezTo>
                  <a:pt x="1670176" y="712730"/>
                  <a:pt x="499615" y="539124"/>
                  <a:pt x="105376" y="632244"/>
                </a:cubicBezTo>
                <a:cubicBezTo>
                  <a:pt x="52838" y="633699"/>
                  <a:pt x="-7669" y="577837"/>
                  <a:pt x="0" y="526868"/>
                </a:cubicBezTo>
                <a:cubicBezTo>
                  <a:pt x="29829" y="424736"/>
                  <a:pt x="-3781" y="287847"/>
                  <a:pt x="0" y="105376"/>
                </a:cubicBezTo>
                <a:close/>
              </a:path>
              <a:path w="2781568" h="632244" stroke="0" extrusionOk="0">
                <a:moveTo>
                  <a:pt x="0" y="105376"/>
                </a:moveTo>
                <a:cubicBezTo>
                  <a:pt x="2074" y="44198"/>
                  <a:pt x="46208" y="7221"/>
                  <a:pt x="105376" y="0"/>
                </a:cubicBezTo>
                <a:cubicBezTo>
                  <a:pt x="1337525" y="-167747"/>
                  <a:pt x="1899731" y="44969"/>
                  <a:pt x="2676192" y="0"/>
                </a:cubicBezTo>
                <a:cubicBezTo>
                  <a:pt x="2737775" y="-84"/>
                  <a:pt x="2785848" y="40855"/>
                  <a:pt x="2781568" y="105376"/>
                </a:cubicBezTo>
                <a:cubicBezTo>
                  <a:pt x="2800659" y="308957"/>
                  <a:pt x="2808761" y="363385"/>
                  <a:pt x="2781568" y="526868"/>
                </a:cubicBezTo>
                <a:cubicBezTo>
                  <a:pt x="2785447" y="577060"/>
                  <a:pt x="2737384" y="622210"/>
                  <a:pt x="2676192" y="632244"/>
                </a:cubicBezTo>
                <a:cubicBezTo>
                  <a:pt x="1479502" y="756341"/>
                  <a:pt x="690125" y="584449"/>
                  <a:pt x="105376" y="632244"/>
                </a:cubicBezTo>
                <a:cubicBezTo>
                  <a:pt x="40680" y="630577"/>
                  <a:pt x="-9112" y="578311"/>
                  <a:pt x="0" y="526868"/>
                </a:cubicBezTo>
                <a:cubicBezTo>
                  <a:pt x="35281" y="429216"/>
                  <a:pt x="-30521" y="270844"/>
                  <a:pt x="0" y="105376"/>
                </a:cubicBezTo>
                <a:close/>
              </a:path>
            </a:pathLst>
          </a:custGeom>
          <a:ln>
            <a:solidFill>
              <a:srgbClr val="6F8E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giờ</a:t>
            </a:r>
            <a:r>
              <a:rPr lang="vi-VN" sz="28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phút</a:t>
            </a:r>
            <a:endParaRPr lang="en-US" sz="28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1E1D7A-F922-4F53-BF6C-E7B8575931AF}"/>
              </a:ext>
            </a:extLst>
          </p:cNvPr>
          <p:cNvSpPr txBox="1"/>
          <p:nvPr/>
        </p:nvSpPr>
        <p:spPr>
          <a:xfrm>
            <a:off x="4078982" y="1945408"/>
            <a:ext cx="469872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8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dò</a:t>
            </a:r>
            <a:endParaRPr kumimoji="0" lang="en-US" sz="8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 Plane Paper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2631">
            <a:off x="8483646" y="4041282"/>
            <a:ext cx="2923900" cy="2586251"/>
          </a:xfrm>
          <a:prstGeom prst="rect">
            <a:avLst/>
          </a:prstGeom>
        </p:spPr>
      </p:pic>
      <p:pic>
        <p:nvPicPr>
          <p:cNvPr id="3" name="Picture 2" descr="Graphic Plane Paper · Free vector graphic on Pixabay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6" b="66619"/>
          <a:stretch/>
        </p:blipFill>
        <p:spPr>
          <a:xfrm rot="987369" flipH="1">
            <a:off x="143076" y="4190140"/>
            <a:ext cx="1479602" cy="86332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119116" y="5090615"/>
            <a:ext cx="1282914" cy="1760561"/>
          </a:xfrm>
          <a:custGeom>
            <a:avLst/>
            <a:gdLst>
              <a:gd name="connsiteX0" fmla="*/ 0 w 1282914"/>
              <a:gd name="connsiteY0" fmla="*/ 0 h 1760561"/>
              <a:gd name="connsiteX1" fmla="*/ 395785 w 1282914"/>
              <a:gd name="connsiteY1" fmla="*/ 300251 h 1760561"/>
              <a:gd name="connsiteX2" fmla="*/ 586854 w 1282914"/>
              <a:gd name="connsiteY2" fmla="*/ 354842 h 1760561"/>
              <a:gd name="connsiteX3" fmla="*/ 791571 w 1282914"/>
              <a:gd name="connsiteY3" fmla="*/ 382137 h 1760561"/>
              <a:gd name="connsiteX4" fmla="*/ 900753 w 1282914"/>
              <a:gd name="connsiteY4" fmla="*/ 409433 h 1760561"/>
              <a:gd name="connsiteX5" fmla="*/ 982639 w 1282914"/>
              <a:gd name="connsiteY5" fmla="*/ 436728 h 1760561"/>
              <a:gd name="connsiteX6" fmla="*/ 1009935 w 1282914"/>
              <a:gd name="connsiteY6" fmla="*/ 477672 h 1760561"/>
              <a:gd name="connsiteX7" fmla="*/ 1037230 w 1282914"/>
              <a:gd name="connsiteY7" fmla="*/ 559558 h 1760561"/>
              <a:gd name="connsiteX8" fmla="*/ 1009935 w 1282914"/>
              <a:gd name="connsiteY8" fmla="*/ 668740 h 1760561"/>
              <a:gd name="connsiteX9" fmla="*/ 914400 w 1282914"/>
              <a:gd name="connsiteY9" fmla="*/ 791570 h 1760561"/>
              <a:gd name="connsiteX10" fmla="*/ 832514 w 1282914"/>
              <a:gd name="connsiteY10" fmla="*/ 859809 h 1760561"/>
              <a:gd name="connsiteX11" fmla="*/ 818866 w 1282914"/>
              <a:gd name="connsiteY11" fmla="*/ 900752 h 1760561"/>
              <a:gd name="connsiteX12" fmla="*/ 723332 w 1282914"/>
              <a:gd name="connsiteY12" fmla="*/ 1023582 h 1760561"/>
              <a:gd name="connsiteX13" fmla="*/ 709684 w 1282914"/>
              <a:gd name="connsiteY13" fmla="*/ 1064525 h 1760561"/>
              <a:gd name="connsiteX14" fmla="*/ 682388 w 1282914"/>
              <a:gd name="connsiteY14" fmla="*/ 1160060 h 1760561"/>
              <a:gd name="connsiteX15" fmla="*/ 723332 w 1282914"/>
              <a:gd name="connsiteY15" fmla="*/ 1323833 h 1760561"/>
              <a:gd name="connsiteX16" fmla="*/ 764275 w 1282914"/>
              <a:gd name="connsiteY16" fmla="*/ 1364776 h 1760561"/>
              <a:gd name="connsiteX17" fmla="*/ 791571 w 1282914"/>
              <a:gd name="connsiteY17" fmla="*/ 1405719 h 1760561"/>
              <a:gd name="connsiteX18" fmla="*/ 832514 w 1282914"/>
              <a:gd name="connsiteY18" fmla="*/ 1433015 h 1760561"/>
              <a:gd name="connsiteX19" fmla="*/ 914400 w 1282914"/>
              <a:gd name="connsiteY19" fmla="*/ 1501254 h 1760561"/>
              <a:gd name="connsiteX20" fmla="*/ 968991 w 1282914"/>
              <a:gd name="connsiteY20" fmla="*/ 1514901 h 1760561"/>
              <a:gd name="connsiteX21" fmla="*/ 1050878 w 1282914"/>
              <a:gd name="connsiteY21" fmla="*/ 1569492 h 1760561"/>
              <a:gd name="connsiteX22" fmla="*/ 1091821 w 1282914"/>
              <a:gd name="connsiteY22" fmla="*/ 1596788 h 1760561"/>
              <a:gd name="connsiteX23" fmla="*/ 1173708 w 1282914"/>
              <a:gd name="connsiteY23" fmla="*/ 1651379 h 1760561"/>
              <a:gd name="connsiteX24" fmla="*/ 1201003 w 1282914"/>
              <a:gd name="connsiteY24" fmla="*/ 1692322 h 1760561"/>
              <a:gd name="connsiteX25" fmla="*/ 1282890 w 1282914"/>
              <a:gd name="connsiteY25" fmla="*/ 1760561 h 17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2914" h="1760561">
                <a:moveTo>
                  <a:pt x="0" y="0"/>
                </a:moveTo>
                <a:cubicBezTo>
                  <a:pt x="131928" y="100084"/>
                  <a:pt x="259214" y="206602"/>
                  <a:pt x="395785" y="300251"/>
                </a:cubicBezTo>
                <a:cubicBezTo>
                  <a:pt x="415800" y="313975"/>
                  <a:pt x="576833" y="353729"/>
                  <a:pt x="586854" y="354842"/>
                </a:cubicBezTo>
                <a:cubicBezTo>
                  <a:pt x="653009" y="362192"/>
                  <a:pt x="725594" y="367999"/>
                  <a:pt x="791571" y="382137"/>
                </a:cubicBezTo>
                <a:cubicBezTo>
                  <a:pt x="828252" y="389997"/>
                  <a:pt x="865164" y="397570"/>
                  <a:pt x="900753" y="409433"/>
                </a:cubicBezTo>
                <a:lnTo>
                  <a:pt x="982639" y="436728"/>
                </a:lnTo>
                <a:cubicBezTo>
                  <a:pt x="991738" y="450376"/>
                  <a:pt x="1003273" y="462683"/>
                  <a:pt x="1009935" y="477672"/>
                </a:cubicBezTo>
                <a:cubicBezTo>
                  <a:pt x="1021620" y="503964"/>
                  <a:pt x="1037230" y="559558"/>
                  <a:pt x="1037230" y="559558"/>
                </a:cubicBezTo>
                <a:cubicBezTo>
                  <a:pt x="1033448" y="578468"/>
                  <a:pt x="1023051" y="645131"/>
                  <a:pt x="1009935" y="668740"/>
                </a:cubicBezTo>
                <a:cubicBezTo>
                  <a:pt x="983695" y="715971"/>
                  <a:pt x="955562" y="757269"/>
                  <a:pt x="914400" y="791570"/>
                </a:cubicBezTo>
                <a:cubicBezTo>
                  <a:pt x="800403" y="886567"/>
                  <a:pt x="952121" y="740202"/>
                  <a:pt x="832514" y="859809"/>
                </a:cubicBezTo>
                <a:cubicBezTo>
                  <a:pt x="827965" y="873457"/>
                  <a:pt x="826846" y="888782"/>
                  <a:pt x="818866" y="900752"/>
                </a:cubicBezTo>
                <a:cubicBezTo>
                  <a:pt x="771762" y="971407"/>
                  <a:pt x="759673" y="914562"/>
                  <a:pt x="723332" y="1023582"/>
                </a:cubicBezTo>
                <a:cubicBezTo>
                  <a:pt x="718783" y="1037230"/>
                  <a:pt x="713636" y="1050693"/>
                  <a:pt x="709684" y="1064525"/>
                </a:cubicBezTo>
                <a:cubicBezTo>
                  <a:pt x="675407" y="1184492"/>
                  <a:pt x="715113" y="1061884"/>
                  <a:pt x="682388" y="1160060"/>
                </a:cubicBezTo>
                <a:cubicBezTo>
                  <a:pt x="696036" y="1214651"/>
                  <a:pt x="683542" y="1284043"/>
                  <a:pt x="723332" y="1323833"/>
                </a:cubicBezTo>
                <a:cubicBezTo>
                  <a:pt x="736980" y="1337481"/>
                  <a:pt x="751919" y="1349949"/>
                  <a:pt x="764275" y="1364776"/>
                </a:cubicBezTo>
                <a:cubicBezTo>
                  <a:pt x="774776" y="1377377"/>
                  <a:pt x="779973" y="1394121"/>
                  <a:pt x="791571" y="1405719"/>
                </a:cubicBezTo>
                <a:cubicBezTo>
                  <a:pt x="803169" y="1417317"/>
                  <a:pt x="819913" y="1422514"/>
                  <a:pt x="832514" y="1433015"/>
                </a:cubicBezTo>
                <a:cubicBezTo>
                  <a:pt x="867231" y="1461946"/>
                  <a:pt x="872546" y="1483316"/>
                  <a:pt x="914400" y="1501254"/>
                </a:cubicBezTo>
                <a:cubicBezTo>
                  <a:pt x="931640" y="1508643"/>
                  <a:pt x="950794" y="1510352"/>
                  <a:pt x="968991" y="1514901"/>
                </a:cubicBezTo>
                <a:lnTo>
                  <a:pt x="1050878" y="1569492"/>
                </a:lnTo>
                <a:cubicBezTo>
                  <a:pt x="1064526" y="1578591"/>
                  <a:pt x="1080222" y="1585190"/>
                  <a:pt x="1091821" y="1596788"/>
                </a:cubicBezTo>
                <a:cubicBezTo>
                  <a:pt x="1142938" y="1647903"/>
                  <a:pt x="1114455" y="1631627"/>
                  <a:pt x="1173708" y="1651379"/>
                </a:cubicBezTo>
                <a:cubicBezTo>
                  <a:pt x="1182806" y="1665027"/>
                  <a:pt x="1188659" y="1681521"/>
                  <a:pt x="1201003" y="1692322"/>
                </a:cubicBezTo>
                <a:cubicBezTo>
                  <a:pt x="1286675" y="1767285"/>
                  <a:pt x="1282890" y="1711633"/>
                  <a:pt x="1282890" y="1760561"/>
                </a:cubicBezTo>
              </a:path>
            </a:pathLst>
          </a:custGeom>
          <a:noFill/>
          <a:ln w="38100">
            <a:solidFill>
              <a:srgbClr val="7E78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3" descr="6fc417983c9675ce1b60e983870aeb8a">
            <a:extLst>
              <a:ext uri="{FF2B5EF4-FFF2-40B4-BE49-F238E27FC236}">
                <a16:creationId xmlns:a16="http://schemas.microsoft.com/office/drawing/2014/main" id="{0465C4AF-9183-49DF-A85D-21BA7E92D7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6966" y="5090615"/>
            <a:ext cx="2187213" cy="171143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0E09580-DDEA-4766-9F7D-C6E038C6AA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1" t="19699" b="48264"/>
          <a:stretch/>
        </p:blipFill>
        <p:spPr>
          <a:xfrm>
            <a:off x="2221995" y="62"/>
            <a:ext cx="8049547" cy="6988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0682" y="2936421"/>
            <a:ext cx="4286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01427" y="62"/>
            <a:ext cx="1080120" cy="1052674"/>
          </a:xfrm>
          <a:prstGeom prst="roundRect">
            <a:avLst/>
          </a:prstGeom>
          <a:solidFill>
            <a:srgbClr val="FD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6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hlinkClick r:id="rId8" action="ppaction://hlinksldjump"/>
            <a:extLst>
              <a:ext uri="{FF2B5EF4-FFF2-40B4-BE49-F238E27FC236}">
                <a16:creationId xmlns:a16="http://schemas.microsoft.com/office/drawing/2014/main" id="{E95C835D-380A-4FF4-AF0A-D96B40ED8F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98B96B3-9091-4B96-913A-45415A68F31F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190487C5-1B75-4990-A3DF-57E36D3063BA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CA5B4E-DD3B-48CF-9344-B07C6D56F1F8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9D698AB-B8B3-40C1-A955-0FDDB7EBEC7C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2E5C95B-EFA3-4BF9-9DE9-2A4DCDC9AF2A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AE946C2B-2E68-4AA2-AD94-81849EEC6A68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13E8F13-A300-428F-8F09-FFC8F639AC77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053FB17-4E0F-4677-B4E7-C55412366C62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9F2E8D4E-0233-4F59-A6EE-6EC100A413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865A0D03-8FBD-4FDE-BCC2-E7187CFCD1A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9889780" y="3235313"/>
                    <a:ext cx="78110" cy="333193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27A584A7-4651-458A-A123-01A502C509B4}"/>
                      </a:ext>
                    </a:extLst>
                  </p:cNvPr>
                  <p:cNvSpPr/>
                  <p:nvPr/>
                </p:nvSpPr>
                <p:spPr>
                  <a:xfrm rot="20717628">
                    <a:off x="9833729" y="2980310"/>
                    <a:ext cx="112102" cy="175690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82" name="A">
            <a:extLst>
              <a:ext uri="{FF2B5EF4-FFF2-40B4-BE49-F238E27FC236}">
                <a16:creationId xmlns:a16="http://schemas.microsoft.com/office/drawing/2014/main" id="{A47D84CC-BE0C-4091-849E-533F594B1092}"/>
              </a:ext>
            </a:extLst>
          </p:cNvPr>
          <p:cNvSpPr/>
          <p:nvPr/>
        </p:nvSpPr>
        <p:spPr>
          <a:xfrm>
            <a:off x="2001630" y="4238300"/>
            <a:ext cx="4156472" cy="1046248"/>
          </a:xfrm>
          <a:custGeom>
            <a:avLst/>
            <a:gdLst>
              <a:gd name="connsiteX0" fmla="*/ 0 w 4156472"/>
              <a:gd name="connsiteY0" fmla="*/ 523124 h 1046248"/>
              <a:gd name="connsiteX1" fmla="*/ 523124 w 4156472"/>
              <a:gd name="connsiteY1" fmla="*/ 0 h 1046248"/>
              <a:gd name="connsiteX2" fmla="*/ 3633348 w 4156472"/>
              <a:gd name="connsiteY2" fmla="*/ 0 h 1046248"/>
              <a:gd name="connsiteX3" fmla="*/ 4156472 w 4156472"/>
              <a:gd name="connsiteY3" fmla="*/ 523124 h 1046248"/>
              <a:gd name="connsiteX4" fmla="*/ 4156472 w 4156472"/>
              <a:gd name="connsiteY4" fmla="*/ 523124 h 1046248"/>
              <a:gd name="connsiteX5" fmla="*/ 3633348 w 4156472"/>
              <a:gd name="connsiteY5" fmla="*/ 1046248 h 1046248"/>
              <a:gd name="connsiteX6" fmla="*/ 523124 w 4156472"/>
              <a:gd name="connsiteY6" fmla="*/ 1046248 h 1046248"/>
              <a:gd name="connsiteX7" fmla="*/ 0 w 4156472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472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910617" y="-56229"/>
                  <a:pt x="2473238" y="-65128"/>
                  <a:pt x="3633348" y="0"/>
                </a:cubicBezTo>
                <a:cubicBezTo>
                  <a:pt x="3968281" y="-28251"/>
                  <a:pt x="4132433" y="226464"/>
                  <a:pt x="4156472" y="523124"/>
                </a:cubicBezTo>
                <a:lnTo>
                  <a:pt x="4156472" y="523124"/>
                </a:lnTo>
                <a:cubicBezTo>
                  <a:pt x="4107898" y="831527"/>
                  <a:pt x="3950859" y="1074246"/>
                  <a:pt x="3633348" y="1046248"/>
                </a:cubicBezTo>
                <a:cubicBezTo>
                  <a:pt x="3045775" y="1129925"/>
                  <a:pt x="1803066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156472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793506" y="89190"/>
                  <a:pt x="3063789" y="-155784"/>
                  <a:pt x="3633348" y="0"/>
                </a:cubicBezTo>
                <a:cubicBezTo>
                  <a:pt x="3976317" y="8430"/>
                  <a:pt x="4187768" y="189955"/>
                  <a:pt x="4156472" y="523124"/>
                </a:cubicBezTo>
                <a:lnTo>
                  <a:pt x="4156472" y="523124"/>
                </a:lnTo>
                <a:cubicBezTo>
                  <a:pt x="4166742" y="839446"/>
                  <a:pt x="3919367" y="1033487"/>
                  <a:pt x="3633348" y="1046248"/>
                </a:cubicBezTo>
                <a:cubicBezTo>
                  <a:pt x="2225356" y="940032"/>
                  <a:pt x="1829500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11 giờ 30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">
            <a:extLst>
              <a:ext uri="{FF2B5EF4-FFF2-40B4-BE49-F238E27FC236}">
                <a16:creationId xmlns:a16="http://schemas.microsoft.com/office/drawing/2014/main" id="{FAF3B2EB-5E4E-4BF5-88E5-F2695D90773E}"/>
              </a:ext>
            </a:extLst>
          </p:cNvPr>
          <p:cNvSpPr/>
          <p:nvPr/>
        </p:nvSpPr>
        <p:spPr>
          <a:xfrm>
            <a:off x="6436680" y="4238300"/>
            <a:ext cx="4311271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 30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B">
            <a:extLst>
              <a:ext uri="{FF2B5EF4-FFF2-40B4-BE49-F238E27FC236}">
                <a16:creationId xmlns:a16="http://schemas.microsoft.com/office/drawing/2014/main" id="{FED1F1C9-B48B-4DB3-A3A6-23008092D45B}"/>
              </a:ext>
            </a:extLst>
          </p:cNvPr>
          <p:cNvSpPr/>
          <p:nvPr/>
        </p:nvSpPr>
        <p:spPr>
          <a:xfrm>
            <a:off x="2017529" y="5490762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giờ rưỡi</a:t>
            </a:r>
          </a:p>
        </p:txBody>
      </p:sp>
      <p:sp>
        <p:nvSpPr>
          <p:cNvPr id="85" name="D">
            <a:extLst>
              <a:ext uri="{FF2B5EF4-FFF2-40B4-BE49-F238E27FC236}">
                <a16:creationId xmlns:a16="http://schemas.microsoft.com/office/drawing/2014/main" id="{54D85B85-D737-4478-8B76-64377E0FDF3A}"/>
              </a:ext>
            </a:extLst>
          </p:cNvPr>
          <p:cNvSpPr/>
          <p:nvPr/>
        </p:nvSpPr>
        <p:spPr>
          <a:xfrm>
            <a:off x="6501140" y="5514521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giờ 30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C1AF9D6B-ECD8-4DA9-8F6E-F087317D15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5486928" y="4470807"/>
            <a:ext cx="671173" cy="6711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D0A8575-1854-4BD6-BF53-86C5228A26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552375" y="5801821"/>
            <a:ext cx="671173" cy="67117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534587F-79A1-40E0-92EC-DB6594CA640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4497343"/>
            <a:ext cx="671173" cy="67117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BA4F198-38EF-41D9-B509-120E85171EB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5852290"/>
            <a:ext cx="671173" cy="671173"/>
          </a:xfrm>
          <a:prstGeom prst="rect">
            <a:avLst/>
          </a:prstGeom>
        </p:spPr>
      </p:pic>
      <p:pic>
        <p:nvPicPr>
          <p:cNvPr id="9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4E4B44C-61E6-401F-906B-16396267D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9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293120E-B801-4496-A310-C355AAE5C95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9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6FAB287-1942-4080-9C6A-4B7F40028E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9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76216DB-12AB-4931-B5AD-4C149743C9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82" grpId="0" bldLvl="0" animBg="1"/>
      <p:bldP spid="83" grpId="0" bldLvl="0" animBg="1"/>
      <p:bldP spid="84" grpId="0" bldLvl="0" animBg="1"/>
      <p:bldP spid="8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hlinkClick r:id="rId8" action="ppaction://hlinksldjump"/>
            <a:extLst>
              <a:ext uri="{FF2B5EF4-FFF2-40B4-BE49-F238E27FC236}">
                <a16:creationId xmlns:a16="http://schemas.microsoft.com/office/drawing/2014/main" id="{FD582BA0-D1EF-462D-9297-147C69A0A0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3D1763-8AB8-4495-A36B-5EA63C688B0B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24" name="Rectangle 5">
              <a:extLst>
                <a:ext uri="{FF2B5EF4-FFF2-40B4-BE49-F238E27FC236}">
                  <a16:creationId xmlns:a16="http://schemas.microsoft.com/office/drawing/2014/main" id="{766C519D-E31E-4ED8-9F8A-7FCBB4AA3AC8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081038A-C5E2-4AC9-832F-8EF626FAC1B6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9A0A0A5-B9F1-42E9-BFDB-AE0A69FD9439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39F65FC-EBF5-4D02-A3C0-5BD727B797ED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C282231-BD01-4684-8BFF-1833CB75B651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8D76AB9-F814-44B0-8D7B-9B88CFA66283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A945ED09-B912-49B7-BF7E-0A460705B922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1685FC0C-5D7E-4AAD-8675-23D04BDE19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F5F5012E-DD67-4C01-A277-FFF0B7EC064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79588" y="3044162"/>
                    <a:ext cx="78397" cy="331972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E4D790B4-22D0-4320-92BD-4C3682777C38}"/>
                      </a:ext>
                    </a:extLst>
                  </p:cNvPr>
                  <p:cNvSpPr/>
                  <p:nvPr/>
                </p:nvSpPr>
                <p:spPr>
                  <a:xfrm rot="3391338">
                    <a:off x="9953877" y="3030636"/>
                    <a:ext cx="112514" cy="175046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56" name="A">
            <a:extLst>
              <a:ext uri="{FF2B5EF4-FFF2-40B4-BE49-F238E27FC236}">
                <a16:creationId xmlns:a16="http://schemas.microsoft.com/office/drawing/2014/main" id="{4492004B-7C8D-4C94-944A-394805ED14E7}"/>
              </a:ext>
            </a:extLst>
          </p:cNvPr>
          <p:cNvSpPr/>
          <p:nvPr/>
        </p:nvSpPr>
        <p:spPr>
          <a:xfrm>
            <a:off x="1938735" y="5502689"/>
            <a:ext cx="4156472" cy="1046248"/>
          </a:xfrm>
          <a:custGeom>
            <a:avLst/>
            <a:gdLst>
              <a:gd name="connsiteX0" fmla="*/ 0 w 4156472"/>
              <a:gd name="connsiteY0" fmla="*/ 523124 h 1046248"/>
              <a:gd name="connsiteX1" fmla="*/ 523124 w 4156472"/>
              <a:gd name="connsiteY1" fmla="*/ 0 h 1046248"/>
              <a:gd name="connsiteX2" fmla="*/ 3633348 w 4156472"/>
              <a:gd name="connsiteY2" fmla="*/ 0 h 1046248"/>
              <a:gd name="connsiteX3" fmla="*/ 4156472 w 4156472"/>
              <a:gd name="connsiteY3" fmla="*/ 523124 h 1046248"/>
              <a:gd name="connsiteX4" fmla="*/ 4156472 w 4156472"/>
              <a:gd name="connsiteY4" fmla="*/ 523124 h 1046248"/>
              <a:gd name="connsiteX5" fmla="*/ 3633348 w 4156472"/>
              <a:gd name="connsiteY5" fmla="*/ 1046248 h 1046248"/>
              <a:gd name="connsiteX6" fmla="*/ 523124 w 4156472"/>
              <a:gd name="connsiteY6" fmla="*/ 1046248 h 1046248"/>
              <a:gd name="connsiteX7" fmla="*/ 0 w 4156472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472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910617" y="-56229"/>
                  <a:pt x="2473238" y="-65128"/>
                  <a:pt x="3633348" y="0"/>
                </a:cubicBezTo>
                <a:cubicBezTo>
                  <a:pt x="3968281" y="-28251"/>
                  <a:pt x="4132433" y="226464"/>
                  <a:pt x="4156472" y="523124"/>
                </a:cubicBezTo>
                <a:lnTo>
                  <a:pt x="4156472" y="523124"/>
                </a:lnTo>
                <a:cubicBezTo>
                  <a:pt x="4107898" y="831527"/>
                  <a:pt x="3950859" y="1074246"/>
                  <a:pt x="3633348" y="1046248"/>
                </a:cubicBezTo>
                <a:cubicBezTo>
                  <a:pt x="3045775" y="1129925"/>
                  <a:pt x="1803066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156472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793506" y="89190"/>
                  <a:pt x="3063789" y="-155784"/>
                  <a:pt x="3633348" y="0"/>
                </a:cubicBezTo>
                <a:cubicBezTo>
                  <a:pt x="3976317" y="8430"/>
                  <a:pt x="4187768" y="189955"/>
                  <a:pt x="4156472" y="523124"/>
                </a:cubicBezTo>
                <a:lnTo>
                  <a:pt x="4156472" y="523124"/>
                </a:lnTo>
                <a:cubicBezTo>
                  <a:pt x="4166742" y="839446"/>
                  <a:pt x="3919367" y="1033487"/>
                  <a:pt x="3633348" y="1046248"/>
                </a:cubicBezTo>
                <a:cubicBezTo>
                  <a:pt x="2225356" y="940032"/>
                  <a:pt x="1829500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13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">
            <a:extLst>
              <a:ext uri="{FF2B5EF4-FFF2-40B4-BE49-F238E27FC236}">
                <a16:creationId xmlns:a16="http://schemas.microsoft.com/office/drawing/2014/main" id="{FD98ADE4-611F-4536-8D1D-5403185EF20B}"/>
              </a:ext>
            </a:extLst>
          </p:cNvPr>
          <p:cNvSpPr/>
          <p:nvPr/>
        </p:nvSpPr>
        <p:spPr>
          <a:xfrm>
            <a:off x="6436680" y="4238300"/>
            <a:ext cx="4311271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B">
            <a:extLst>
              <a:ext uri="{FF2B5EF4-FFF2-40B4-BE49-F238E27FC236}">
                <a16:creationId xmlns:a16="http://schemas.microsoft.com/office/drawing/2014/main" id="{83452F87-57A6-4FC7-AF36-0708954EAB0D}"/>
              </a:ext>
            </a:extLst>
          </p:cNvPr>
          <p:cNvSpPr/>
          <p:nvPr/>
        </p:nvSpPr>
        <p:spPr>
          <a:xfrm>
            <a:off x="1954632" y="4238300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giờ rưỡi</a:t>
            </a:r>
          </a:p>
        </p:txBody>
      </p:sp>
      <p:sp>
        <p:nvSpPr>
          <p:cNvPr id="59" name="D">
            <a:extLst>
              <a:ext uri="{FF2B5EF4-FFF2-40B4-BE49-F238E27FC236}">
                <a16:creationId xmlns:a16="http://schemas.microsoft.com/office/drawing/2014/main" id="{0838314A-198F-456F-AE4F-58A72E2536D5}"/>
              </a:ext>
            </a:extLst>
          </p:cNvPr>
          <p:cNvSpPr/>
          <p:nvPr/>
        </p:nvSpPr>
        <p:spPr>
          <a:xfrm>
            <a:off x="6501140" y="5514521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2CD0CC1-22DC-4FAE-B21A-783FBA1AFE6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5424033" y="5735196"/>
            <a:ext cx="671173" cy="67117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9E999C4-F389-4C90-B9BC-C3BA5CCA852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89478" y="4549359"/>
            <a:ext cx="671173" cy="671173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3493DC4-0B9F-470D-869B-1C32CFB2951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4497343"/>
            <a:ext cx="671173" cy="67117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BF8255B-9C3C-43C7-A801-1FEA993CA7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5852290"/>
            <a:ext cx="671173" cy="671173"/>
          </a:xfrm>
          <a:prstGeom prst="rect">
            <a:avLst/>
          </a:prstGeom>
        </p:spPr>
      </p:pic>
      <p:pic>
        <p:nvPicPr>
          <p:cNvPr id="7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B5FAF12-9C9C-46AB-B8D9-418CD39A2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7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10C66A7-8827-41B1-A62B-E587130E0D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7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C55E5B3-0C43-4EFD-8986-C68C0C60AC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7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1CEA090-A91D-4B9F-A272-EFDD77A71D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56" grpId="0" bldLvl="0" animBg="1"/>
      <p:bldP spid="57" grpId="0" bldLvl="0" animBg="1"/>
      <p:bldP spid="58" grpId="0" bldLvl="0" animBg="1"/>
      <p:bldP spid="5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05736F90-6967-416F-891E-E9C331EF36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49BFF9A-ACD9-4307-9F13-9839D55AC762}"/>
              </a:ext>
            </a:extLst>
          </p:cNvPr>
          <p:cNvGrpSpPr/>
          <p:nvPr/>
        </p:nvGrpSpPr>
        <p:grpSpPr>
          <a:xfrm>
            <a:off x="1783935" y="260648"/>
            <a:ext cx="8862159" cy="3580396"/>
            <a:chOff x="1783935" y="260648"/>
            <a:chExt cx="8862159" cy="3580396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1EFB5151-430D-4C66-BCDB-25055231091E}"/>
                </a:ext>
              </a:extLst>
            </p:cNvPr>
            <p:cNvSpPr/>
            <p:nvPr/>
          </p:nvSpPr>
          <p:spPr>
            <a:xfrm>
              <a:off x="1783935" y="332656"/>
              <a:ext cx="8862159" cy="3508388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313F6F-BDEF-4720-A02F-73A07506A7FE}"/>
                </a:ext>
              </a:extLst>
            </p:cNvPr>
            <p:cNvGrpSpPr/>
            <p:nvPr/>
          </p:nvGrpSpPr>
          <p:grpSpPr>
            <a:xfrm>
              <a:off x="2047279" y="260648"/>
              <a:ext cx="8479007" cy="3580396"/>
              <a:chOff x="2134765" y="352660"/>
              <a:chExt cx="8479007" cy="358039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F8516AB-989F-42DB-AE94-3227446DBD4E}"/>
                  </a:ext>
                </a:extLst>
              </p:cNvPr>
              <p:cNvSpPr/>
              <p:nvPr/>
            </p:nvSpPr>
            <p:spPr>
              <a:xfrm>
                <a:off x="2134765" y="352660"/>
                <a:ext cx="8479007" cy="3580396"/>
              </a:xfr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F81600E-4227-40A3-926D-81D2E231E376}"/>
                  </a:ext>
                </a:extLst>
              </p:cNvPr>
              <p:cNvSpPr txBox="1"/>
              <p:nvPr/>
            </p:nvSpPr>
            <p:spPr>
              <a:xfrm>
                <a:off x="6713167" y="1258670"/>
                <a:ext cx="3630512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 hồ sau chỉ mấy giờ?</a:t>
                </a:r>
                <a:endParaRPr lang="vi-VN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7609F25-EC4C-45D4-99EA-2242FFB5D27C}"/>
                  </a:ext>
                </a:extLst>
              </p:cNvPr>
              <p:cNvGrpSpPr/>
              <p:nvPr/>
            </p:nvGrpSpPr>
            <p:grpSpPr>
              <a:xfrm>
                <a:off x="2851766" y="620984"/>
                <a:ext cx="3144400" cy="3043748"/>
                <a:chOff x="4744374" y="4445601"/>
                <a:chExt cx="2196244" cy="21664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F639006-6D84-4F7E-9C0A-5CAF9E85C330}"/>
                    </a:ext>
                  </a:extLst>
                </p:cNvPr>
                <p:cNvSpPr/>
                <p:nvPr/>
              </p:nvSpPr>
              <p:spPr>
                <a:xfrm>
                  <a:off x="4744374" y="4445601"/>
                  <a:ext cx="2196244" cy="216645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91EA9F02-730D-4168-80FA-41DD7B21759E}"/>
                    </a:ext>
                  </a:extLst>
                </p:cNvPr>
                <p:cNvGrpSpPr/>
                <p:nvPr/>
              </p:nvGrpSpPr>
              <p:grpSpPr>
                <a:xfrm>
                  <a:off x="4924393" y="4607812"/>
                  <a:ext cx="1836207" cy="1842033"/>
                  <a:chOff x="9115120" y="2413767"/>
                  <a:chExt cx="1627430" cy="1607957"/>
                </a:xfrm>
              </p:grpSpPr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1E5D9DBC-A112-453F-932E-192203E40F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saturation sat="400000"/>
                            </a14:imgEffect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27" t="8545" r="9267" b="6431"/>
                  <a:stretch/>
                </p:blipFill>
                <p:spPr>
                  <a:xfrm>
                    <a:off x="9115120" y="2413767"/>
                    <a:ext cx="1627430" cy="1607957"/>
                  </a:xfrm>
                  <a:prstGeom prst="ellipse">
                    <a:avLst/>
                  </a:prstGeom>
                </p:spPr>
              </p:pic>
              <p:sp>
                <p:nvSpPr>
                  <p:cNvPr id="12" name="Freeform: Shape 11">
                    <a:extLst>
                      <a:ext uri="{FF2B5EF4-FFF2-40B4-BE49-F238E27FC236}">
                        <a16:creationId xmlns:a16="http://schemas.microsoft.com/office/drawing/2014/main" id="{4608B8D2-4A0E-4A7B-BA74-A852BDC9E63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0079588" y="3044162"/>
                    <a:ext cx="78397" cy="331972"/>
                  </a:xfrm>
                  <a:custGeom>
                    <a:avLst/>
                    <a:gdLst>
                      <a:gd name="connsiteX0" fmla="*/ 72008 w 144016"/>
                      <a:gd name="connsiteY0" fmla="*/ 0 h 675221"/>
                      <a:gd name="connsiteX1" fmla="*/ 144016 w 144016"/>
                      <a:gd name="connsiteY1" fmla="*/ 126880 h 675221"/>
                      <a:gd name="connsiteX2" fmla="*/ 108012 w 144016"/>
                      <a:gd name="connsiteY2" fmla="*/ 126880 h 675221"/>
                      <a:gd name="connsiteX3" fmla="*/ 108012 w 144016"/>
                      <a:gd name="connsiteY3" fmla="*/ 675221 h 675221"/>
                      <a:gd name="connsiteX4" fmla="*/ 72008 w 144016"/>
                      <a:gd name="connsiteY4" fmla="*/ 667550 h 675221"/>
                      <a:gd name="connsiteX5" fmla="*/ 36004 w 144016"/>
                      <a:gd name="connsiteY5" fmla="*/ 675221 h 675221"/>
                      <a:gd name="connsiteX6" fmla="*/ 36004 w 144016"/>
                      <a:gd name="connsiteY6" fmla="*/ 126880 h 675221"/>
                      <a:gd name="connsiteX7" fmla="*/ 0 w 144016"/>
                      <a:gd name="connsiteY7" fmla="*/ 126880 h 675221"/>
                      <a:gd name="connsiteX8" fmla="*/ 72008 w 144016"/>
                      <a:gd name="connsiteY8" fmla="*/ 0 h 675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4016" h="675221">
                        <a:moveTo>
                          <a:pt x="72008" y="0"/>
                        </a:moveTo>
                        <a:lnTo>
                          <a:pt x="144016" y="126880"/>
                        </a:lnTo>
                        <a:lnTo>
                          <a:pt x="108012" y="126880"/>
                        </a:lnTo>
                        <a:lnTo>
                          <a:pt x="108012" y="675221"/>
                        </a:lnTo>
                        <a:lnTo>
                          <a:pt x="72008" y="667550"/>
                        </a:lnTo>
                        <a:lnTo>
                          <a:pt x="36004" y="675221"/>
                        </a:lnTo>
                        <a:lnTo>
                          <a:pt x="36004" y="126880"/>
                        </a:lnTo>
                        <a:lnTo>
                          <a:pt x="0" y="126880"/>
                        </a:lnTo>
                        <a:lnTo>
                          <a:pt x="7200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B1C92189-6BB0-4113-AD2D-C2C0049CF5A6}"/>
                      </a:ext>
                    </a:extLst>
                  </p:cNvPr>
                  <p:cNvSpPr/>
                  <p:nvPr/>
                </p:nvSpPr>
                <p:spPr>
                  <a:xfrm rot="9129078">
                    <a:off x="9943600" y="3208833"/>
                    <a:ext cx="112102" cy="175690"/>
                  </a:xfrm>
                  <a:custGeom>
                    <a:avLst/>
                    <a:gdLst>
                      <a:gd name="connsiteX0" fmla="*/ 108012 w 216024"/>
                      <a:gd name="connsiteY0" fmla="*/ 0 h 340656"/>
                      <a:gd name="connsiteX1" fmla="*/ 216024 w 216024"/>
                      <a:gd name="connsiteY1" fmla="*/ 106354 h 340656"/>
                      <a:gd name="connsiteX2" fmla="*/ 162018 w 216024"/>
                      <a:gd name="connsiteY2" fmla="*/ 106354 h 340656"/>
                      <a:gd name="connsiteX3" fmla="*/ 162018 w 216024"/>
                      <a:gd name="connsiteY3" fmla="*/ 340656 h 340656"/>
                      <a:gd name="connsiteX4" fmla="*/ 108012 w 216024"/>
                      <a:gd name="connsiteY4" fmla="*/ 329149 h 340656"/>
                      <a:gd name="connsiteX5" fmla="*/ 54006 w 216024"/>
                      <a:gd name="connsiteY5" fmla="*/ 340656 h 340656"/>
                      <a:gd name="connsiteX6" fmla="*/ 54006 w 216024"/>
                      <a:gd name="connsiteY6" fmla="*/ 106354 h 340656"/>
                      <a:gd name="connsiteX7" fmla="*/ 0 w 216024"/>
                      <a:gd name="connsiteY7" fmla="*/ 106354 h 340656"/>
                      <a:gd name="connsiteX8" fmla="*/ 108012 w 216024"/>
                      <a:gd name="connsiteY8" fmla="*/ 0 h 340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6024" h="340656">
                        <a:moveTo>
                          <a:pt x="108012" y="0"/>
                        </a:moveTo>
                        <a:lnTo>
                          <a:pt x="216024" y="106354"/>
                        </a:lnTo>
                        <a:lnTo>
                          <a:pt x="162018" y="106354"/>
                        </a:lnTo>
                        <a:lnTo>
                          <a:pt x="162018" y="340656"/>
                        </a:lnTo>
                        <a:lnTo>
                          <a:pt x="108012" y="329149"/>
                        </a:lnTo>
                        <a:lnTo>
                          <a:pt x="54006" y="340656"/>
                        </a:lnTo>
                        <a:lnTo>
                          <a:pt x="54006" y="106354"/>
                        </a:lnTo>
                        <a:lnTo>
                          <a:pt x="0" y="106354"/>
                        </a:lnTo>
                        <a:lnTo>
                          <a:pt x="10801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4" name="A">
            <a:extLst>
              <a:ext uri="{FF2B5EF4-FFF2-40B4-BE49-F238E27FC236}">
                <a16:creationId xmlns:a16="http://schemas.microsoft.com/office/drawing/2014/main" id="{3BF8D0BE-5331-45FF-8C9E-B989E15EE608}"/>
              </a:ext>
            </a:extLst>
          </p:cNvPr>
          <p:cNvSpPr/>
          <p:nvPr/>
        </p:nvSpPr>
        <p:spPr>
          <a:xfrm>
            <a:off x="6432933" y="5479096"/>
            <a:ext cx="4311270" cy="1046248"/>
          </a:xfrm>
          <a:custGeom>
            <a:avLst/>
            <a:gdLst>
              <a:gd name="connsiteX0" fmla="*/ 0 w 4311270"/>
              <a:gd name="connsiteY0" fmla="*/ 523124 h 1046248"/>
              <a:gd name="connsiteX1" fmla="*/ 523124 w 4311270"/>
              <a:gd name="connsiteY1" fmla="*/ 0 h 1046248"/>
              <a:gd name="connsiteX2" fmla="*/ 3788146 w 4311270"/>
              <a:gd name="connsiteY2" fmla="*/ 0 h 1046248"/>
              <a:gd name="connsiteX3" fmla="*/ 4311270 w 4311270"/>
              <a:gd name="connsiteY3" fmla="*/ 523124 h 1046248"/>
              <a:gd name="connsiteX4" fmla="*/ 4311270 w 4311270"/>
              <a:gd name="connsiteY4" fmla="*/ 523124 h 1046248"/>
              <a:gd name="connsiteX5" fmla="*/ 3788146 w 4311270"/>
              <a:gd name="connsiteY5" fmla="*/ 1046248 h 1046248"/>
              <a:gd name="connsiteX6" fmla="*/ 523124 w 4311270"/>
              <a:gd name="connsiteY6" fmla="*/ 1046248 h 1046248"/>
              <a:gd name="connsiteX7" fmla="*/ 0 w 4311270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0" h="1046248" fill="none" extrusionOk="0">
                <a:moveTo>
                  <a:pt x="0" y="523124"/>
                </a:moveTo>
                <a:cubicBezTo>
                  <a:pt x="-45505" y="231907"/>
                  <a:pt x="211505" y="-19653"/>
                  <a:pt x="523124" y="0"/>
                </a:cubicBezTo>
                <a:cubicBezTo>
                  <a:pt x="1436717" y="-56229"/>
                  <a:pt x="2685569" y="-65128"/>
                  <a:pt x="3788146" y="0"/>
                </a:cubicBezTo>
                <a:cubicBezTo>
                  <a:pt x="4123079" y="-28251"/>
                  <a:pt x="4287231" y="226464"/>
                  <a:pt x="4311270" y="523124"/>
                </a:cubicBezTo>
                <a:lnTo>
                  <a:pt x="4311270" y="523124"/>
                </a:lnTo>
                <a:cubicBezTo>
                  <a:pt x="4262696" y="831527"/>
                  <a:pt x="4105657" y="1074246"/>
                  <a:pt x="3788146" y="1046248"/>
                </a:cubicBezTo>
                <a:cubicBezTo>
                  <a:pt x="3066108" y="1129925"/>
                  <a:pt x="1117487" y="1021091"/>
                  <a:pt x="523124" y="1046248"/>
                </a:cubicBezTo>
                <a:cubicBezTo>
                  <a:pt x="213847" y="1096322"/>
                  <a:pt x="-12963" y="830533"/>
                  <a:pt x="0" y="523124"/>
                </a:cubicBezTo>
                <a:close/>
              </a:path>
              <a:path w="4311270" h="1046248" stroke="0" extrusionOk="0">
                <a:moveTo>
                  <a:pt x="0" y="523124"/>
                </a:moveTo>
                <a:cubicBezTo>
                  <a:pt x="3862" y="246755"/>
                  <a:pt x="237965" y="-9245"/>
                  <a:pt x="523124" y="0"/>
                </a:cubicBezTo>
                <a:cubicBezTo>
                  <a:pt x="1335019" y="89190"/>
                  <a:pt x="2648394" y="-155784"/>
                  <a:pt x="3788146" y="0"/>
                </a:cubicBezTo>
                <a:cubicBezTo>
                  <a:pt x="4131115" y="8430"/>
                  <a:pt x="4342566" y="189955"/>
                  <a:pt x="4311270" y="523124"/>
                </a:cubicBezTo>
                <a:lnTo>
                  <a:pt x="4311270" y="523124"/>
                </a:lnTo>
                <a:cubicBezTo>
                  <a:pt x="4321540" y="839446"/>
                  <a:pt x="4074165" y="1033487"/>
                  <a:pt x="3788146" y="1046248"/>
                </a:cubicBezTo>
                <a:cubicBezTo>
                  <a:pt x="2473418" y="940032"/>
                  <a:pt x="1474904" y="1188367"/>
                  <a:pt x="523124" y="1046248"/>
                </a:cubicBezTo>
                <a:cubicBezTo>
                  <a:pt x="238147" y="1062842"/>
                  <a:pt x="-11772" y="814081"/>
                  <a:pt x="0" y="523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">
            <a:extLst>
              <a:ext uri="{FF2B5EF4-FFF2-40B4-BE49-F238E27FC236}">
                <a16:creationId xmlns:a16="http://schemas.microsoft.com/office/drawing/2014/main" id="{391DBEFB-4CE9-45EA-9325-056AE0F8CC1B}"/>
              </a:ext>
            </a:extLst>
          </p:cNvPr>
          <p:cNvSpPr/>
          <p:nvPr/>
        </p:nvSpPr>
        <p:spPr>
          <a:xfrm>
            <a:off x="6436680" y="4238300"/>
            <a:ext cx="4311271" cy="1046248"/>
          </a:xfrm>
          <a:custGeom>
            <a:avLst/>
            <a:gdLst>
              <a:gd name="connsiteX0" fmla="*/ 0 w 4311271"/>
              <a:gd name="connsiteY0" fmla="*/ 523124 h 1046248"/>
              <a:gd name="connsiteX1" fmla="*/ 523124 w 4311271"/>
              <a:gd name="connsiteY1" fmla="*/ 0 h 1046248"/>
              <a:gd name="connsiteX2" fmla="*/ 3788147 w 4311271"/>
              <a:gd name="connsiteY2" fmla="*/ 0 h 1046248"/>
              <a:gd name="connsiteX3" fmla="*/ 4311271 w 4311271"/>
              <a:gd name="connsiteY3" fmla="*/ 523124 h 1046248"/>
              <a:gd name="connsiteX4" fmla="*/ 4311271 w 4311271"/>
              <a:gd name="connsiteY4" fmla="*/ 523124 h 1046248"/>
              <a:gd name="connsiteX5" fmla="*/ 3788147 w 4311271"/>
              <a:gd name="connsiteY5" fmla="*/ 1046248 h 1046248"/>
              <a:gd name="connsiteX6" fmla="*/ 523124 w 4311271"/>
              <a:gd name="connsiteY6" fmla="*/ 1046248 h 1046248"/>
              <a:gd name="connsiteX7" fmla="*/ 0 w 4311271"/>
              <a:gd name="connsiteY7" fmla="*/ 523124 h 104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1271" h="1046248" fill="none" extrusionOk="0">
                <a:moveTo>
                  <a:pt x="0" y="523124"/>
                </a:moveTo>
                <a:cubicBezTo>
                  <a:pt x="-4312" y="224842"/>
                  <a:pt x="216149" y="48025"/>
                  <a:pt x="523124" y="0"/>
                </a:cubicBezTo>
                <a:cubicBezTo>
                  <a:pt x="1546592" y="-139119"/>
                  <a:pt x="2757392" y="-77101"/>
                  <a:pt x="3788147" y="0"/>
                </a:cubicBezTo>
                <a:cubicBezTo>
                  <a:pt x="4082135" y="-34943"/>
                  <a:pt x="4317319" y="269862"/>
                  <a:pt x="4311271" y="523124"/>
                </a:cubicBezTo>
                <a:lnTo>
                  <a:pt x="4311271" y="523124"/>
                </a:lnTo>
                <a:cubicBezTo>
                  <a:pt x="4288178" y="843217"/>
                  <a:pt x="4079250" y="1053115"/>
                  <a:pt x="3788147" y="1046248"/>
                </a:cubicBezTo>
                <a:cubicBezTo>
                  <a:pt x="3025924" y="899771"/>
                  <a:pt x="1394463" y="1062387"/>
                  <a:pt x="523124" y="1046248"/>
                </a:cubicBezTo>
                <a:cubicBezTo>
                  <a:pt x="195773" y="1083693"/>
                  <a:pt x="-10089" y="812569"/>
                  <a:pt x="0" y="523124"/>
                </a:cubicBezTo>
                <a:close/>
              </a:path>
              <a:path w="4311271" h="1046248" stroke="0" extrusionOk="0">
                <a:moveTo>
                  <a:pt x="0" y="523124"/>
                </a:moveTo>
                <a:cubicBezTo>
                  <a:pt x="-37223" y="276762"/>
                  <a:pt x="230045" y="-37301"/>
                  <a:pt x="523124" y="0"/>
                </a:cubicBezTo>
                <a:cubicBezTo>
                  <a:pt x="896640" y="33721"/>
                  <a:pt x="3281636" y="-55495"/>
                  <a:pt x="3788147" y="0"/>
                </a:cubicBezTo>
                <a:cubicBezTo>
                  <a:pt x="4091089" y="-7163"/>
                  <a:pt x="4358956" y="218540"/>
                  <a:pt x="4311271" y="523124"/>
                </a:cubicBezTo>
                <a:lnTo>
                  <a:pt x="4311271" y="523124"/>
                </a:lnTo>
                <a:cubicBezTo>
                  <a:pt x="4333273" y="803461"/>
                  <a:pt x="4079713" y="1053606"/>
                  <a:pt x="3788147" y="1046248"/>
                </a:cubicBezTo>
                <a:cubicBezTo>
                  <a:pt x="2213166" y="941722"/>
                  <a:pt x="1058299" y="1166742"/>
                  <a:pt x="523124" y="1046248"/>
                </a:cubicBezTo>
                <a:cubicBezTo>
                  <a:pt x="230861" y="1049205"/>
                  <a:pt x="11733" y="808451"/>
                  <a:pt x="0" y="5231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giờ 15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">
            <a:extLst>
              <a:ext uri="{FF2B5EF4-FFF2-40B4-BE49-F238E27FC236}">
                <a16:creationId xmlns:a16="http://schemas.microsoft.com/office/drawing/2014/main" id="{E78DAF68-07FA-48BC-9800-9EAE942AB009}"/>
              </a:ext>
            </a:extLst>
          </p:cNvPr>
          <p:cNvSpPr/>
          <p:nvPr/>
        </p:nvSpPr>
        <p:spPr>
          <a:xfrm>
            <a:off x="1954632" y="4238300"/>
            <a:ext cx="4140574" cy="1006336"/>
          </a:xfrm>
          <a:custGeom>
            <a:avLst/>
            <a:gdLst>
              <a:gd name="connsiteX0" fmla="*/ 0 w 4140574"/>
              <a:gd name="connsiteY0" fmla="*/ 503168 h 1006336"/>
              <a:gd name="connsiteX1" fmla="*/ 503168 w 4140574"/>
              <a:gd name="connsiteY1" fmla="*/ 0 h 1006336"/>
              <a:gd name="connsiteX2" fmla="*/ 3637406 w 4140574"/>
              <a:gd name="connsiteY2" fmla="*/ 0 h 1006336"/>
              <a:gd name="connsiteX3" fmla="*/ 4140574 w 4140574"/>
              <a:gd name="connsiteY3" fmla="*/ 503168 h 1006336"/>
              <a:gd name="connsiteX4" fmla="*/ 4140574 w 4140574"/>
              <a:gd name="connsiteY4" fmla="*/ 503168 h 1006336"/>
              <a:gd name="connsiteX5" fmla="*/ 3637406 w 4140574"/>
              <a:gd name="connsiteY5" fmla="*/ 1006336 h 1006336"/>
              <a:gd name="connsiteX6" fmla="*/ 503168 w 4140574"/>
              <a:gd name="connsiteY6" fmla="*/ 1006336 h 1006336"/>
              <a:gd name="connsiteX7" fmla="*/ 0 w 4140574"/>
              <a:gd name="connsiteY7" fmla="*/ 503168 h 100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574" h="1006336" fill="none" extrusionOk="0">
                <a:moveTo>
                  <a:pt x="0" y="503168"/>
                </a:moveTo>
                <a:cubicBezTo>
                  <a:pt x="-2557" y="236597"/>
                  <a:pt x="217674" y="1700"/>
                  <a:pt x="503168" y="0"/>
                </a:cubicBezTo>
                <a:cubicBezTo>
                  <a:pt x="1901551" y="130340"/>
                  <a:pt x="2649001" y="-130194"/>
                  <a:pt x="3637406" y="0"/>
                </a:cubicBezTo>
                <a:cubicBezTo>
                  <a:pt x="3946115" y="-24757"/>
                  <a:pt x="4160606" y="206461"/>
                  <a:pt x="4140574" y="503168"/>
                </a:cubicBezTo>
                <a:lnTo>
                  <a:pt x="4140574" y="503168"/>
                </a:lnTo>
                <a:cubicBezTo>
                  <a:pt x="4150947" y="774230"/>
                  <a:pt x="3933820" y="993468"/>
                  <a:pt x="3637406" y="1006336"/>
                </a:cubicBezTo>
                <a:cubicBezTo>
                  <a:pt x="3086452" y="1169726"/>
                  <a:pt x="840605" y="1053507"/>
                  <a:pt x="503168" y="1006336"/>
                </a:cubicBezTo>
                <a:cubicBezTo>
                  <a:pt x="242649" y="994873"/>
                  <a:pt x="5969" y="786047"/>
                  <a:pt x="0" y="503168"/>
                </a:cubicBezTo>
                <a:close/>
              </a:path>
              <a:path w="4140574" h="1006336" stroke="0" extrusionOk="0">
                <a:moveTo>
                  <a:pt x="0" y="503168"/>
                </a:moveTo>
                <a:cubicBezTo>
                  <a:pt x="-287" y="252103"/>
                  <a:pt x="207957" y="31202"/>
                  <a:pt x="503168" y="0"/>
                </a:cubicBezTo>
                <a:cubicBezTo>
                  <a:pt x="1645246" y="117950"/>
                  <a:pt x="2410514" y="89177"/>
                  <a:pt x="3637406" y="0"/>
                </a:cubicBezTo>
                <a:cubicBezTo>
                  <a:pt x="3888581" y="33595"/>
                  <a:pt x="4089371" y="244726"/>
                  <a:pt x="4140574" y="503168"/>
                </a:cubicBezTo>
                <a:lnTo>
                  <a:pt x="4140574" y="503168"/>
                </a:lnTo>
                <a:cubicBezTo>
                  <a:pt x="4148013" y="792108"/>
                  <a:pt x="3932252" y="1031729"/>
                  <a:pt x="3637406" y="1006336"/>
                </a:cubicBezTo>
                <a:cubicBezTo>
                  <a:pt x="2360499" y="995792"/>
                  <a:pt x="1223551" y="1126586"/>
                  <a:pt x="503168" y="1006336"/>
                </a:cubicBezTo>
                <a:cubicBezTo>
                  <a:pt x="236997" y="970384"/>
                  <a:pt x="4566" y="779551"/>
                  <a:pt x="0" y="5031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giờ rưỡi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8DBAFCE2-B2BB-4D12-B77D-D51286FD9232}"/>
              </a:ext>
            </a:extLst>
          </p:cNvPr>
          <p:cNvSpPr/>
          <p:nvPr/>
        </p:nvSpPr>
        <p:spPr>
          <a:xfrm>
            <a:off x="1901223" y="5448480"/>
            <a:ext cx="4247365" cy="1008942"/>
          </a:xfrm>
          <a:custGeom>
            <a:avLst/>
            <a:gdLst>
              <a:gd name="connsiteX0" fmla="*/ 0 w 4247365"/>
              <a:gd name="connsiteY0" fmla="*/ 504471 h 1008942"/>
              <a:gd name="connsiteX1" fmla="*/ 504471 w 4247365"/>
              <a:gd name="connsiteY1" fmla="*/ 0 h 1008942"/>
              <a:gd name="connsiteX2" fmla="*/ 3742894 w 4247365"/>
              <a:gd name="connsiteY2" fmla="*/ 0 h 1008942"/>
              <a:gd name="connsiteX3" fmla="*/ 4247365 w 4247365"/>
              <a:gd name="connsiteY3" fmla="*/ 504471 h 1008942"/>
              <a:gd name="connsiteX4" fmla="*/ 4247365 w 4247365"/>
              <a:gd name="connsiteY4" fmla="*/ 504471 h 1008942"/>
              <a:gd name="connsiteX5" fmla="*/ 3742894 w 4247365"/>
              <a:gd name="connsiteY5" fmla="*/ 1008942 h 1008942"/>
              <a:gd name="connsiteX6" fmla="*/ 504471 w 4247365"/>
              <a:gd name="connsiteY6" fmla="*/ 1008942 h 1008942"/>
              <a:gd name="connsiteX7" fmla="*/ 0 w 4247365"/>
              <a:gd name="connsiteY7" fmla="*/ 504471 h 100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365" h="1008942" fill="none" extrusionOk="0">
                <a:moveTo>
                  <a:pt x="0" y="504471"/>
                </a:moveTo>
                <a:cubicBezTo>
                  <a:pt x="16386" y="213190"/>
                  <a:pt x="245578" y="903"/>
                  <a:pt x="504471" y="0"/>
                </a:cubicBezTo>
                <a:cubicBezTo>
                  <a:pt x="1859755" y="-115731"/>
                  <a:pt x="3316861" y="-124967"/>
                  <a:pt x="3742894" y="0"/>
                </a:cubicBezTo>
                <a:cubicBezTo>
                  <a:pt x="4061363" y="4399"/>
                  <a:pt x="4257422" y="175270"/>
                  <a:pt x="4247365" y="504471"/>
                </a:cubicBezTo>
                <a:lnTo>
                  <a:pt x="4247365" y="504471"/>
                </a:lnTo>
                <a:cubicBezTo>
                  <a:pt x="4237326" y="806984"/>
                  <a:pt x="3976964" y="1005082"/>
                  <a:pt x="3742894" y="1008942"/>
                </a:cubicBezTo>
                <a:cubicBezTo>
                  <a:pt x="3104266" y="1054166"/>
                  <a:pt x="1544724" y="914151"/>
                  <a:pt x="504471" y="1008942"/>
                </a:cubicBezTo>
                <a:cubicBezTo>
                  <a:pt x="232307" y="1003128"/>
                  <a:pt x="-30044" y="797947"/>
                  <a:pt x="0" y="504471"/>
                </a:cubicBezTo>
                <a:close/>
              </a:path>
              <a:path w="4247365" h="1008942" stroke="0" extrusionOk="0">
                <a:moveTo>
                  <a:pt x="0" y="504471"/>
                </a:moveTo>
                <a:cubicBezTo>
                  <a:pt x="-13608" y="245502"/>
                  <a:pt x="191789" y="35523"/>
                  <a:pt x="504471" y="0"/>
                </a:cubicBezTo>
                <a:cubicBezTo>
                  <a:pt x="875939" y="-41357"/>
                  <a:pt x="3400173" y="-155042"/>
                  <a:pt x="3742894" y="0"/>
                </a:cubicBezTo>
                <a:cubicBezTo>
                  <a:pt x="3991647" y="42944"/>
                  <a:pt x="4266937" y="201365"/>
                  <a:pt x="4247365" y="504471"/>
                </a:cubicBezTo>
                <a:lnTo>
                  <a:pt x="4247365" y="504471"/>
                </a:lnTo>
                <a:cubicBezTo>
                  <a:pt x="4292659" y="811833"/>
                  <a:pt x="4015706" y="1040420"/>
                  <a:pt x="3742894" y="1008942"/>
                </a:cubicBezTo>
                <a:cubicBezTo>
                  <a:pt x="2444103" y="1005245"/>
                  <a:pt x="1408562" y="1123878"/>
                  <a:pt x="504471" y="1008942"/>
                </a:cubicBezTo>
                <a:cubicBezTo>
                  <a:pt x="233453" y="990670"/>
                  <a:pt x="15551" y="796330"/>
                  <a:pt x="0" y="5044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giờ 30 phút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6B1132-63FA-417D-A6BD-193F86D099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10032544" y="5680987"/>
            <a:ext cx="671173" cy="671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0D98DB-BE99-4BC9-863D-63A477AD8F0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89478" y="4549359"/>
            <a:ext cx="671173" cy="6711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0FAB21-35AC-48D3-9DA7-E8B68959186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10076777" y="4497343"/>
            <a:ext cx="671173" cy="6711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7497DC-2565-492B-B8B5-C348B40C44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5476860" y="5786249"/>
            <a:ext cx="671173" cy="671173"/>
          </a:xfrm>
          <a:prstGeom prst="rect">
            <a:avLst/>
          </a:prstGeom>
        </p:spPr>
      </p:pic>
      <p:pic>
        <p:nvPicPr>
          <p:cNvPr id="22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47C7BEA-414B-49F7-AA5D-2D933CBD0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FE76459-6563-46E2-9419-53B41D8C0B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0D07C92-D05B-492E-92B2-C43A6796FB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933725" y="-480224"/>
            <a:ext cx="609600" cy="609600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E40DFB3-DDE2-4D10-A69F-2B85565DCD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86125" y="-32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D07BB2-C891-4789-A706-B06F01F8DF2C}"/>
              </a:ext>
            </a:extLst>
          </p:cNvPr>
          <p:cNvGrpSpPr/>
          <p:nvPr/>
        </p:nvGrpSpPr>
        <p:grpSpPr>
          <a:xfrm>
            <a:off x="542850" y="1088740"/>
            <a:ext cx="11104711" cy="4680520"/>
            <a:chOff x="2134765" y="352660"/>
            <a:chExt cx="8479007" cy="35803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EFA5C7-D285-4C1F-B0E6-8DBE656EA080}"/>
                </a:ext>
              </a:extLst>
            </p:cNvPr>
            <p:cNvSpPr/>
            <p:nvPr/>
          </p:nvSpPr>
          <p:spPr>
            <a:xfrm>
              <a:off x="2134765" y="352660"/>
              <a:ext cx="8479007" cy="3580396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ADF08A-7429-4FB6-9682-7B1C478E4935}"/>
                </a:ext>
              </a:extLst>
            </p:cNvPr>
            <p:cNvSpPr txBox="1"/>
            <p:nvPr/>
          </p:nvSpPr>
          <p:spPr>
            <a:xfrm>
              <a:off x="6260874" y="827967"/>
              <a:ext cx="3762784" cy="1513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 hồ sau chỉ: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……………………..</a:t>
              </a:r>
              <a:endPara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A9464CC-FB09-4262-BDEB-7F72B7BB1CB7}"/>
                </a:ext>
              </a:extLst>
            </p:cNvPr>
            <p:cNvGrpSpPr/>
            <p:nvPr/>
          </p:nvGrpSpPr>
          <p:grpSpPr>
            <a:xfrm>
              <a:off x="2851766" y="620984"/>
              <a:ext cx="3144400" cy="3043748"/>
              <a:chOff x="4744374" y="4445601"/>
              <a:chExt cx="2196244" cy="216645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1BAD5C9-7B25-4256-BC81-9B078294A317}"/>
                  </a:ext>
                </a:extLst>
              </p:cNvPr>
              <p:cNvSpPr/>
              <p:nvPr/>
            </p:nvSpPr>
            <p:spPr>
              <a:xfrm>
                <a:off x="4744374" y="4445601"/>
                <a:ext cx="2196244" cy="216645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4083A6A-A10A-48A6-9427-0E43786C34C0}"/>
                  </a:ext>
                </a:extLst>
              </p:cNvPr>
              <p:cNvGrpSpPr/>
              <p:nvPr/>
            </p:nvGrpSpPr>
            <p:grpSpPr>
              <a:xfrm>
                <a:off x="4924393" y="4607812"/>
                <a:ext cx="1836207" cy="1842033"/>
                <a:chOff x="9115120" y="2413767"/>
                <a:chExt cx="1627430" cy="1607957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E36E93D-EDCF-4146-9D08-B7DCF8C6F0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7" t="8545" r="9267" b="6431"/>
                <a:stretch/>
              </p:blipFill>
              <p:spPr>
                <a:xfrm>
                  <a:off x="9115120" y="2413767"/>
                  <a:ext cx="1627430" cy="1607957"/>
                </a:xfrm>
                <a:prstGeom prst="ellipse">
                  <a:avLst/>
                </a:prstGeom>
              </p:spPr>
            </p:pic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7427307-DAE2-45EA-A83B-7D5F6F47BBA7}"/>
                    </a:ext>
                  </a:extLst>
                </p:cNvPr>
                <p:cNvSpPr/>
                <p:nvPr/>
              </p:nvSpPr>
              <p:spPr>
                <a:xfrm rot="10800000">
                  <a:off x="9889780" y="3235313"/>
                  <a:ext cx="78110" cy="333193"/>
                </a:xfrm>
                <a:custGeom>
                  <a:avLst/>
                  <a:gdLst>
                    <a:gd name="connsiteX0" fmla="*/ 72008 w 144016"/>
                    <a:gd name="connsiteY0" fmla="*/ 0 h 675221"/>
                    <a:gd name="connsiteX1" fmla="*/ 144016 w 144016"/>
                    <a:gd name="connsiteY1" fmla="*/ 126880 h 675221"/>
                    <a:gd name="connsiteX2" fmla="*/ 108012 w 144016"/>
                    <a:gd name="connsiteY2" fmla="*/ 126880 h 675221"/>
                    <a:gd name="connsiteX3" fmla="*/ 108012 w 144016"/>
                    <a:gd name="connsiteY3" fmla="*/ 675221 h 675221"/>
                    <a:gd name="connsiteX4" fmla="*/ 72008 w 144016"/>
                    <a:gd name="connsiteY4" fmla="*/ 667550 h 675221"/>
                    <a:gd name="connsiteX5" fmla="*/ 36004 w 144016"/>
                    <a:gd name="connsiteY5" fmla="*/ 675221 h 675221"/>
                    <a:gd name="connsiteX6" fmla="*/ 36004 w 144016"/>
                    <a:gd name="connsiteY6" fmla="*/ 126880 h 675221"/>
                    <a:gd name="connsiteX7" fmla="*/ 0 w 144016"/>
                    <a:gd name="connsiteY7" fmla="*/ 126880 h 675221"/>
                    <a:gd name="connsiteX8" fmla="*/ 72008 w 144016"/>
                    <a:gd name="connsiteY8" fmla="*/ 0 h 6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016" h="675221">
                      <a:moveTo>
                        <a:pt x="72008" y="0"/>
                      </a:moveTo>
                      <a:lnTo>
                        <a:pt x="144016" y="126880"/>
                      </a:lnTo>
                      <a:lnTo>
                        <a:pt x="108012" y="126880"/>
                      </a:lnTo>
                      <a:lnTo>
                        <a:pt x="108012" y="675221"/>
                      </a:lnTo>
                      <a:lnTo>
                        <a:pt x="72008" y="667550"/>
                      </a:lnTo>
                      <a:lnTo>
                        <a:pt x="36004" y="675221"/>
                      </a:lnTo>
                      <a:lnTo>
                        <a:pt x="36004" y="126880"/>
                      </a:lnTo>
                      <a:lnTo>
                        <a:pt x="0" y="126880"/>
                      </a:lnTo>
                      <a:lnTo>
                        <a:pt x="72008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43519AF-6B60-4A12-8A36-23FD215C3B23}"/>
                    </a:ext>
                  </a:extLst>
                </p:cNvPr>
                <p:cNvSpPr/>
                <p:nvPr/>
              </p:nvSpPr>
              <p:spPr>
                <a:xfrm rot="15257137">
                  <a:off x="9732552" y="3147789"/>
                  <a:ext cx="112514" cy="175046"/>
                </a:xfrm>
                <a:custGeom>
                  <a:avLst/>
                  <a:gdLst>
                    <a:gd name="connsiteX0" fmla="*/ 108012 w 216024"/>
                    <a:gd name="connsiteY0" fmla="*/ 0 h 340656"/>
                    <a:gd name="connsiteX1" fmla="*/ 216024 w 216024"/>
                    <a:gd name="connsiteY1" fmla="*/ 106354 h 340656"/>
                    <a:gd name="connsiteX2" fmla="*/ 162018 w 216024"/>
                    <a:gd name="connsiteY2" fmla="*/ 106354 h 340656"/>
                    <a:gd name="connsiteX3" fmla="*/ 162018 w 216024"/>
                    <a:gd name="connsiteY3" fmla="*/ 340656 h 340656"/>
                    <a:gd name="connsiteX4" fmla="*/ 108012 w 216024"/>
                    <a:gd name="connsiteY4" fmla="*/ 329149 h 340656"/>
                    <a:gd name="connsiteX5" fmla="*/ 54006 w 216024"/>
                    <a:gd name="connsiteY5" fmla="*/ 340656 h 340656"/>
                    <a:gd name="connsiteX6" fmla="*/ 54006 w 216024"/>
                    <a:gd name="connsiteY6" fmla="*/ 106354 h 340656"/>
                    <a:gd name="connsiteX7" fmla="*/ 0 w 216024"/>
                    <a:gd name="connsiteY7" fmla="*/ 106354 h 340656"/>
                    <a:gd name="connsiteX8" fmla="*/ 108012 w 216024"/>
                    <a:gd name="connsiteY8" fmla="*/ 0 h 34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24" h="340656">
                      <a:moveTo>
                        <a:pt x="108012" y="0"/>
                      </a:moveTo>
                      <a:lnTo>
                        <a:pt x="216024" y="106354"/>
                      </a:lnTo>
                      <a:lnTo>
                        <a:pt x="162018" y="106354"/>
                      </a:lnTo>
                      <a:lnTo>
                        <a:pt x="162018" y="340656"/>
                      </a:lnTo>
                      <a:lnTo>
                        <a:pt x="108012" y="329149"/>
                      </a:lnTo>
                      <a:lnTo>
                        <a:pt x="54006" y="340656"/>
                      </a:lnTo>
                      <a:lnTo>
                        <a:pt x="54006" y="106354"/>
                      </a:lnTo>
                      <a:lnTo>
                        <a:pt x="0" y="106354"/>
                      </a:lnTo>
                      <a:lnTo>
                        <a:pt x="10801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C6DEAEC9-3414-4B9A-9DA0-6B613F679F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D22200-AB7A-40D3-A8CB-2C1D2DCDFF74}"/>
              </a:ext>
            </a:extLst>
          </p:cNvPr>
          <p:cNvSpPr txBox="1"/>
          <p:nvPr/>
        </p:nvSpPr>
        <p:spPr>
          <a:xfrm>
            <a:off x="5907800" y="2965627"/>
            <a:ext cx="4651901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giờ 30 phút</a:t>
            </a:r>
          </a:p>
          <a:p>
            <a:pPr algn="ctr"/>
            <a:r>
              <a:rPr lang="en-US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(hay 8 rưỡi)</a:t>
            </a:r>
          </a:p>
        </p:txBody>
      </p:sp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2A91DBA-5F88-4D7A-942A-0A45B5C13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79982" y="821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7A54497-81E8-4050-BCE2-2F7EAF4E8277}"/>
              </a:ext>
            </a:extLst>
          </p:cNvPr>
          <p:cNvGrpSpPr/>
          <p:nvPr/>
        </p:nvGrpSpPr>
        <p:grpSpPr>
          <a:xfrm>
            <a:off x="542850" y="1088740"/>
            <a:ext cx="11104711" cy="4680520"/>
            <a:chOff x="2134765" y="352660"/>
            <a:chExt cx="8479007" cy="35803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4159610-03C4-461A-8F62-558B74AE691C}"/>
                </a:ext>
              </a:extLst>
            </p:cNvPr>
            <p:cNvSpPr/>
            <p:nvPr/>
          </p:nvSpPr>
          <p:spPr>
            <a:xfrm>
              <a:off x="2134765" y="352660"/>
              <a:ext cx="8479007" cy="3580396"/>
            </a:xfrm>
            <a:custGeom>
              <a:avLst/>
              <a:gdLst>
                <a:gd name="connsiteX0" fmla="*/ 0 w 11104711"/>
                <a:gd name="connsiteY0" fmla="*/ 0 h 4680520"/>
                <a:gd name="connsiteX1" fmla="*/ 11104711 w 11104711"/>
                <a:gd name="connsiteY1" fmla="*/ 0 h 4680520"/>
                <a:gd name="connsiteX2" fmla="*/ 11104711 w 11104711"/>
                <a:gd name="connsiteY2" fmla="*/ 4680520 h 4680520"/>
                <a:gd name="connsiteX3" fmla="*/ 0 w 11104711"/>
                <a:gd name="connsiteY3" fmla="*/ 4680520 h 4680520"/>
                <a:gd name="connsiteX4" fmla="*/ 0 w 11104711"/>
                <a:gd name="connsiteY4" fmla="*/ 0 h 468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4711" h="4680520" fill="none" extrusionOk="0">
                  <a:moveTo>
                    <a:pt x="0" y="0"/>
                  </a:moveTo>
                  <a:cubicBezTo>
                    <a:pt x="3141363" y="106216"/>
                    <a:pt x="6033979" y="-142119"/>
                    <a:pt x="11104711" y="0"/>
                  </a:cubicBezTo>
                  <a:cubicBezTo>
                    <a:pt x="11104200" y="1525465"/>
                    <a:pt x="11103941" y="3166627"/>
                    <a:pt x="11104711" y="4680520"/>
                  </a:cubicBezTo>
                  <a:cubicBezTo>
                    <a:pt x="6685381" y="4651292"/>
                    <a:pt x="3533689" y="4664826"/>
                    <a:pt x="0" y="4680520"/>
                  </a:cubicBezTo>
                  <a:cubicBezTo>
                    <a:pt x="-56229" y="4126903"/>
                    <a:pt x="-65128" y="2290817"/>
                    <a:pt x="0" y="0"/>
                  </a:cubicBezTo>
                  <a:close/>
                </a:path>
                <a:path w="11104711" h="4680520" stroke="0" extrusionOk="0">
                  <a:moveTo>
                    <a:pt x="0" y="0"/>
                  </a:moveTo>
                  <a:cubicBezTo>
                    <a:pt x="5143428" y="-71603"/>
                    <a:pt x="7238970" y="126493"/>
                    <a:pt x="11104711" y="0"/>
                  </a:cubicBezTo>
                  <a:cubicBezTo>
                    <a:pt x="11015521" y="1435978"/>
                    <a:pt x="11260495" y="2971783"/>
                    <a:pt x="11104711" y="4680520"/>
                  </a:cubicBezTo>
                  <a:cubicBezTo>
                    <a:pt x="7106274" y="4725364"/>
                    <a:pt x="4533761" y="4523633"/>
                    <a:pt x="0" y="4680520"/>
                  </a:cubicBezTo>
                  <a:cubicBezTo>
                    <a:pt x="-31925" y="3110449"/>
                    <a:pt x="67210" y="88041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DE60FC-F141-4DC3-A6CF-FCFC9D207A32}"/>
                </a:ext>
              </a:extLst>
            </p:cNvPr>
            <p:cNvSpPr txBox="1"/>
            <p:nvPr/>
          </p:nvSpPr>
          <p:spPr>
            <a:xfrm>
              <a:off x="6260874" y="827967"/>
              <a:ext cx="3762784" cy="1513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 hồ sau chỉ:</a:t>
              </a:r>
            </a:p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……………………..</a:t>
              </a:r>
              <a:endPara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B66BD3E-0E66-446E-B074-4759AC2FB8BD}"/>
                </a:ext>
              </a:extLst>
            </p:cNvPr>
            <p:cNvGrpSpPr/>
            <p:nvPr/>
          </p:nvGrpSpPr>
          <p:grpSpPr>
            <a:xfrm>
              <a:off x="2851766" y="620984"/>
              <a:ext cx="3144400" cy="3043748"/>
              <a:chOff x="4744374" y="4445601"/>
              <a:chExt cx="2196244" cy="216645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2920FEA-2AEC-4A12-B171-29D3A5BB4238}"/>
                  </a:ext>
                </a:extLst>
              </p:cNvPr>
              <p:cNvSpPr/>
              <p:nvPr/>
            </p:nvSpPr>
            <p:spPr>
              <a:xfrm>
                <a:off x="4744374" y="4445601"/>
                <a:ext cx="2196244" cy="21664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CF2ECBB-233C-4F0E-960A-6F257669A7AD}"/>
                  </a:ext>
                </a:extLst>
              </p:cNvPr>
              <p:cNvGrpSpPr/>
              <p:nvPr/>
            </p:nvGrpSpPr>
            <p:grpSpPr>
              <a:xfrm>
                <a:off x="4924393" y="4607812"/>
                <a:ext cx="1836207" cy="1842033"/>
                <a:chOff x="9115120" y="2413767"/>
                <a:chExt cx="1627430" cy="1607957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65575A6B-5EEC-4205-9481-BF3DF3E4E1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  <a14:imgEffect>
                            <a14:colorTemperature colorTemp="11200"/>
                          </a14:imgEffect>
                          <a14:imgEffect>
                            <a14:saturation sat="400000"/>
                          </a14:imgEffect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7" t="8545" r="9267" b="6431"/>
                <a:stretch/>
              </p:blipFill>
              <p:spPr>
                <a:xfrm>
                  <a:off x="9115120" y="2413767"/>
                  <a:ext cx="1627430" cy="1607957"/>
                </a:xfrm>
                <a:prstGeom prst="ellipse">
                  <a:avLst/>
                </a:prstGeom>
              </p:spPr>
            </p:pic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7408C68-7D58-46E0-9627-AFEF24359419}"/>
                    </a:ext>
                  </a:extLst>
                </p:cNvPr>
                <p:cNvSpPr/>
                <p:nvPr/>
              </p:nvSpPr>
              <p:spPr>
                <a:xfrm rot="5400000">
                  <a:off x="10080759" y="3052304"/>
                  <a:ext cx="78541" cy="331362"/>
                </a:xfrm>
                <a:custGeom>
                  <a:avLst/>
                  <a:gdLst>
                    <a:gd name="connsiteX0" fmla="*/ 72008 w 144016"/>
                    <a:gd name="connsiteY0" fmla="*/ 0 h 675221"/>
                    <a:gd name="connsiteX1" fmla="*/ 144016 w 144016"/>
                    <a:gd name="connsiteY1" fmla="*/ 126880 h 675221"/>
                    <a:gd name="connsiteX2" fmla="*/ 108012 w 144016"/>
                    <a:gd name="connsiteY2" fmla="*/ 126880 h 675221"/>
                    <a:gd name="connsiteX3" fmla="*/ 108012 w 144016"/>
                    <a:gd name="connsiteY3" fmla="*/ 675221 h 675221"/>
                    <a:gd name="connsiteX4" fmla="*/ 72008 w 144016"/>
                    <a:gd name="connsiteY4" fmla="*/ 667550 h 675221"/>
                    <a:gd name="connsiteX5" fmla="*/ 36004 w 144016"/>
                    <a:gd name="connsiteY5" fmla="*/ 675221 h 675221"/>
                    <a:gd name="connsiteX6" fmla="*/ 36004 w 144016"/>
                    <a:gd name="connsiteY6" fmla="*/ 126880 h 675221"/>
                    <a:gd name="connsiteX7" fmla="*/ 0 w 144016"/>
                    <a:gd name="connsiteY7" fmla="*/ 126880 h 675221"/>
                    <a:gd name="connsiteX8" fmla="*/ 72008 w 144016"/>
                    <a:gd name="connsiteY8" fmla="*/ 0 h 675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4016" h="675221">
                      <a:moveTo>
                        <a:pt x="72008" y="0"/>
                      </a:moveTo>
                      <a:lnTo>
                        <a:pt x="144016" y="126880"/>
                      </a:lnTo>
                      <a:lnTo>
                        <a:pt x="108012" y="126880"/>
                      </a:lnTo>
                      <a:lnTo>
                        <a:pt x="108012" y="675221"/>
                      </a:lnTo>
                      <a:lnTo>
                        <a:pt x="72008" y="667550"/>
                      </a:lnTo>
                      <a:lnTo>
                        <a:pt x="36004" y="675221"/>
                      </a:lnTo>
                      <a:lnTo>
                        <a:pt x="36004" y="126880"/>
                      </a:lnTo>
                      <a:lnTo>
                        <a:pt x="0" y="126880"/>
                      </a:lnTo>
                      <a:lnTo>
                        <a:pt x="72008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02B2B01-A702-40FC-B401-B5FBDC7DB210}"/>
                    </a:ext>
                  </a:extLst>
                </p:cNvPr>
                <p:cNvSpPr/>
                <p:nvPr/>
              </p:nvSpPr>
              <p:spPr>
                <a:xfrm rot="911797">
                  <a:off x="9894612" y="2980590"/>
                  <a:ext cx="111896" cy="176013"/>
                </a:xfrm>
                <a:custGeom>
                  <a:avLst/>
                  <a:gdLst>
                    <a:gd name="connsiteX0" fmla="*/ 108012 w 216024"/>
                    <a:gd name="connsiteY0" fmla="*/ 0 h 340656"/>
                    <a:gd name="connsiteX1" fmla="*/ 216024 w 216024"/>
                    <a:gd name="connsiteY1" fmla="*/ 106354 h 340656"/>
                    <a:gd name="connsiteX2" fmla="*/ 162018 w 216024"/>
                    <a:gd name="connsiteY2" fmla="*/ 106354 h 340656"/>
                    <a:gd name="connsiteX3" fmla="*/ 162018 w 216024"/>
                    <a:gd name="connsiteY3" fmla="*/ 340656 h 340656"/>
                    <a:gd name="connsiteX4" fmla="*/ 108012 w 216024"/>
                    <a:gd name="connsiteY4" fmla="*/ 329149 h 340656"/>
                    <a:gd name="connsiteX5" fmla="*/ 54006 w 216024"/>
                    <a:gd name="connsiteY5" fmla="*/ 340656 h 340656"/>
                    <a:gd name="connsiteX6" fmla="*/ 54006 w 216024"/>
                    <a:gd name="connsiteY6" fmla="*/ 106354 h 340656"/>
                    <a:gd name="connsiteX7" fmla="*/ 0 w 216024"/>
                    <a:gd name="connsiteY7" fmla="*/ 106354 h 340656"/>
                    <a:gd name="connsiteX8" fmla="*/ 108012 w 216024"/>
                    <a:gd name="connsiteY8" fmla="*/ 0 h 340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24" h="340656">
                      <a:moveTo>
                        <a:pt x="108012" y="0"/>
                      </a:moveTo>
                      <a:lnTo>
                        <a:pt x="216024" y="106354"/>
                      </a:lnTo>
                      <a:lnTo>
                        <a:pt x="162018" y="106354"/>
                      </a:lnTo>
                      <a:lnTo>
                        <a:pt x="162018" y="340656"/>
                      </a:lnTo>
                      <a:lnTo>
                        <a:pt x="108012" y="329149"/>
                      </a:lnTo>
                      <a:lnTo>
                        <a:pt x="54006" y="340656"/>
                      </a:lnTo>
                      <a:lnTo>
                        <a:pt x="54006" y="106354"/>
                      </a:lnTo>
                      <a:lnTo>
                        <a:pt x="0" y="106354"/>
                      </a:lnTo>
                      <a:lnTo>
                        <a:pt x="10801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4EA61010-F4A4-4074-B049-0962FF8095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3562" r="2045" b="13363"/>
          <a:stretch/>
        </p:blipFill>
        <p:spPr>
          <a:xfrm>
            <a:off x="196170" y="260648"/>
            <a:ext cx="1421744" cy="12679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7ADD56-2CFE-4FB2-BBDB-C6ED2B6FEC7A}"/>
              </a:ext>
            </a:extLst>
          </p:cNvPr>
          <p:cNvSpPr txBox="1"/>
          <p:nvPr/>
        </p:nvSpPr>
        <p:spPr>
          <a:xfrm>
            <a:off x="5907800" y="2965627"/>
            <a:ext cx="465190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 15 phút</a:t>
            </a:r>
          </a:p>
        </p:txBody>
      </p:sp>
      <p:pic>
        <p:nvPicPr>
          <p:cNvPr id="1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8B76DA7-32D8-4184-8D28-31E10F225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079982" y="821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A73414-F90D-4225-BF85-39BB0B171E13}"/>
              </a:ext>
            </a:extLst>
          </p:cNvPr>
          <p:cNvSpPr/>
          <p:nvPr/>
        </p:nvSpPr>
        <p:spPr>
          <a:xfrm>
            <a:off x="5375126" y="6237312"/>
            <a:ext cx="1728192" cy="620688"/>
          </a:xfrm>
          <a:prstGeom prst="roundRect">
            <a:avLst/>
          </a:prstGeom>
          <a:solidFill>
            <a:srgbClr val="FDF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5DA2A-5AB4-4A71-B42B-A073D7A2546F}"/>
              </a:ext>
            </a:extLst>
          </p:cNvPr>
          <p:cNvSpPr txBox="1"/>
          <p:nvPr/>
        </p:nvSpPr>
        <p:spPr>
          <a:xfrm>
            <a:off x="3227964" y="4149080"/>
            <a:ext cx="64155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- PHÚT</a:t>
            </a:r>
            <a:endParaRPr lang="en-US" sz="8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r>
              <a:rPr lang="vi-VN" sz="8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0" r="-1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2CA995-3520-4C6D-B8A1-D06E356AAB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8001" r="52654" b="60500"/>
          <a:stretch/>
        </p:blipFill>
        <p:spPr>
          <a:xfrm>
            <a:off x="1100758" y="822442"/>
            <a:ext cx="3384376" cy="2160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333B0-54E7-42D0-B7F4-8D995E7F5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2" t="7939" r="3891" b="60562"/>
          <a:stretch/>
        </p:blipFill>
        <p:spPr>
          <a:xfrm>
            <a:off x="7171978" y="822442"/>
            <a:ext cx="3384376" cy="2160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4C04F9-ACAE-4C7E-B04A-77B581BB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52909" r="53396" b="15592"/>
          <a:stretch/>
        </p:blipFill>
        <p:spPr>
          <a:xfrm>
            <a:off x="896093" y="3877397"/>
            <a:ext cx="3384376" cy="2160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6C59E2-BB7F-46B5-81B5-914BED089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7" t="51891" r="4206" b="16610"/>
          <a:stretch/>
        </p:blipFill>
        <p:spPr>
          <a:xfrm>
            <a:off x="6982031" y="3877397"/>
            <a:ext cx="3384376" cy="21602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73961C-9AFD-4B43-86EC-55DCC9F0F480}"/>
              </a:ext>
            </a:extLst>
          </p:cNvPr>
          <p:cNvSpPr txBox="1"/>
          <p:nvPr/>
        </p:nvSpPr>
        <p:spPr>
          <a:xfrm>
            <a:off x="873999" y="2985649"/>
            <a:ext cx="394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Nam và các bạn đến hồ Hoàn Kiếm lúc mấy giờ?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B4D6E-947C-4DA8-A9E1-70D9713FFBE7}"/>
              </a:ext>
            </a:extLst>
          </p:cNvPr>
          <p:cNvSpPr txBox="1"/>
          <p:nvPr/>
        </p:nvSpPr>
        <p:spPr>
          <a:xfrm>
            <a:off x="6889601" y="2985649"/>
            <a:ext cx="394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Nam và các bạn đến chùa Một Cột lúc mấy giờ?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72649-DBDC-4FFD-926F-A24DE29CB1EB}"/>
              </a:ext>
            </a:extLst>
          </p:cNvPr>
          <p:cNvSpPr txBox="1"/>
          <p:nvPr/>
        </p:nvSpPr>
        <p:spPr>
          <a:xfrm>
            <a:off x="727676" y="6003461"/>
            <a:ext cx="394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c) Nam và các bạn đến Văn Miếu lúc mấy giờ?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DA6442-B317-4C84-B183-121967582B38}"/>
              </a:ext>
            </a:extLst>
          </p:cNvPr>
          <p:cNvSpPr txBox="1"/>
          <p:nvPr/>
        </p:nvSpPr>
        <p:spPr>
          <a:xfrm>
            <a:off x="6743278" y="6003461"/>
            <a:ext cx="394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d) Nam và các bạn lên xe ra về lúc mấy giờ?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722812-075D-4B49-8E14-58FA3B4C85F7}"/>
              </a:ext>
            </a:extLst>
          </p:cNvPr>
          <p:cNvGrpSpPr/>
          <p:nvPr/>
        </p:nvGrpSpPr>
        <p:grpSpPr>
          <a:xfrm>
            <a:off x="262558" y="260648"/>
            <a:ext cx="6909420" cy="635000"/>
            <a:chOff x="1253941" y="554838"/>
            <a:chExt cx="690942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756124-C30B-4F51-95E2-B47B05C3C61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52A6823-5106-4A24-92D2-8E1E507ADED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5372D1F4-CC13-4468-8346-ADAB0681FEB7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C36D82-B8D9-4E05-9AF0-46E409EEE841}"/>
                </a:ext>
              </a:extLst>
            </p:cNvPr>
            <p:cNvSpPr txBox="1"/>
            <p:nvPr/>
          </p:nvSpPr>
          <p:spPr>
            <a:xfrm>
              <a:off x="1956330" y="592156"/>
              <a:ext cx="6207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92B30A-2EE0-408F-8994-D6C498C27989}"/>
              </a:ext>
            </a:extLst>
          </p:cNvPr>
          <p:cNvCxnSpPr>
            <a:cxnSpLocks/>
          </p:cNvCxnSpPr>
          <p:nvPr/>
        </p:nvCxnSpPr>
        <p:spPr>
          <a:xfrm>
            <a:off x="1100758" y="822623"/>
            <a:ext cx="60712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1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458</Words>
  <Application>Microsoft Office PowerPoint</Application>
  <PresentationFormat>Custom</PresentationFormat>
  <Paragraphs>69</Paragraphs>
  <Slides>17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162</cp:revision>
  <dcterms:created xsi:type="dcterms:W3CDTF">2021-07-30T14:15:01Z</dcterms:created>
  <dcterms:modified xsi:type="dcterms:W3CDTF">2023-02-27T16:20:15Z</dcterms:modified>
</cp:coreProperties>
</file>