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75" r:id="rId5"/>
    <p:sldId id="276" r:id="rId6"/>
    <p:sldId id="277" r:id="rId7"/>
    <p:sldId id="280" r:id="rId8"/>
    <p:sldId id="279" r:id="rId9"/>
    <p:sldId id="282" r:id="rId10"/>
    <p:sldId id="281" r:id="rId11"/>
    <p:sldId id="283" r:id="rId12"/>
    <p:sldId id="284" r:id="rId13"/>
    <p:sldId id="285" r:id="rId14"/>
    <p:sldId id="286" r:id="rId15"/>
    <p:sldId id="287" r:id="rId16"/>
    <p:sldId id="270" r:id="rId17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F8E30"/>
    <a:srgbClr val="D60093"/>
    <a:srgbClr val="952926"/>
    <a:srgbClr val="376499"/>
    <a:srgbClr val="FDEAE6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>
      <p:cViewPr varScale="1">
        <p:scale>
          <a:sx n="65" d="100"/>
          <a:sy n="65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D2A6-FD06-4578-A8AA-DBDFDFBCA0D4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B6CD9-2F58-4AA2-A4FD-D162917EAB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13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6CD9-2F58-4AA2-A4FD-D162917EAB40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82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868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8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1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64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0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96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0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77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266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38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2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22A1-E867-4575-BE08-9F1F943E8FE8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4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164922" y="721231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201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r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0A909A-89F8-4532-889B-1087CB4BF615}"/>
              </a:ext>
            </a:extLst>
          </p:cNvPr>
          <p:cNvSpPr txBox="1"/>
          <p:nvPr/>
        </p:nvSpPr>
        <p:spPr>
          <a:xfrm>
            <a:off x="1375036" y="4654184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9 giờ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36C7B-F2E3-498A-9051-46A681E392EE}"/>
              </a:ext>
            </a:extLst>
          </p:cNvPr>
          <p:cNvSpPr txBox="1"/>
          <p:nvPr/>
        </p:nvSpPr>
        <p:spPr>
          <a:xfrm>
            <a:off x="4809246" y="4654183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9 giờ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7DC5F-29F6-45B5-8B8D-B418062B96CC}"/>
              </a:ext>
            </a:extLst>
          </p:cNvPr>
          <p:cNvSpPr txBox="1"/>
          <p:nvPr/>
        </p:nvSpPr>
        <p:spPr>
          <a:xfrm>
            <a:off x="8855676" y="4591357"/>
            <a:ext cx="30460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9 giờ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30 phút</a:t>
            </a: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(hay 9 giờ rưỡi)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F69D78-7D5F-488C-A85C-D85E3864DD41}"/>
              </a:ext>
            </a:extLst>
          </p:cNvPr>
          <p:cNvGrpSpPr/>
          <p:nvPr/>
        </p:nvGrpSpPr>
        <p:grpSpPr>
          <a:xfrm>
            <a:off x="834118" y="2263294"/>
            <a:ext cx="2196244" cy="2166454"/>
            <a:chOff x="4744374" y="4445601"/>
            <a:chExt cx="2196244" cy="216645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A330BB-3465-4D0F-B6FB-45777B982B55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03B9EC-D1C4-4F02-9E0B-9CED30E13628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15E5B12-4782-4036-BA8E-9726AC6DF1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D9C78F-4387-4822-87CE-992BE09CED76}"/>
                  </a:ext>
                </a:extLst>
              </p:cNvPr>
              <p:cNvSpPr/>
              <p:nvPr/>
            </p:nvSpPr>
            <p:spPr>
              <a:xfrm rot="10800000" flipV="1">
                <a:off x="9888597" y="2829346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A8FADB-83C0-40A4-98F9-EA56D1DE7E2A}"/>
                  </a:ext>
                </a:extLst>
              </p:cNvPr>
              <p:cNvSpPr/>
              <p:nvPr/>
            </p:nvSpPr>
            <p:spPr>
              <a:xfrm rot="16200000">
                <a:off x="9745384" y="3128553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152590-CF75-45DD-9999-DEED335B406F}"/>
              </a:ext>
            </a:extLst>
          </p:cNvPr>
          <p:cNvGrpSpPr/>
          <p:nvPr/>
        </p:nvGrpSpPr>
        <p:grpSpPr>
          <a:xfrm>
            <a:off x="5008114" y="2263294"/>
            <a:ext cx="2196244" cy="2166454"/>
            <a:chOff x="4744374" y="4445601"/>
            <a:chExt cx="2196244" cy="216645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0E55C46-5D6D-45C4-9FCD-29FEF15E8D25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AAFE14-3A05-4A40-AECB-D2BA2E04A058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E3739C7-CC5C-4160-965A-EBE568B288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E7F11E8-1CDB-426F-92AC-6B3656A71E4A}"/>
                  </a:ext>
                </a:extLst>
              </p:cNvPr>
              <p:cNvSpPr/>
              <p:nvPr/>
            </p:nvSpPr>
            <p:spPr>
              <a:xfrm rot="16200000" flipV="1">
                <a:off x="10096878" y="3040508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A13C96E-D5A8-46D2-B652-10907F9483BC}"/>
                  </a:ext>
                </a:extLst>
              </p:cNvPr>
              <p:cNvSpPr/>
              <p:nvPr/>
            </p:nvSpPr>
            <p:spPr>
              <a:xfrm rot="16200000">
                <a:off x="9745384" y="3128553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AEB3ED-0E2A-42D5-AF23-DA1F3EE16BC8}"/>
              </a:ext>
            </a:extLst>
          </p:cNvPr>
          <p:cNvGrpSpPr/>
          <p:nvPr/>
        </p:nvGrpSpPr>
        <p:grpSpPr>
          <a:xfrm>
            <a:off x="9280567" y="2263294"/>
            <a:ext cx="2196244" cy="2166454"/>
            <a:chOff x="4744374" y="4445601"/>
            <a:chExt cx="2196244" cy="216645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9302AB9-8E49-4C95-AD87-D2BEC2421DAC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611907A-E381-4542-A2BF-B6EB5D1EFF4C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08B9EF3-03EB-444B-B15D-BE123BA2B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F3E15EB-F188-4BDC-B3BB-EAA0A542DD29}"/>
                  </a:ext>
                </a:extLst>
              </p:cNvPr>
              <p:cNvSpPr/>
              <p:nvPr/>
            </p:nvSpPr>
            <p:spPr>
              <a:xfrm flipV="1">
                <a:off x="9889780" y="3247951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448C0E8-D4E9-447D-8B14-160685EBFFEC}"/>
                  </a:ext>
                </a:extLst>
              </p:cNvPr>
              <p:cNvSpPr/>
              <p:nvPr/>
            </p:nvSpPr>
            <p:spPr>
              <a:xfrm rot="16200000">
                <a:off x="9745384" y="3128553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74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r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921858-D167-4952-9003-779C845786AA}"/>
              </a:ext>
            </a:extLst>
          </p:cNvPr>
          <p:cNvGrpSpPr/>
          <p:nvPr/>
        </p:nvGrpSpPr>
        <p:grpSpPr>
          <a:xfrm>
            <a:off x="265906" y="404664"/>
            <a:ext cx="11658600" cy="635000"/>
            <a:chOff x="1253941" y="554838"/>
            <a:chExt cx="11658600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3130C0-E5D9-40B1-8091-25BFAA99F272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6294C82-7460-4D6A-8352-3FDEB55EEBA6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6B1AFE7F-0996-4DAF-A808-8F581A2C953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60D9DA-69B9-4D0C-9CE5-54B6AC66B1C4}"/>
                </a:ext>
              </a:extLst>
            </p:cNvPr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Mỗi đồng hồ sau chỉ mấy giờ?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735E67-BCF3-47EB-801C-41747CCDF72D}"/>
              </a:ext>
            </a:extLst>
          </p:cNvPr>
          <p:cNvCxnSpPr>
            <a:cxnSpLocks/>
          </p:cNvCxnSpPr>
          <p:nvPr/>
        </p:nvCxnSpPr>
        <p:spPr>
          <a:xfrm>
            <a:off x="1104106" y="966639"/>
            <a:ext cx="5495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412663-975C-44D1-AFDC-BC96B7C52F11}"/>
              </a:ext>
            </a:extLst>
          </p:cNvPr>
          <p:cNvGrpSpPr/>
          <p:nvPr/>
        </p:nvGrpSpPr>
        <p:grpSpPr>
          <a:xfrm>
            <a:off x="494809" y="2345773"/>
            <a:ext cx="2196244" cy="2166454"/>
            <a:chOff x="4744374" y="4445601"/>
            <a:chExt cx="2196244" cy="216645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60F561-FCEB-4371-880C-DA464207E039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682955-2DF2-4120-99CB-736223F3192A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3E1A462-D1C7-42D1-A3E8-935889C9A7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4512B23-2B75-46D8-A305-8819948863B8}"/>
                  </a:ext>
                </a:extLst>
              </p:cNvPr>
              <p:cNvSpPr/>
              <p:nvPr/>
            </p:nvSpPr>
            <p:spPr>
              <a:xfrm rot="5400000">
                <a:off x="10094391" y="3045329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FACEFA-29CB-499B-8841-F84E2285A7FD}"/>
                  </a:ext>
                </a:extLst>
              </p:cNvPr>
              <p:cNvSpPr/>
              <p:nvPr/>
            </p:nvSpPr>
            <p:spPr>
              <a:xfrm rot="13554961">
                <a:off x="9766649" y="3201438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314639-2AFE-495A-8BA2-60D8AD9991F5}"/>
              </a:ext>
            </a:extLst>
          </p:cNvPr>
          <p:cNvGrpSpPr/>
          <p:nvPr/>
        </p:nvGrpSpPr>
        <p:grpSpPr>
          <a:xfrm>
            <a:off x="3453136" y="2345773"/>
            <a:ext cx="2196244" cy="2166454"/>
            <a:chOff x="4744374" y="4445601"/>
            <a:chExt cx="2196244" cy="21664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4E29998-DCC6-42C7-8037-56DEC31BAE62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8429237-805E-43A8-8522-F1E5D528DB7E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9C9A686-874D-4E40-9827-15022C1C98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9B0B32-C50A-4A56-B12A-506D27A597D3}"/>
                  </a:ext>
                </a:extLst>
              </p:cNvPr>
              <p:cNvSpPr/>
              <p:nvPr/>
            </p:nvSpPr>
            <p:spPr>
              <a:xfrm rot="10800000">
                <a:off x="9889780" y="3235313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D2A9E42-A44B-46F2-8F92-547C03C52D58}"/>
                  </a:ext>
                </a:extLst>
              </p:cNvPr>
              <p:cNvSpPr/>
              <p:nvPr/>
            </p:nvSpPr>
            <p:spPr>
              <a:xfrm rot="20322016">
                <a:off x="9817586" y="3000343"/>
                <a:ext cx="112102" cy="175690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6ABE1D-FF19-4896-802D-64A66FADE412}"/>
              </a:ext>
            </a:extLst>
          </p:cNvPr>
          <p:cNvGrpSpPr/>
          <p:nvPr/>
        </p:nvGrpSpPr>
        <p:grpSpPr>
          <a:xfrm>
            <a:off x="6411463" y="2345773"/>
            <a:ext cx="2196244" cy="2166454"/>
            <a:chOff x="4744374" y="4445601"/>
            <a:chExt cx="2196244" cy="216645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95DE247-AD33-4AAF-9D06-DFF97671D37E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FBE9EA-1F92-4F6C-B480-481294BD18E4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91FD16D-BFDB-4712-B640-253D9D4A6B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35C4A9E-F2FA-4AE3-A3A6-907874F6CEF5}"/>
                  </a:ext>
                </a:extLst>
              </p:cNvPr>
              <p:cNvSpPr/>
              <p:nvPr/>
            </p:nvSpPr>
            <p:spPr>
              <a:xfrm rot="10800000">
                <a:off x="9889780" y="3251928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7789E0A-670A-4759-936C-F9D59882107D}"/>
                  </a:ext>
                </a:extLst>
              </p:cNvPr>
              <p:cNvSpPr/>
              <p:nvPr/>
            </p:nvSpPr>
            <p:spPr>
              <a:xfrm rot="4298649">
                <a:off x="9986282" y="3072618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4F95C7A-6833-4D3D-8DD6-771825B21CFB}"/>
              </a:ext>
            </a:extLst>
          </p:cNvPr>
          <p:cNvGrpSpPr/>
          <p:nvPr/>
        </p:nvGrpSpPr>
        <p:grpSpPr>
          <a:xfrm>
            <a:off x="9369790" y="2345773"/>
            <a:ext cx="2196244" cy="2166454"/>
            <a:chOff x="4744374" y="4445601"/>
            <a:chExt cx="2196244" cy="216645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CF47151-5EAE-455F-87BE-EB84E7CF40CC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E684B2-E892-4C66-867E-3AC7371DBA2F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A0B360D-3816-4415-B921-C619CE4FF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CD24F44-F81E-4FF4-B26E-6BB395178CA5}"/>
                  </a:ext>
                </a:extLst>
              </p:cNvPr>
              <p:cNvSpPr/>
              <p:nvPr/>
            </p:nvSpPr>
            <p:spPr>
              <a:xfrm rot="5400000">
                <a:off x="10087569" y="3048597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B463DAB-D7E4-4095-938F-3623EDA5BA40}"/>
                  </a:ext>
                </a:extLst>
              </p:cNvPr>
              <p:cNvSpPr/>
              <p:nvPr/>
            </p:nvSpPr>
            <p:spPr>
              <a:xfrm rot="18555552">
                <a:off x="9760773" y="3037274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2064349-3A82-4902-A0A5-8DB06DABE76A}"/>
              </a:ext>
            </a:extLst>
          </p:cNvPr>
          <p:cNvSpPr txBox="1"/>
          <p:nvPr/>
        </p:nvSpPr>
        <p:spPr>
          <a:xfrm>
            <a:off x="321911" y="472189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33BCED-126D-4FB0-AB95-897D516D6E32}"/>
              </a:ext>
            </a:extLst>
          </p:cNvPr>
          <p:cNvSpPr txBox="1"/>
          <p:nvPr/>
        </p:nvSpPr>
        <p:spPr>
          <a:xfrm>
            <a:off x="3132831" y="4691040"/>
            <a:ext cx="2870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30 phút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(hay 11 giờ rưỡi)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E4945A-EC1E-4DCB-BCCE-CB7A190EF1BB}"/>
              </a:ext>
            </a:extLst>
          </p:cNvPr>
          <p:cNvSpPr txBox="1"/>
          <p:nvPr/>
        </p:nvSpPr>
        <p:spPr>
          <a:xfrm>
            <a:off x="6205364" y="4674438"/>
            <a:ext cx="2696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30 phút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(hay 2 giờ rưỡi)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F90CF5-9D3D-4168-AE82-AA5BAA821CDE}"/>
              </a:ext>
            </a:extLst>
          </p:cNvPr>
          <p:cNvSpPr txBox="1"/>
          <p:nvPr/>
        </p:nvSpPr>
        <p:spPr>
          <a:xfrm>
            <a:off x="9410342" y="4792204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</a:p>
        </p:txBody>
      </p:sp>
    </p:spTree>
    <p:extLst>
      <p:ext uri="{BB962C8B-B14F-4D97-AF65-F5344CB8AC3E}">
        <p14:creationId xmlns:p14="http://schemas.microsoft.com/office/powerpoint/2010/main" val="106536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r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C7C474-D442-4451-9804-36D2E95A7C85}"/>
              </a:ext>
            </a:extLst>
          </p:cNvPr>
          <p:cNvGrpSpPr/>
          <p:nvPr/>
        </p:nvGrpSpPr>
        <p:grpSpPr>
          <a:xfrm>
            <a:off x="265906" y="404664"/>
            <a:ext cx="11658600" cy="635000"/>
            <a:chOff x="1253941" y="554838"/>
            <a:chExt cx="11658600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F2657F-5818-48D8-8B85-6683810DD94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BA26BC1-1A66-4946-ADA5-D36A76AF6D8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8CA64074-FEEE-4472-8AEE-C98E8A1694D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9219E5-BA49-4901-84C3-A685A569BAA4}"/>
                </a:ext>
              </a:extLst>
            </p:cNvPr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Quay kim trên mặt đồng hồ để đồng hồ chỉ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45CF58-CA91-444E-87C9-76A2FAB74720}"/>
              </a:ext>
            </a:extLst>
          </p:cNvPr>
          <p:cNvCxnSpPr>
            <a:cxnSpLocks/>
          </p:cNvCxnSpPr>
          <p:nvPr/>
        </p:nvCxnSpPr>
        <p:spPr>
          <a:xfrm>
            <a:off x="1104106" y="966639"/>
            <a:ext cx="7799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9E24ED-BE74-44D8-9F11-184F7E5F3017}"/>
              </a:ext>
            </a:extLst>
          </p:cNvPr>
          <p:cNvSpPr txBox="1"/>
          <p:nvPr/>
        </p:nvSpPr>
        <p:spPr>
          <a:xfrm>
            <a:off x="332581" y="977127"/>
            <a:ext cx="11711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50000"/>
              </a:lnSpc>
              <a:buAutoNum type="alphaLcParenR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giờ 15 phút,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giờ rưỡi,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11 giờ 15 phút,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giờ 30 phút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13 giờ rưỡi,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giờ 15 phút,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19 giờ 15 phút,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giờ 30 phút.</a:t>
            </a:r>
            <a:endParaRPr lang="vi-VN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FAF6F3-EB35-490C-8495-533191C8A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2" t="18223" r="5698" b="2267"/>
          <a:stretch/>
        </p:blipFill>
        <p:spPr>
          <a:xfrm>
            <a:off x="3574926" y="3577552"/>
            <a:ext cx="4752528" cy="32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r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557FF-7F06-405B-BAF2-A18E993A8DD2}"/>
              </a:ext>
            </a:extLst>
          </p:cNvPr>
          <p:cNvSpPr txBox="1"/>
          <p:nvPr/>
        </p:nvSpPr>
        <p:spPr>
          <a:xfrm>
            <a:off x="239291" y="332656"/>
            <a:ext cx="139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1EA5A2-C1A4-40F8-B637-009593E8BF82}"/>
              </a:ext>
            </a:extLst>
          </p:cNvPr>
          <p:cNvGrpSpPr/>
          <p:nvPr/>
        </p:nvGrpSpPr>
        <p:grpSpPr>
          <a:xfrm>
            <a:off x="2278782" y="1118530"/>
            <a:ext cx="2196244" cy="2166454"/>
            <a:chOff x="4744374" y="4445601"/>
            <a:chExt cx="2196244" cy="21664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AE98D4-595F-4DD5-9464-908AEABAD7B1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B3E18D-C4CC-4974-81D3-F545FFF0934D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096FDF6-5FED-4E24-8D16-835089E9A1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F90344C-DE33-491A-99B8-5CD0142DF502}"/>
                  </a:ext>
                </a:extLst>
              </p:cNvPr>
              <p:cNvSpPr/>
              <p:nvPr/>
            </p:nvSpPr>
            <p:spPr>
              <a:xfrm rot="5400000">
                <a:off x="10094391" y="3045329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BB164D0-1BB8-40E7-A61F-C0427E06D20A}"/>
                  </a:ext>
                </a:extLst>
              </p:cNvPr>
              <p:cNvSpPr/>
              <p:nvPr/>
            </p:nvSpPr>
            <p:spPr>
              <a:xfrm rot="7516550">
                <a:off x="9972340" y="3179201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4EB24-1007-457C-A2FC-8FC11BB65453}"/>
              </a:ext>
            </a:extLst>
          </p:cNvPr>
          <p:cNvGrpSpPr/>
          <p:nvPr/>
        </p:nvGrpSpPr>
        <p:grpSpPr>
          <a:xfrm>
            <a:off x="8080965" y="1118530"/>
            <a:ext cx="2196244" cy="2166454"/>
            <a:chOff x="4744374" y="4445601"/>
            <a:chExt cx="2196244" cy="21664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1C1007-F83E-4927-9A97-F1437BBDBEE2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5B9658-6487-453E-BAEB-AF7658D7EEE7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13B2AFB-97CD-4806-92E1-78163A1482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FF7619E-3DD6-4D0F-99AC-99FA8568F5E5}"/>
                  </a:ext>
                </a:extLst>
              </p:cNvPr>
              <p:cNvSpPr/>
              <p:nvPr/>
            </p:nvSpPr>
            <p:spPr>
              <a:xfrm rot="10800000">
                <a:off x="9889780" y="3235313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2AAE02B-D53B-425B-B456-1ECC3DA6AAE1}"/>
                  </a:ext>
                </a:extLst>
              </p:cNvPr>
              <p:cNvSpPr/>
              <p:nvPr/>
            </p:nvSpPr>
            <p:spPr>
              <a:xfrm rot="9665797">
                <a:off x="9915651" y="3227625"/>
                <a:ext cx="112102" cy="175690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0AA7CD-A818-4005-A067-40702BEFFE82}"/>
              </a:ext>
            </a:extLst>
          </p:cNvPr>
          <p:cNvGrpSpPr/>
          <p:nvPr/>
        </p:nvGrpSpPr>
        <p:grpSpPr>
          <a:xfrm>
            <a:off x="2274363" y="4574914"/>
            <a:ext cx="2196244" cy="2166454"/>
            <a:chOff x="4744374" y="4445601"/>
            <a:chExt cx="2196244" cy="216645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94A2A1F-33F3-4922-9F19-C26866061810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474D50-DC4B-44E5-B46C-B6B6D39E05B8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B2B90EC-B436-4666-918C-63E19DA47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2761A6A-478C-4892-87B9-3742AAE46BEF}"/>
                  </a:ext>
                </a:extLst>
              </p:cNvPr>
              <p:cNvSpPr/>
              <p:nvPr/>
            </p:nvSpPr>
            <p:spPr>
              <a:xfrm rot="5400000">
                <a:off x="10088018" y="3048597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97AE91-0D64-43F8-A182-3A28EAA45EE6}"/>
                  </a:ext>
                </a:extLst>
              </p:cNvPr>
              <p:cNvSpPr/>
              <p:nvPr/>
            </p:nvSpPr>
            <p:spPr>
              <a:xfrm rot="19771974">
                <a:off x="9798626" y="2995075"/>
                <a:ext cx="112102" cy="175690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52FE3F-83E6-4AC0-945C-CC5588950ECA}"/>
              </a:ext>
            </a:extLst>
          </p:cNvPr>
          <p:cNvGrpSpPr/>
          <p:nvPr/>
        </p:nvGrpSpPr>
        <p:grpSpPr>
          <a:xfrm>
            <a:off x="8125030" y="4565020"/>
            <a:ext cx="2196244" cy="2166454"/>
            <a:chOff x="4744374" y="4445601"/>
            <a:chExt cx="2196244" cy="216645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1322DC3-0927-4BD4-BE11-738CD88E46FC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1F6B601-BF0E-4D74-B230-75EBF5578DA7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FE275C7-007F-446F-BB4A-B3B2E94705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37F986-E822-4775-A31F-41A4D29A0E44}"/>
                  </a:ext>
                </a:extLst>
              </p:cNvPr>
              <p:cNvSpPr/>
              <p:nvPr/>
            </p:nvSpPr>
            <p:spPr>
              <a:xfrm rot="10800000">
                <a:off x="9889780" y="3256212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1D3B7E8-C029-48F4-ABEF-ED47DBE72934}"/>
                  </a:ext>
                </a:extLst>
              </p:cNvPr>
              <p:cNvSpPr/>
              <p:nvPr/>
            </p:nvSpPr>
            <p:spPr>
              <a:xfrm rot="996728">
                <a:off x="9891947" y="2998821"/>
                <a:ext cx="112102" cy="175690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7B626C8-7176-43DF-95E5-B529800926D6}"/>
              </a:ext>
            </a:extLst>
          </p:cNvPr>
          <p:cNvSpPr/>
          <p:nvPr/>
        </p:nvSpPr>
        <p:spPr>
          <a:xfrm>
            <a:off x="2017494" y="319654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9CFA86-8852-44BA-A272-E50A642760C3}"/>
              </a:ext>
            </a:extLst>
          </p:cNvPr>
          <p:cNvSpPr/>
          <p:nvPr/>
        </p:nvSpPr>
        <p:spPr>
          <a:xfrm>
            <a:off x="7744236" y="319654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giờ rưỡi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04574EF-7E4C-440A-9277-CBE142B6D78C}"/>
              </a:ext>
            </a:extLst>
          </p:cNvPr>
          <p:cNvSpPr/>
          <p:nvPr/>
        </p:nvSpPr>
        <p:spPr>
          <a:xfrm>
            <a:off x="2017494" y="3872822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669A71-24F7-494B-9534-FE2DB1508ABD}"/>
              </a:ext>
            </a:extLst>
          </p:cNvPr>
          <p:cNvSpPr/>
          <p:nvPr/>
        </p:nvSpPr>
        <p:spPr>
          <a:xfrm>
            <a:off x="7744236" y="3872822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giờ 30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5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r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557FF-7F06-405B-BAF2-A18E993A8DD2}"/>
              </a:ext>
            </a:extLst>
          </p:cNvPr>
          <p:cNvSpPr txBox="1"/>
          <p:nvPr/>
        </p:nvSpPr>
        <p:spPr>
          <a:xfrm>
            <a:off x="239291" y="332656"/>
            <a:ext cx="139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1EA5A2-C1A4-40F8-B637-009593E8BF82}"/>
              </a:ext>
            </a:extLst>
          </p:cNvPr>
          <p:cNvGrpSpPr/>
          <p:nvPr/>
        </p:nvGrpSpPr>
        <p:grpSpPr>
          <a:xfrm>
            <a:off x="8158228" y="1210541"/>
            <a:ext cx="2196244" cy="2166454"/>
            <a:chOff x="4744374" y="4445601"/>
            <a:chExt cx="2196244" cy="21664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AE98D4-595F-4DD5-9464-908AEABAD7B1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B3E18D-C4CC-4974-81D3-F545FFF0934D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096FDF6-5FED-4E24-8D16-835089E9A1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F90344C-DE33-491A-99B8-5CD0142DF502}"/>
                  </a:ext>
                </a:extLst>
              </p:cNvPr>
              <p:cNvSpPr/>
              <p:nvPr/>
            </p:nvSpPr>
            <p:spPr>
              <a:xfrm rot="5400000">
                <a:off x="10094391" y="3045329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BB164D0-1BB8-40E7-A61F-C0427E06D20A}"/>
                  </a:ext>
                </a:extLst>
              </p:cNvPr>
              <p:cNvSpPr/>
              <p:nvPr/>
            </p:nvSpPr>
            <p:spPr>
              <a:xfrm rot="4488939">
                <a:off x="9986785" y="3087466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4EB24-1007-457C-A2FC-8FC11BB65453}"/>
              </a:ext>
            </a:extLst>
          </p:cNvPr>
          <p:cNvGrpSpPr/>
          <p:nvPr/>
        </p:nvGrpSpPr>
        <p:grpSpPr>
          <a:xfrm>
            <a:off x="2190691" y="1131867"/>
            <a:ext cx="2196244" cy="2166454"/>
            <a:chOff x="4744374" y="4445601"/>
            <a:chExt cx="2196244" cy="21664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1C1007-F83E-4927-9A97-F1437BBDBEE2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5B9658-6487-453E-BAEB-AF7658D7EEE7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13B2AFB-97CD-4806-92E1-78163A1482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FF7619E-3DD6-4D0F-99AC-99FA8568F5E5}"/>
                  </a:ext>
                </a:extLst>
              </p:cNvPr>
              <p:cNvSpPr/>
              <p:nvPr/>
            </p:nvSpPr>
            <p:spPr>
              <a:xfrm rot="10800000">
                <a:off x="9889780" y="3235313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2AAE02B-D53B-425B-B456-1ECC3DA6AAE1}"/>
                  </a:ext>
                </a:extLst>
              </p:cNvPr>
              <p:cNvSpPr/>
              <p:nvPr/>
            </p:nvSpPr>
            <p:spPr>
              <a:xfrm rot="2510274">
                <a:off x="9946943" y="3014711"/>
                <a:ext cx="112102" cy="175690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0AA7CD-A818-4005-A067-40702BEFFE82}"/>
              </a:ext>
            </a:extLst>
          </p:cNvPr>
          <p:cNvGrpSpPr/>
          <p:nvPr/>
        </p:nvGrpSpPr>
        <p:grpSpPr>
          <a:xfrm>
            <a:off x="2274363" y="4574914"/>
            <a:ext cx="2196244" cy="2166454"/>
            <a:chOff x="4744374" y="4445601"/>
            <a:chExt cx="2196244" cy="216645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94A2A1F-33F3-4922-9F19-C26866061810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474D50-DC4B-44E5-B46C-B6B6D39E05B8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B2B90EC-B436-4666-918C-63E19DA47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2761A6A-478C-4892-87B9-3742AAE46BEF}"/>
                  </a:ext>
                </a:extLst>
              </p:cNvPr>
              <p:cNvSpPr/>
              <p:nvPr/>
            </p:nvSpPr>
            <p:spPr>
              <a:xfrm rot="5400000">
                <a:off x="10088018" y="3048597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997AE91-0D64-43F8-A182-3A28EAA45EE6}"/>
                  </a:ext>
                </a:extLst>
              </p:cNvPr>
              <p:cNvSpPr/>
              <p:nvPr/>
            </p:nvSpPr>
            <p:spPr>
              <a:xfrm rot="13530335">
                <a:off x="9772377" y="3213291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52FE3F-83E6-4AC0-945C-CC5588950ECA}"/>
              </a:ext>
            </a:extLst>
          </p:cNvPr>
          <p:cNvGrpSpPr/>
          <p:nvPr/>
        </p:nvGrpSpPr>
        <p:grpSpPr>
          <a:xfrm>
            <a:off x="8114163" y="4574914"/>
            <a:ext cx="2196244" cy="2166454"/>
            <a:chOff x="4744374" y="4445601"/>
            <a:chExt cx="2196244" cy="216645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1322DC3-0927-4BD4-BE11-738CD88E46FC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1F6B601-BF0E-4D74-B230-75EBF5578DA7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FE275C7-007F-446F-BB4A-B3B2E94705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37F986-E822-4775-A31F-41A4D29A0E44}"/>
                  </a:ext>
                </a:extLst>
              </p:cNvPr>
              <p:cNvSpPr/>
              <p:nvPr/>
            </p:nvSpPr>
            <p:spPr>
              <a:xfrm rot="10800000">
                <a:off x="9889780" y="3256212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1D3B7E8-C029-48F4-ABEF-ED47DBE72934}"/>
                  </a:ext>
                </a:extLst>
              </p:cNvPr>
              <p:cNvSpPr/>
              <p:nvPr/>
            </p:nvSpPr>
            <p:spPr>
              <a:xfrm rot="18353301">
                <a:off x="9768474" y="3040544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7B626C8-7176-43DF-95E5-B529800926D6}"/>
              </a:ext>
            </a:extLst>
          </p:cNvPr>
          <p:cNvSpPr/>
          <p:nvPr/>
        </p:nvSpPr>
        <p:spPr>
          <a:xfrm>
            <a:off x="2017494" y="319654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giờ rưỡi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9CFA86-8852-44BA-A272-E50A642760C3}"/>
              </a:ext>
            </a:extLst>
          </p:cNvPr>
          <p:cNvSpPr/>
          <p:nvPr/>
        </p:nvSpPr>
        <p:spPr>
          <a:xfrm>
            <a:off x="7744236" y="319654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giờ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04574EF-7E4C-440A-9277-CBE142B6D78C}"/>
              </a:ext>
            </a:extLst>
          </p:cNvPr>
          <p:cNvSpPr/>
          <p:nvPr/>
        </p:nvSpPr>
        <p:spPr>
          <a:xfrm>
            <a:off x="2017494" y="3872822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giờ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669A71-24F7-494B-9534-FE2DB1508ABD}"/>
              </a:ext>
            </a:extLst>
          </p:cNvPr>
          <p:cNvSpPr/>
          <p:nvPr/>
        </p:nvSpPr>
        <p:spPr>
          <a:xfrm>
            <a:off x="7744236" y="3872822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giờ 30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DEADD5-EB36-4DEF-8CAF-0A44B2449AF0}"/>
              </a:ext>
            </a:extLst>
          </p:cNvPr>
          <p:cNvGrpSpPr/>
          <p:nvPr/>
        </p:nvGrpSpPr>
        <p:grpSpPr>
          <a:xfrm>
            <a:off x="1630710" y="2345773"/>
            <a:ext cx="2196244" cy="2166454"/>
            <a:chOff x="4744374" y="4445601"/>
            <a:chExt cx="2196244" cy="21664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5FECFFB-1641-44AD-A4FF-0ECE66C8B83A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BEEF21B-5865-4AA7-8D08-74E1375EB94D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7994959-8611-4A48-80A5-3D7826FB3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E4CEFD9-7025-472B-9549-B3DE23B3DDD3}"/>
                  </a:ext>
                </a:extLst>
              </p:cNvPr>
              <p:cNvSpPr/>
              <p:nvPr/>
            </p:nvSpPr>
            <p:spPr>
              <a:xfrm rot="5400000">
                <a:off x="10094391" y="3045329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A8E5FC4-99FF-4A2B-AEF0-735BD5B72BB3}"/>
                  </a:ext>
                </a:extLst>
              </p:cNvPr>
              <p:cNvSpPr/>
              <p:nvPr/>
            </p:nvSpPr>
            <p:spPr>
              <a:xfrm rot="11388192">
                <a:off x="9830711" y="3247459"/>
                <a:ext cx="112102" cy="175690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D16646-086F-4CF7-94AE-9DDF43879279}"/>
              </a:ext>
            </a:extLst>
          </p:cNvPr>
          <p:cNvGrpSpPr/>
          <p:nvPr/>
        </p:nvGrpSpPr>
        <p:grpSpPr>
          <a:xfrm>
            <a:off x="5015085" y="2480234"/>
            <a:ext cx="2196244" cy="2166454"/>
            <a:chOff x="4744374" y="4445601"/>
            <a:chExt cx="2196244" cy="216645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337948-7848-4529-AEDE-7FFD2D2782A8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92AB8A-AF9A-4C67-BF69-BE07B21ADC3B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F240914-279B-44CA-87D4-15C8DFE91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BEC5960-C19D-4973-874D-F0FC8EDE8600}"/>
                  </a:ext>
                </a:extLst>
              </p:cNvPr>
              <p:cNvSpPr/>
              <p:nvPr/>
            </p:nvSpPr>
            <p:spPr>
              <a:xfrm rot="10800000">
                <a:off x="9889780" y="3256212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DE85F8-DD9D-4805-A8EB-4164490D0E35}"/>
                  </a:ext>
                </a:extLst>
              </p:cNvPr>
              <p:cNvSpPr/>
              <p:nvPr/>
            </p:nvSpPr>
            <p:spPr>
              <a:xfrm rot="17013311">
                <a:off x="9735395" y="3078746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26048F-E7CF-4DF1-8E35-9F4EF4BE3441}"/>
              </a:ext>
            </a:extLst>
          </p:cNvPr>
          <p:cNvGrpSpPr/>
          <p:nvPr/>
        </p:nvGrpSpPr>
        <p:grpSpPr>
          <a:xfrm>
            <a:off x="8552325" y="2426675"/>
            <a:ext cx="2196244" cy="2166454"/>
            <a:chOff x="4744374" y="4445601"/>
            <a:chExt cx="2196244" cy="2166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334904-6164-47DA-A90D-32E0EBE4A63A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36D810-2205-49FA-B113-FEC3E5E7886C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C5CFF3B-9356-4271-A8F3-6C0E064F37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19F5D31-8087-4DAD-A111-5163DD486B01}"/>
                  </a:ext>
                </a:extLst>
              </p:cNvPr>
              <p:cNvSpPr/>
              <p:nvPr/>
            </p:nvSpPr>
            <p:spPr>
              <a:xfrm rot="5400000">
                <a:off x="10094391" y="3045329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9DC885-FC68-4D55-BA7F-A5451B844759}"/>
                  </a:ext>
                </a:extLst>
              </p:cNvPr>
              <p:cNvSpPr/>
              <p:nvPr/>
            </p:nvSpPr>
            <p:spPr>
              <a:xfrm rot="4488939">
                <a:off x="9986785" y="3087466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AEE2C2-3227-4873-8ED5-E6492AF7A851}"/>
              </a:ext>
            </a:extLst>
          </p:cNvPr>
          <p:cNvGrpSpPr/>
          <p:nvPr/>
        </p:nvGrpSpPr>
        <p:grpSpPr>
          <a:xfrm>
            <a:off x="1727451" y="12985"/>
            <a:ext cx="3215626" cy="1884858"/>
            <a:chOff x="4405443" y="0"/>
            <a:chExt cx="3215626" cy="18848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C68BEDB-C3B4-4BF4-9CAB-F0BFAE95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443" y="0"/>
              <a:ext cx="3215626" cy="188485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6A3D55-3EB5-4D35-B81D-90B449B179DF}"/>
                </a:ext>
              </a:extLst>
            </p:cNvPr>
            <p:cNvSpPr txBox="1"/>
            <p:nvPr/>
          </p:nvSpPr>
          <p:spPr>
            <a:xfrm>
              <a:off x="4871069" y="980728"/>
              <a:ext cx="2364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76530D-7C93-4485-85D5-95E42BAE3338}"/>
              </a:ext>
            </a:extLst>
          </p:cNvPr>
          <p:cNvSpPr txBox="1"/>
          <p:nvPr/>
        </p:nvSpPr>
        <p:spPr>
          <a:xfrm>
            <a:off x="5206262" y="1055269"/>
            <a:ext cx="570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Mỗi đồng hồ sau chỉ mấy giờ?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AED53D-3A6D-4018-AA09-17D92FC26390}"/>
              </a:ext>
            </a:extLst>
          </p:cNvPr>
          <p:cNvSpPr/>
          <p:nvPr/>
        </p:nvSpPr>
        <p:spPr>
          <a:xfrm>
            <a:off x="1370031" y="4825739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giờ</a:t>
            </a:r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A493F8-AEF2-4773-B694-1DD97B5EE5E6}"/>
              </a:ext>
            </a:extLst>
          </p:cNvPr>
          <p:cNvSpPr/>
          <p:nvPr/>
        </p:nvSpPr>
        <p:spPr>
          <a:xfrm>
            <a:off x="4704422" y="4841660"/>
            <a:ext cx="2781568" cy="819587"/>
          </a:xfrm>
          <a:custGeom>
            <a:avLst/>
            <a:gdLst>
              <a:gd name="connsiteX0" fmla="*/ 0 w 2781568"/>
              <a:gd name="connsiteY0" fmla="*/ 136601 h 819587"/>
              <a:gd name="connsiteX1" fmla="*/ 136601 w 2781568"/>
              <a:gd name="connsiteY1" fmla="*/ 0 h 819587"/>
              <a:gd name="connsiteX2" fmla="*/ 2644967 w 2781568"/>
              <a:gd name="connsiteY2" fmla="*/ 0 h 819587"/>
              <a:gd name="connsiteX3" fmla="*/ 2781568 w 2781568"/>
              <a:gd name="connsiteY3" fmla="*/ 136601 h 819587"/>
              <a:gd name="connsiteX4" fmla="*/ 2781568 w 2781568"/>
              <a:gd name="connsiteY4" fmla="*/ 682986 h 819587"/>
              <a:gd name="connsiteX5" fmla="*/ 2644967 w 2781568"/>
              <a:gd name="connsiteY5" fmla="*/ 819587 h 819587"/>
              <a:gd name="connsiteX6" fmla="*/ 136601 w 2781568"/>
              <a:gd name="connsiteY6" fmla="*/ 819587 h 819587"/>
              <a:gd name="connsiteX7" fmla="*/ 0 w 2781568"/>
              <a:gd name="connsiteY7" fmla="*/ 682986 h 819587"/>
              <a:gd name="connsiteX8" fmla="*/ 0 w 2781568"/>
              <a:gd name="connsiteY8" fmla="*/ 136601 h 8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819587" fill="none" extrusionOk="0">
                <a:moveTo>
                  <a:pt x="0" y="136601"/>
                </a:moveTo>
                <a:cubicBezTo>
                  <a:pt x="2020" y="65788"/>
                  <a:pt x="69059" y="1635"/>
                  <a:pt x="136601" y="0"/>
                </a:cubicBezTo>
                <a:cubicBezTo>
                  <a:pt x="1113651" y="-47972"/>
                  <a:pt x="2134100" y="-135018"/>
                  <a:pt x="2644967" y="0"/>
                </a:cubicBezTo>
                <a:cubicBezTo>
                  <a:pt x="2720164" y="-1090"/>
                  <a:pt x="2780813" y="62704"/>
                  <a:pt x="2781568" y="136601"/>
                </a:cubicBezTo>
                <a:cubicBezTo>
                  <a:pt x="2785980" y="250467"/>
                  <a:pt x="2742588" y="540726"/>
                  <a:pt x="2781568" y="682986"/>
                </a:cubicBezTo>
                <a:cubicBezTo>
                  <a:pt x="2770492" y="751724"/>
                  <a:pt x="2723069" y="816517"/>
                  <a:pt x="2644967" y="819587"/>
                </a:cubicBezTo>
                <a:cubicBezTo>
                  <a:pt x="1594662" y="900073"/>
                  <a:pt x="723097" y="726467"/>
                  <a:pt x="136601" y="819587"/>
                </a:cubicBezTo>
                <a:cubicBezTo>
                  <a:pt x="74929" y="823126"/>
                  <a:pt x="-7387" y="751465"/>
                  <a:pt x="0" y="682986"/>
                </a:cubicBezTo>
                <a:cubicBezTo>
                  <a:pt x="24290" y="471236"/>
                  <a:pt x="30455" y="216556"/>
                  <a:pt x="0" y="136601"/>
                </a:cubicBezTo>
                <a:close/>
              </a:path>
              <a:path w="2781568" h="819587" stroke="0" extrusionOk="0">
                <a:moveTo>
                  <a:pt x="0" y="136601"/>
                </a:moveTo>
                <a:cubicBezTo>
                  <a:pt x="2301" y="57852"/>
                  <a:pt x="59689" y="10943"/>
                  <a:pt x="136601" y="0"/>
                </a:cubicBezTo>
                <a:cubicBezTo>
                  <a:pt x="730857" y="-167747"/>
                  <a:pt x="1726496" y="44969"/>
                  <a:pt x="2644967" y="0"/>
                </a:cubicBezTo>
                <a:cubicBezTo>
                  <a:pt x="2725398" y="-124"/>
                  <a:pt x="2786424" y="53986"/>
                  <a:pt x="2781568" y="136601"/>
                </a:cubicBezTo>
                <a:cubicBezTo>
                  <a:pt x="2751786" y="276737"/>
                  <a:pt x="2809385" y="579646"/>
                  <a:pt x="2781568" y="682986"/>
                </a:cubicBezTo>
                <a:cubicBezTo>
                  <a:pt x="2782346" y="756823"/>
                  <a:pt x="2724629" y="805447"/>
                  <a:pt x="2644967" y="819587"/>
                </a:cubicBezTo>
                <a:cubicBezTo>
                  <a:pt x="1686299" y="943684"/>
                  <a:pt x="1364107" y="771792"/>
                  <a:pt x="136601" y="819587"/>
                </a:cubicBezTo>
                <a:cubicBezTo>
                  <a:pt x="48005" y="816213"/>
                  <a:pt x="-10713" y="750487"/>
                  <a:pt x="0" y="682986"/>
                </a:cubicBezTo>
                <a:cubicBezTo>
                  <a:pt x="32347" y="558951"/>
                  <a:pt x="-40496" y="388884"/>
                  <a:pt x="0" y="136601"/>
                </a:cubicBezTo>
                <a:close/>
              </a:path>
            </a:pathLst>
          </a:cu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giờ</a:t>
            </a:r>
            <a:r>
              <a:rPr lang="vi-VN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vi-VN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phút</a:t>
            </a:r>
            <a:endParaRPr lang="en-US" sz="24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(hay 9 giờ rưỡi)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17C1CD-1E0C-479C-AC42-DDFA0FC08406}"/>
              </a:ext>
            </a:extLst>
          </p:cNvPr>
          <p:cNvSpPr/>
          <p:nvPr/>
        </p:nvSpPr>
        <p:spPr>
          <a:xfrm>
            <a:off x="8259663" y="4825739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>
            <a:solidFill>
              <a:srgbClr val="6F8E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giờ</a:t>
            </a:r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66" y="2708920"/>
            <a:ext cx="8005965" cy="2304256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369475" y="548680"/>
            <a:ext cx="35365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419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024" y="1883527"/>
            <a:ext cx="4446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00" y="4190851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1" y="439621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40" y="4221202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07" y="4902213"/>
            <a:ext cx="2174517" cy="21745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03718" y="0"/>
            <a:ext cx="1394506" cy="1052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7B875EA5-09EB-41C7-9E7B-16A90C90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1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15">
            <a:extLst>
              <a:ext uri="{FF2B5EF4-FFF2-40B4-BE49-F238E27FC236}">
                <a16:creationId xmlns:a16="http://schemas.microsoft.com/office/drawing/2014/main" id="{5222194D-6119-4BDF-B6FD-B43B4FFBB442}"/>
              </a:ext>
            </a:extLst>
          </p:cNvPr>
          <p:cNvSpPr/>
          <p:nvPr/>
        </p:nvSpPr>
        <p:spPr>
          <a:xfrm>
            <a:off x="1918742" y="188640"/>
            <a:ext cx="8683831" cy="277997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743200" algn="ctr" defTabSz="685800">
              <a:defRPr/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thích hợp vào ô trống:</a:t>
            </a:r>
          </a:p>
          <a:p>
            <a:pPr marL="2743200" algn="ctr" defTabSz="685800">
              <a:defRPr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algn="ctr" defTabSz="685800">
              <a:defRPr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algn="ctr" defTabSz="685800"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5E408-F7FB-4A12-B8C8-30D9767993D0}"/>
              </a:ext>
            </a:extLst>
          </p:cNvPr>
          <p:cNvSpPr/>
          <p:nvPr/>
        </p:nvSpPr>
        <p:spPr>
          <a:xfrm>
            <a:off x="2103828" y="3556888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9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BEB6F-F8C5-4E2F-B44C-5CA490AE4F1E}"/>
              </a:ext>
            </a:extLst>
          </p:cNvPr>
          <p:cNvSpPr/>
          <p:nvPr/>
        </p:nvSpPr>
        <p:spPr>
          <a:xfrm>
            <a:off x="2103828" y="5272050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11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F585F-38ED-431A-9339-481328E80E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564407" y="3951998"/>
            <a:ext cx="643894" cy="51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7F36-AC2C-4064-B76C-A867641EF3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85870" y="5734049"/>
            <a:ext cx="703464" cy="615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F94AA7-D774-427B-9BD6-8656DF99F083}"/>
              </a:ext>
            </a:extLst>
          </p:cNvPr>
          <p:cNvSpPr/>
          <p:nvPr/>
        </p:nvSpPr>
        <p:spPr>
          <a:xfrm>
            <a:off x="6874478" y="5233827"/>
            <a:ext cx="310400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12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B1D2F3-27CC-4568-BDA6-80C27146AF04}"/>
              </a:ext>
            </a:extLst>
          </p:cNvPr>
          <p:cNvSpPr/>
          <p:nvPr/>
        </p:nvSpPr>
        <p:spPr>
          <a:xfrm>
            <a:off x="6882264" y="3570580"/>
            <a:ext cx="3101598" cy="1190259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01EA52-C78E-43C2-9D90-C75304205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00" y="3992300"/>
            <a:ext cx="643895" cy="56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7042A-CCAC-4AF2-99F1-87D8FF0E89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80" y="5658078"/>
            <a:ext cx="626998" cy="5509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332EAFC-83FB-429F-A766-7671AB7FF975}"/>
              </a:ext>
            </a:extLst>
          </p:cNvPr>
          <p:cNvGrpSpPr/>
          <p:nvPr/>
        </p:nvGrpSpPr>
        <p:grpSpPr>
          <a:xfrm>
            <a:off x="5273981" y="1548761"/>
            <a:ext cx="4857945" cy="785425"/>
            <a:chOff x="1198662" y="4966442"/>
            <a:chExt cx="4857945" cy="785425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1CD1DC89-4535-4DAC-A492-CB87E5F0CFF1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C32946-6833-4A3F-B97E-1F8E9AE08C4A}"/>
                </a:ext>
              </a:extLst>
            </p:cNvPr>
            <p:cNvSpPr txBox="1"/>
            <p:nvPr/>
          </p:nvSpPr>
          <p:spPr>
            <a:xfrm>
              <a:off x="2122517" y="5066767"/>
              <a:ext cx="39340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 hay           giờ </a:t>
              </a:r>
              <a:r>
                <a:rPr lang="vi-VN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tối</a:t>
              </a:r>
              <a:endPara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D3E71A9F-BEC6-42B0-B7FC-7AA966A94A97}"/>
                </a:ext>
              </a:extLst>
            </p:cNvPr>
            <p:cNvSpPr/>
            <p:nvPr/>
          </p:nvSpPr>
          <p:spPr>
            <a:xfrm>
              <a:off x="3816250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111F4A-2FCD-4E6D-8378-77330906D052}"/>
              </a:ext>
            </a:extLst>
          </p:cNvPr>
          <p:cNvGrpSpPr/>
          <p:nvPr/>
        </p:nvGrpSpPr>
        <p:grpSpPr>
          <a:xfrm>
            <a:off x="2132887" y="303193"/>
            <a:ext cx="2806449" cy="2665419"/>
            <a:chOff x="396553" y="2851282"/>
            <a:chExt cx="1968312" cy="19668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A6B9CFE-2C95-4932-8900-4454020ACCC9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CDB2FF4-7D3E-42F5-98BC-6CADD3701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1621D47-6CFA-48FD-9AD9-CE9753F99C83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C59490B-07C7-4EA3-A7E7-1FD9C015D4B2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D5398A-BB6F-460B-8B12-537F0CBDD394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E7FB08-83F6-400F-922D-90ECDD2D7468}"/>
                </a:ext>
              </a:extLst>
            </p:cNvPr>
            <p:cNvSpPr/>
            <p:nvPr/>
          </p:nvSpPr>
          <p:spPr>
            <a:xfrm rot="16200000">
              <a:off x="1167032" y="3763859"/>
              <a:ext cx="120816" cy="170113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41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10056118-88F3-4DF0-8C4E-C767CF44D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1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15">
            <a:extLst>
              <a:ext uri="{FF2B5EF4-FFF2-40B4-BE49-F238E27FC236}">
                <a16:creationId xmlns:a16="http://schemas.microsoft.com/office/drawing/2014/main" id="{9F89FF14-494D-47F7-88C0-0EAB029452DE}"/>
              </a:ext>
            </a:extLst>
          </p:cNvPr>
          <p:cNvSpPr/>
          <p:nvPr/>
        </p:nvSpPr>
        <p:spPr>
          <a:xfrm>
            <a:off x="1918742" y="188640"/>
            <a:ext cx="8683831" cy="277997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743200" algn="ctr" defTabSz="685800">
              <a:defRPr/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hồ bên chỉ ...... giờ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D582A8-1552-4122-9109-DD4DB47C3ABF}"/>
              </a:ext>
            </a:extLst>
          </p:cNvPr>
          <p:cNvSpPr/>
          <p:nvPr/>
        </p:nvSpPr>
        <p:spPr>
          <a:xfrm>
            <a:off x="6850229" y="5272050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5BDA2-4B00-4259-996C-CCBA86D96FBE}"/>
              </a:ext>
            </a:extLst>
          </p:cNvPr>
          <p:cNvSpPr/>
          <p:nvPr/>
        </p:nvSpPr>
        <p:spPr>
          <a:xfrm>
            <a:off x="2103828" y="5272050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86354-5EA8-41F5-B7F0-D3C4CAC005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310808" y="5667160"/>
            <a:ext cx="643894" cy="51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AAD1-C323-40BB-9E2F-DB84E0073A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85870" y="5734049"/>
            <a:ext cx="703464" cy="615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8A8D30-6672-408D-A243-E4B64D707DEE}"/>
              </a:ext>
            </a:extLst>
          </p:cNvPr>
          <p:cNvSpPr/>
          <p:nvPr/>
        </p:nvSpPr>
        <p:spPr>
          <a:xfrm>
            <a:off x="2111620" y="3570580"/>
            <a:ext cx="310400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187767-11B4-4F4F-9164-1A4442E39724}"/>
              </a:ext>
            </a:extLst>
          </p:cNvPr>
          <p:cNvSpPr/>
          <p:nvPr/>
        </p:nvSpPr>
        <p:spPr>
          <a:xfrm>
            <a:off x="6882264" y="3570580"/>
            <a:ext cx="3101598" cy="1190259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78C52-BD9A-4C74-AB9F-560967660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00" y="3992300"/>
            <a:ext cx="643895" cy="56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ECD1D7-EBAB-4BE0-97D6-65C5F0CD46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22" y="3994831"/>
            <a:ext cx="626998" cy="550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7368614-AA14-480F-B20C-A78DA3045C00}"/>
              </a:ext>
            </a:extLst>
          </p:cNvPr>
          <p:cNvGrpSpPr/>
          <p:nvPr/>
        </p:nvGrpSpPr>
        <p:grpSpPr>
          <a:xfrm>
            <a:off x="2132887" y="303193"/>
            <a:ext cx="2806449" cy="2665419"/>
            <a:chOff x="396553" y="2851282"/>
            <a:chExt cx="1968312" cy="19668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379DAA4-68D0-48ED-91FB-B4E8A1EC89C4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32ED8E7-98B0-47E7-9831-01B3D0673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DFD41D9-F061-4C44-B652-1CC09A183733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C142364-1C37-484B-B722-EDC7BD726DFF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9DE9DC0-3F84-498B-86D3-0CEC5B5ABD62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2C698A-5D8A-48ED-AD3B-B92417C51543}"/>
                </a:ext>
              </a:extLst>
            </p:cNvPr>
            <p:cNvSpPr/>
            <p:nvPr/>
          </p:nvSpPr>
          <p:spPr>
            <a:xfrm rot="5400000" flipH="1">
              <a:off x="1440555" y="3763859"/>
              <a:ext cx="120816" cy="170113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7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F02A8023-C479-48D6-8220-0005ECE0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1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15">
            <a:extLst>
              <a:ext uri="{FF2B5EF4-FFF2-40B4-BE49-F238E27FC236}">
                <a16:creationId xmlns:a16="http://schemas.microsoft.com/office/drawing/2014/main" id="{DBAA3040-B40D-4CEC-AB3B-E7288EC73C89}"/>
              </a:ext>
            </a:extLst>
          </p:cNvPr>
          <p:cNvSpPr/>
          <p:nvPr/>
        </p:nvSpPr>
        <p:spPr>
          <a:xfrm>
            <a:off x="1918742" y="188640"/>
            <a:ext cx="8683831" cy="277997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743200" algn="ctr" defTabSz="685800">
              <a:defRPr/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hồ bên chỉ ...... giờ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0A3DD-F6FA-4988-8095-013ED922485F}"/>
              </a:ext>
            </a:extLst>
          </p:cNvPr>
          <p:cNvSpPr/>
          <p:nvPr/>
        </p:nvSpPr>
        <p:spPr>
          <a:xfrm>
            <a:off x="2111620" y="5168411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28950-4EBD-4FFD-8027-FB6657947136}"/>
              </a:ext>
            </a:extLst>
          </p:cNvPr>
          <p:cNvSpPr/>
          <p:nvPr/>
        </p:nvSpPr>
        <p:spPr>
          <a:xfrm>
            <a:off x="6821512" y="5182559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12C4C-038A-4D6E-96C3-D5AD2FF840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572199" y="5563521"/>
            <a:ext cx="643894" cy="51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D974F-EA66-4898-BA77-12C35557D1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03554" y="5644558"/>
            <a:ext cx="703464" cy="615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86D7C7-2791-4F9A-B894-F951629F19DB}"/>
              </a:ext>
            </a:extLst>
          </p:cNvPr>
          <p:cNvSpPr/>
          <p:nvPr/>
        </p:nvSpPr>
        <p:spPr>
          <a:xfrm>
            <a:off x="2111620" y="3570580"/>
            <a:ext cx="310400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173CE-E55C-468E-818D-E5C06E961ED6}"/>
              </a:ext>
            </a:extLst>
          </p:cNvPr>
          <p:cNvSpPr/>
          <p:nvPr/>
        </p:nvSpPr>
        <p:spPr>
          <a:xfrm>
            <a:off x="6882264" y="3570580"/>
            <a:ext cx="3101598" cy="1190259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5C5F3-3EE7-4167-8B90-22BC20C77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00" y="3992300"/>
            <a:ext cx="643895" cy="56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809865-7D03-4494-A3E8-8AAA135C79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22" y="3994831"/>
            <a:ext cx="626998" cy="5509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1183DA-B243-4851-B436-82B397122F5A}"/>
              </a:ext>
            </a:extLst>
          </p:cNvPr>
          <p:cNvGrpSpPr/>
          <p:nvPr/>
        </p:nvGrpSpPr>
        <p:grpSpPr>
          <a:xfrm>
            <a:off x="2132887" y="303193"/>
            <a:ext cx="2806449" cy="2665419"/>
            <a:chOff x="396553" y="2851282"/>
            <a:chExt cx="1968312" cy="19668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C25CC3-17E9-4048-9A62-2C1E8AAE3D24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885B6DF-27E8-4024-9FF7-255EE619F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154F7D4-7231-4FF1-8784-D7A2C544BF31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ED68F0D-1F2C-48CB-ACAF-6AC84838137D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5802304-D71D-4636-9FE9-CF293ADEE0CA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80EDAD-B3E2-4CC8-929A-05A5608A3F34}"/>
                </a:ext>
              </a:extLst>
            </p:cNvPr>
            <p:cNvSpPr/>
            <p:nvPr/>
          </p:nvSpPr>
          <p:spPr>
            <a:xfrm rot="10800000" flipH="1">
              <a:off x="1299857" y="3904363"/>
              <a:ext cx="114830" cy="178982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23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3BA2A544-ADBB-4983-8307-DA0FDA7D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31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15">
            <a:extLst>
              <a:ext uri="{FF2B5EF4-FFF2-40B4-BE49-F238E27FC236}">
                <a16:creationId xmlns:a16="http://schemas.microsoft.com/office/drawing/2014/main" id="{9952ECC0-F4EA-44E4-8694-8498573628E3}"/>
              </a:ext>
            </a:extLst>
          </p:cNvPr>
          <p:cNvSpPr/>
          <p:nvPr/>
        </p:nvSpPr>
        <p:spPr>
          <a:xfrm>
            <a:off x="1918742" y="188640"/>
            <a:ext cx="8683831" cy="277997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743200" algn="ctr" defTabSz="685800">
              <a:defRPr/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thích hợp vào ô trống:</a:t>
            </a:r>
          </a:p>
          <a:p>
            <a:pPr marL="2743200" algn="ctr" defTabSz="685800">
              <a:defRPr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algn="ctr" defTabSz="685800">
              <a:defRPr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algn="ctr" defTabSz="685800"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B1C4F-A343-4C5B-9B5B-CA73D364ABE7}"/>
              </a:ext>
            </a:extLst>
          </p:cNvPr>
          <p:cNvSpPr/>
          <p:nvPr/>
        </p:nvSpPr>
        <p:spPr>
          <a:xfrm>
            <a:off x="2103828" y="3556888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19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4BF54-8D12-4B78-9BAF-AD79E4703B54}"/>
              </a:ext>
            </a:extLst>
          </p:cNvPr>
          <p:cNvSpPr/>
          <p:nvPr/>
        </p:nvSpPr>
        <p:spPr>
          <a:xfrm>
            <a:off x="2103828" y="5272050"/>
            <a:ext cx="310904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18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B35D-EBBC-4A7D-A5A6-56727725BF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564407" y="3951998"/>
            <a:ext cx="643894" cy="51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94048-FAEC-4336-AF8F-14CF0F69D6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85870" y="5734049"/>
            <a:ext cx="703464" cy="615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31B403-A5D6-4D90-A30F-842B154B8B22}"/>
              </a:ext>
            </a:extLst>
          </p:cNvPr>
          <p:cNvSpPr/>
          <p:nvPr/>
        </p:nvSpPr>
        <p:spPr>
          <a:xfrm>
            <a:off x="6874478" y="5233827"/>
            <a:ext cx="3104000" cy="1203951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E8A39-B67A-4D50-A6FD-D72163974CFA}"/>
              </a:ext>
            </a:extLst>
          </p:cNvPr>
          <p:cNvSpPr/>
          <p:nvPr/>
        </p:nvSpPr>
        <p:spPr>
          <a:xfrm>
            <a:off x="6882264" y="3570580"/>
            <a:ext cx="3101598" cy="1190259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giờ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DB0E8A-B409-4F77-BAC0-ADD1F98D65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00" y="3992300"/>
            <a:ext cx="643895" cy="56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E25D1-6294-4EE9-B210-26E084A4E8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80" y="5658078"/>
            <a:ext cx="626998" cy="5509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F45847-98FB-4160-9A29-3EFCFF1528A6}"/>
              </a:ext>
            </a:extLst>
          </p:cNvPr>
          <p:cNvGrpSpPr/>
          <p:nvPr/>
        </p:nvGrpSpPr>
        <p:grpSpPr>
          <a:xfrm>
            <a:off x="5273981" y="1548761"/>
            <a:ext cx="4857945" cy="785425"/>
            <a:chOff x="1198662" y="4966442"/>
            <a:chExt cx="4857945" cy="785425"/>
          </a:xfrm>
        </p:grpSpPr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D4089A3D-0847-4AEC-AA02-87BC6FC7FF4D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E2C047-7629-4250-B0A4-EF646778D558}"/>
                </a:ext>
              </a:extLst>
            </p:cNvPr>
            <p:cNvSpPr txBox="1"/>
            <p:nvPr/>
          </p:nvSpPr>
          <p:spPr>
            <a:xfrm>
              <a:off x="2122517" y="5066767"/>
              <a:ext cx="39340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 hay           giờ </a:t>
              </a:r>
              <a:r>
                <a:rPr lang="vi-VN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tối</a:t>
              </a:r>
              <a:endPara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43FB2099-0148-4290-9288-A6BC2A2943E3}"/>
                </a:ext>
              </a:extLst>
            </p:cNvPr>
            <p:cNvSpPr/>
            <p:nvPr/>
          </p:nvSpPr>
          <p:spPr>
            <a:xfrm>
              <a:off x="3816250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A0968E-F0D6-4E63-A803-307F4AA47B7C}"/>
              </a:ext>
            </a:extLst>
          </p:cNvPr>
          <p:cNvGrpSpPr/>
          <p:nvPr/>
        </p:nvGrpSpPr>
        <p:grpSpPr>
          <a:xfrm>
            <a:off x="2132887" y="303193"/>
            <a:ext cx="2806449" cy="2665419"/>
            <a:chOff x="396553" y="2851282"/>
            <a:chExt cx="1968312" cy="19668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24220D-B0E4-4E28-93B1-231F194E14CC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CB96480-EDA4-48F6-AA91-0B8BAFC81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3B641CD-0D87-441C-98D4-3CA92D5F0E05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25A8BF-C0D8-4701-9C4C-12530CB10BEB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33E6AF-1A15-46C2-B831-6D3700F06338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45A214-B2DB-4154-87DF-F94F0219FA0F}"/>
                </a:ext>
              </a:extLst>
            </p:cNvPr>
            <p:cNvSpPr/>
            <p:nvPr/>
          </p:nvSpPr>
          <p:spPr>
            <a:xfrm rot="12521761">
              <a:off x="1236429" y="3895605"/>
              <a:ext cx="114830" cy="178982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21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8F2F0-34D3-4668-BACE-20D7373A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" y="1304816"/>
            <a:ext cx="11970365" cy="42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23647-7415-4BE0-BA68-90B2A2EAB992}"/>
              </a:ext>
            </a:extLst>
          </p:cNvPr>
          <p:cNvSpPr txBox="1"/>
          <p:nvPr/>
        </p:nvSpPr>
        <p:spPr>
          <a:xfrm>
            <a:off x="2854846" y="2276872"/>
            <a:ext cx="64155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- PHÚT</a:t>
            </a:r>
            <a:endParaRPr lang="en-US" sz="8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r>
              <a:rPr lang="vi-VN" sz="8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7552907-2887-4DDC-BD53-55410F2F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58" y="1255576"/>
            <a:ext cx="4346848" cy="43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EBA8B-F6EF-4D38-B49E-E36D22DFD1F0}"/>
              </a:ext>
            </a:extLst>
          </p:cNvPr>
          <p:cNvSpPr txBox="1"/>
          <p:nvPr/>
        </p:nvSpPr>
        <p:spPr>
          <a:xfrm>
            <a:off x="6278201" y="3044279"/>
            <a:ext cx="4152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 giờ  = 60 phút</a:t>
            </a:r>
          </a:p>
        </p:txBody>
      </p:sp>
    </p:spTree>
    <p:extLst>
      <p:ext uri="{BB962C8B-B14F-4D97-AF65-F5344CB8AC3E}">
        <p14:creationId xmlns:p14="http://schemas.microsoft.com/office/powerpoint/2010/main" val="10758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292</Words>
  <Application>Microsoft Office PowerPoint</Application>
  <PresentationFormat>Custom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96</cp:revision>
  <dcterms:created xsi:type="dcterms:W3CDTF">2021-08-05T01:47:17Z</dcterms:created>
  <dcterms:modified xsi:type="dcterms:W3CDTF">2023-02-27T16:19:50Z</dcterms:modified>
</cp:coreProperties>
</file>