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4" r:id="rId2"/>
    <p:sldId id="280" r:id="rId3"/>
    <p:sldId id="275" r:id="rId4"/>
    <p:sldId id="281" r:id="rId5"/>
    <p:sldId id="282" r:id="rId6"/>
    <p:sldId id="274" r:id="rId7"/>
    <p:sldId id="257" r:id="rId8"/>
    <p:sldId id="283" r:id="rId9"/>
    <p:sldId id="276" r:id="rId10"/>
    <p:sldId id="277" r:id="rId11"/>
    <p:sldId id="259" r:id="rId12"/>
    <p:sldId id="258" r:id="rId13"/>
    <p:sldId id="261" r:id="rId14"/>
    <p:sldId id="265" r:id="rId15"/>
    <p:sldId id="278" r:id="rId16"/>
    <p:sldId id="266" r:id="rId17"/>
    <p:sldId id="267" r:id="rId18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ED59D"/>
    <a:srgbClr val="F07E37"/>
    <a:srgbClr val="CBE5F2"/>
    <a:srgbClr val="FEF8D1"/>
    <a:srgbClr val="A8DDEB"/>
    <a:srgbClr val="00FFFF"/>
    <a:srgbClr val="CCFF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5273" autoAdjust="0"/>
  </p:normalViewPr>
  <p:slideViewPr>
    <p:cSldViewPr>
      <p:cViewPr varScale="1">
        <p:scale>
          <a:sx n="59" d="100"/>
          <a:sy n="59" d="100"/>
        </p:scale>
        <p:origin x="-26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A8805-5741-4239-81DD-68564E069F17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64B56-3766-4709-AE9E-B68C39E67D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2165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64B56-3766-4709-AE9E-B68C39E67D34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111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7956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116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3392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564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67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790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566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2457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9258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042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887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20131-9E6B-4F05-BCF6-B47CA2407A1E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418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83C1FE3-A6A6-4198-91FE-A220E613AE44}"/>
              </a:ext>
            </a:extLst>
          </p:cNvPr>
          <p:cNvSpPr txBox="1"/>
          <p:nvPr/>
        </p:nvSpPr>
        <p:spPr>
          <a:xfrm>
            <a:off x="3160880" y="2132856"/>
            <a:ext cx="5868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5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31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4" presetClass="emph" presetSubtype="0" repeatCount="indefinite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BDEBDDE6-D1A9-4337-AFB9-4E98E9156ACC}"/>
              </a:ext>
            </a:extLst>
          </p:cNvPr>
          <p:cNvSpPr/>
          <p:nvPr/>
        </p:nvSpPr>
        <p:spPr>
          <a:xfrm>
            <a:off x="4222998" y="4323371"/>
            <a:ext cx="37444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DẤU CHIA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444AA72-9079-45A9-B32C-0C1B2B32AFA9}"/>
              </a:ext>
            </a:extLst>
          </p:cNvPr>
          <p:cNvGrpSpPr/>
          <p:nvPr/>
        </p:nvGrpSpPr>
        <p:grpSpPr>
          <a:xfrm>
            <a:off x="5808873" y="1700808"/>
            <a:ext cx="572666" cy="1872208"/>
            <a:chOff x="5666556" y="1556792"/>
            <a:chExt cx="572666" cy="1872208"/>
          </a:xfrm>
          <a:solidFill>
            <a:srgbClr val="002060"/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39EE76B6-D9FB-4C1F-81F4-FCB228ED1529}"/>
                </a:ext>
              </a:extLst>
            </p:cNvPr>
            <p:cNvSpPr/>
            <p:nvPr/>
          </p:nvSpPr>
          <p:spPr>
            <a:xfrm>
              <a:off x="5666556" y="1556792"/>
              <a:ext cx="572666" cy="54006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157B3E19-3316-432C-91DF-52516BE43733}"/>
                </a:ext>
              </a:extLst>
            </p:cNvPr>
            <p:cNvSpPr/>
            <p:nvPr/>
          </p:nvSpPr>
          <p:spPr>
            <a:xfrm>
              <a:off x="5666556" y="2888940"/>
              <a:ext cx="572666" cy="54006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361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811238E3-2A72-438C-86A2-D612DB0CC4B2}"/>
              </a:ext>
            </a:extLst>
          </p:cNvPr>
          <p:cNvGrpSpPr/>
          <p:nvPr/>
        </p:nvGrpSpPr>
        <p:grpSpPr>
          <a:xfrm>
            <a:off x="452227" y="197630"/>
            <a:ext cx="11056725" cy="678033"/>
            <a:chOff x="1253941" y="511805"/>
            <a:chExt cx="11056725" cy="67803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C74491AE-58EA-4F03-80F0-28A370F5F08D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xmlns="" id="{DD71916F-E489-4F93-B544-C93C9527CFBE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923FACB3-6E27-49B6-8D0D-D7146B5F2D5F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A2545A9B-E291-46D4-AE16-51D0775D59D5}"/>
                </a:ext>
              </a:extLst>
            </p:cNvPr>
            <p:cNvSpPr txBox="1"/>
            <p:nvPr/>
          </p:nvSpPr>
          <p:spPr>
            <a:xfrm>
              <a:off x="2059471" y="511805"/>
              <a:ext cx="102511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Thực hiện hoạt động sau rồi nêu phép chia tương ứng: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5698F0A9-8E4A-4904-B6C0-79C9CDF5EBE6}"/>
              </a:ext>
            </a:extLst>
          </p:cNvPr>
          <p:cNvCxnSpPr>
            <a:cxnSpLocks/>
          </p:cNvCxnSpPr>
          <p:nvPr/>
        </p:nvCxnSpPr>
        <p:spPr>
          <a:xfrm flipV="1">
            <a:off x="1585836" y="840827"/>
            <a:ext cx="9477922" cy="348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6A0065C-8B36-472A-8AF3-DDB4920C7C13}"/>
              </a:ext>
            </a:extLst>
          </p:cNvPr>
          <p:cNvSpPr txBox="1"/>
          <p:nvPr/>
        </p:nvSpPr>
        <p:spPr>
          <a:xfrm>
            <a:off x="3754153" y="2074700"/>
            <a:ext cx="52675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Mỗi bạn </a:t>
            </a: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sz="3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4 hình tròn</a:t>
            </a:r>
          </a:p>
          <a:p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Ta có phép chia: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C7C1E38-F0A7-40FB-9FB0-A8E48C612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27" y="4338432"/>
            <a:ext cx="1055418" cy="227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xmlns="" id="{C2419CCF-B878-42BD-AE6F-3862CB331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699" y="4350954"/>
            <a:ext cx="1485561" cy="227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xmlns="" id="{6E6FFC84-A345-49A5-8EB1-FFBA3BC497CA}"/>
              </a:ext>
            </a:extLst>
          </p:cNvPr>
          <p:cNvSpPr/>
          <p:nvPr/>
        </p:nvSpPr>
        <p:spPr>
          <a:xfrm>
            <a:off x="1834578" y="2257898"/>
            <a:ext cx="720080" cy="64807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D4AFF1A8-6FEF-43D6-96CA-4CE3AB20CD45}"/>
              </a:ext>
            </a:extLst>
          </p:cNvPr>
          <p:cNvSpPr/>
          <p:nvPr/>
        </p:nvSpPr>
        <p:spPr>
          <a:xfrm>
            <a:off x="3011987" y="2257898"/>
            <a:ext cx="720080" cy="64807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F80C7C3C-2FB9-4971-B956-AE443B7ED89F}"/>
              </a:ext>
            </a:extLst>
          </p:cNvPr>
          <p:cNvSpPr/>
          <p:nvPr/>
        </p:nvSpPr>
        <p:spPr>
          <a:xfrm>
            <a:off x="4189396" y="2257898"/>
            <a:ext cx="720080" cy="64807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2589DCFC-9877-47FD-96C2-3C1964217B75}"/>
              </a:ext>
            </a:extLst>
          </p:cNvPr>
          <p:cNvSpPr/>
          <p:nvPr/>
        </p:nvSpPr>
        <p:spPr>
          <a:xfrm>
            <a:off x="5366805" y="2257898"/>
            <a:ext cx="720080" cy="64807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AB5D0D4D-9319-4460-A3D6-4D73D5118CD0}"/>
              </a:ext>
            </a:extLst>
          </p:cNvPr>
          <p:cNvSpPr/>
          <p:nvPr/>
        </p:nvSpPr>
        <p:spPr>
          <a:xfrm>
            <a:off x="6544214" y="2257898"/>
            <a:ext cx="720080" cy="64807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FEF5A9CD-1456-41C6-AF41-2025DD301A22}"/>
              </a:ext>
            </a:extLst>
          </p:cNvPr>
          <p:cNvSpPr/>
          <p:nvPr/>
        </p:nvSpPr>
        <p:spPr>
          <a:xfrm>
            <a:off x="7721624" y="2257898"/>
            <a:ext cx="720080" cy="64807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355F6886-1B77-41DE-AA68-D34743F41680}"/>
              </a:ext>
            </a:extLst>
          </p:cNvPr>
          <p:cNvSpPr/>
          <p:nvPr/>
        </p:nvSpPr>
        <p:spPr>
          <a:xfrm>
            <a:off x="8808341" y="2257898"/>
            <a:ext cx="720080" cy="64807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DD0CAF89-882E-4019-B203-7FECFB338A62}"/>
              </a:ext>
            </a:extLst>
          </p:cNvPr>
          <p:cNvSpPr/>
          <p:nvPr/>
        </p:nvSpPr>
        <p:spPr>
          <a:xfrm>
            <a:off x="9985751" y="2257898"/>
            <a:ext cx="720080" cy="64807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6AC8DFBD-C1CA-430C-A77A-32B59DC9034F}"/>
              </a:ext>
            </a:extLst>
          </p:cNvPr>
          <p:cNvSpPr txBox="1"/>
          <p:nvPr/>
        </p:nvSpPr>
        <p:spPr>
          <a:xfrm>
            <a:off x="1039602" y="1274392"/>
            <a:ext cx="9695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a) Chia đều 8 hình tròn cho 2 bạn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09D05DE6-2DA0-4E2C-B8FB-CE2997AFC377}"/>
              </a:ext>
            </a:extLst>
          </p:cNvPr>
          <p:cNvSpPr txBox="1"/>
          <p:nvPr/>
        </p:nvSpPr>
        <p:spPr>
          <a:xfrm>
            <a:off x="4468789" y="3304701"/>
            <a:ext cx="3201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: 2 = 4</a:t>
            </a:r>
            <a:endParaRPr lang="en-US" sz="3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684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5044E-6 1.11111E-6 L 0.00104 0.5009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504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457E-6 1.11111E-6 L 0.00078 0.5009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2504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1957E-6 1.11111E-6 L -0.19222 0.3532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11" y="1766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2013E-6 1.11111E-6 L -0.19234 0.3532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24" y="1766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831E-6 1.11111E-6 L -0.03946 0.5009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2504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8669E-6 1.11111E-6 L -0.02956 0.5009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5" y="2504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4872E-7 1.11111E-6 L 0.14038 0.3532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9" y="1766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4988E-6 1.11111E-6 L 0.14416 0.3532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1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5" grpId="0" animBg="1"/>
      <p:bldP spid="45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/>
      <p:bldP spid="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8584E702-B750-44F9-ABF6-F7924FD47871}"/>
              </a:ext>
            </a:extLst>
          </p:cNvPr>
          <p:cNvGrpSpPr/>
          <p:nvPr/>
        </p:nvGrpSpPr>
        <p:grpSpPr>
          <a:xfrm>
            <a:off x="452227" y="197630"/>
            <a:ext cx="11056725" cy="678033"/>
            <a:chOff x="1253941" y="511805"/>
            <a:chExt cx="11056725" cy="678033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CCCBF9C6-1D51-4285-904D-350C8D634C57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xmlns="" id="{AFC7ED50-9B9E-468E-A431-09076C9BC4A0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xmlns="" id="{D060B5B9-CFD1-4B61-ABBA-D0842EEFC03E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426B2032-B03C-4787-AF4F-078AAF503368}"/>
                </a:ext>
              </a:extLst>
            </p:cNvPr>
            <p:cNvSpPr txBox="1"/>
            <p:nvPr/>
          </p:nvSpPr>
          <p:spPr>
            <a:xfrm>
              <a:off x="2059471" y="511805"/>
              <a:ext cx="102511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Thực hiện hoạt động sau rồi nêu phép chia tương ứng: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5438E055-1657-4B03-B7FC-B3A23F0ED497}"/>
              </a:ext>
            </a:extLst>
          </p:cNvPr>
          <p:cNvCxnSpPr>
            <a:cxnSpLocks/>
          </p:cNvCxnSpPr>
          <p:nvPr/>
        </p:nvCxnSpPr>
        <p:spPr>
          <a:xfrm flipV="1">
            <a:off x="1585836" y="840827"/>
            <a:ext cx="9477922" cy="348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>
            <a:extLst>
              <a:ext uri="{FF2B5EF4-FFF2-40B4-BE49-F238E27FC236}">
                <a16:creationId xmlns:a16="http://schemas.microsoft.com/office/drawing/2014/main" xmlns="" id="{EEA13BB4-6675-445F-85D3-A03BCE90F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78" y="3953989"/>
            <a:ext cx="1055418" cy="227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3">
            <a:extLst>
              <a:ext uri="{FF2B5EF4-FFF2-40B4-BE49-F238E27FC236}">
                <a16:creationId xmlns:a16="http://schemas.microsoft.com/office/drawing/2014/main" xmlns="" id="{FAFAAA79-8E7B-40C3-8252-E39CC10C7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782" y="3856312"/>
            <a:ext cx="1485561" cy="227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Oval 65">
            <a:extLst>
              <a:ext uri="{FF2B5EF4-FFF2-40B4-BE49-F238E27FC236}">
                <a16:creationId xmlns:a16="http://schemas.microsoft.com/office/drawing/2014/main" xmlns="" id="{E59CA8E2-7A4F-4083-9197-3FD75AB71074}"/>
              </a:ext>
            </a:extLst>
          </p:cNvPr>
          <p:cNvSpPr/>
          <p:nvPr/>
        </p:nvSpPr>
        <p:spPr>
          <a:xfrm>
            <a:off x="2512416" y="2047702"/>
            <a:ext cx="720080" cy="64807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02879A5D-F37F-4BF9-BDEB-AC085155FE13}"/>
              </a:ext>
            </a:extLst>
          </p:cNvPr>
          <p:cNvSpPr/>
          <p:nvPr/>
        </p:nvSpPr>
        <p:spPr>
          <a:xfrm>
            <a:off x="3689825" y="2047702"/>
            <a:ext cx="720080" cy="64807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CB3DC735-5741-4B35-8655-7891878FCE1E}"/>
              </a:ext>
            </a:extLst>
          </p:cNvPr>
          <p:cNvSpPr/>
          <p:nvPr/>
        </p:nvSpPr>
        <p:spPr>
          <a:xfrm>
            <a:off x="4867234" y="2047702"/>
            <a:ext cx="720080" cy="64807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9D5ABD13-E57F-4565-98FF-8392A1D2D630}"/>
              </a:ext>
            </a:extLst>
          </p:cNvPr>
          <p:cNvSpPr/>
          <p:nvPr/>
        </p:nvSpPr>
        <p:spPr>
          <a:xfrm>
            <a:off x="6044643" y="2047702"/>
            <a:ext cx="720080" cy="64807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0E18EEBD-D6A8-4E09-9368-A5B438B0B6C5}"/>
              </a:ext>
            </a:extLst>
          </p:cNvPr>
          <p:cNvSpPr/>
          <p:nvPr/>
        </p:nvSpPr>
        <p:spPr>
          <a:xfrm>
            <a:off x="7222052" y="2047702"/>
            <a:ext cx="720080" cy="64807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BBC52248-70E5-46EC-B7D4-0794FBA133BE}"/>
              </a:ext>
            </a:extLst>
          </p:cNvPr>
          <p:cNvSpPr/>
          <p:nvPr/>
        </p:nvSpPr>
        <p:spPr>
          <a:xfrm>
            <a:off x="8399462" y="2047702"/>
            <a:ext cx="720080" cy="64807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DAF64228-D33F-4017-A4DC-F3A470E52B8B}"/>
              </a:ext>
            </a:extLst>
          </p:cNvPr>
          <p:cNvSpPr txBox="1"/>
          <p:nvPr/>
        </p:nvSpPr>
        <p:spPr>
          <a:xfrm>
            <a:off x="1039602" y="1274392"/>
            <a:ext cx="9695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b) Chia đều 6 hình tròn cho 3 bạn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0" name="Picture 79" descr="A picture containing toy&#10;&#10;Description automatically generated">
            <a:extLst>
              <a:ext uri="{FF2B5EF4-FFF2-40B4-BE49-F238E27FC236}">
                <a16:creationId xmlns:a16="http://schemas.microsoft.com/office/drawing/2014/main" xmlns="" id="{03B03119-2F79-4A44-97E8-859AF562BF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2" t="4675" r="20231"/>
          <a:stretch/>
        </p:blipFill>
        <p:spPr>
          <a:xfrm>
            <a:off x="5557176" y="3935910"/>
            <a:ext cx="1382721" cy="256300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471298A-C450-4356-B163-15D4592367DA}"/>
              </a:ext>
            </a:extLst>
          </p:cNvPr>
          <p:cNvSpPr txBox="1"/>
          <p:nvPr/>
        </p:nvSpPr>
        <p:spPr>
          <a:xfrm>
            <a:off x="3732067" y="2000690"/>
            <a:ext cx="5387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Mỗi bạn </a:t>
            </a: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sz="3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2 hình tròn</a:t>
            </a:r>
          </a:p>
          <a:p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Ta có phép chia: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4D670A5A-7457-47D3-ACBD-748AC8202BF4}"/>
              </a:ext>
            </a:extLst>
          </p:cNvPr>
          <p:cNvSpPr txBox="1"/>
          <p:nvPr/>
        </p:nvSpPr>
        <p:spPr>
          <a:xfrm>
            <a:off x="4494229" y="3091228"/>
            <a:ext cx="3201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: 3 = 2</a:t>
            </a:r>
            <a:endParaRPr lang="en-US" sz="3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45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5084E-6 -3.33333E-6 L -0.15028 0.5488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4" y="2743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1416E-6 -3.33333E-6 L -0.17476 0.5488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8" y="27431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915E-6 -3.33333E-6 L 0.03087 0.5488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7" y="27431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8114E-6 -3.33333E-6 L 0.04141 0.5488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1" y="2743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1615E-6 -3.33333E-6 L 0.20289 0.5629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45" y="2814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4885E-6 -3.33333E-6 L 0.18896 0.5629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1" y="2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4" grpId="0"/>
      <p:bldP spid="41" grpId="0"/>
      <p:bldP spid="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>
            <a:extLst>
              <a:ext uri="{FF2B5EF4-FFF2-40B4-BE49-F238E27FC236}">
                <a16:creationId xmlns:a16="http://schemas.microsoft.com/office/drawing/2014/main" xmlns="" id="{644DE85F-2824-4B05-BCEB-EE7B5C7AF703}"/>
              </a:ext>
            </a:extLst>
          </p:cNvPr>
          <p:cNvGrpSpPr/>
          <p:nvPr/>
        </p:nvGrpSpPr>
        <p:grpSpPr>
          <a:xfrm>
            <a:off x="1270670" y="247770"/>
            <a:ext cx="10192629" cy="678033"/>
            <a:chOff x="1253941" y="511805"/>
            <a:chExt cx="10192629" cy="678033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xmlns="" id="{D8DEC957-14A0-4960-95CB-AA006B483B43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xmlns="" id="{3935F2B6-F0F6-44AF-AE58-DF036D49BC5A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xmlns="" id="{9EA36639-C081-4EC4-A1D0-A7437A58385A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xmlns="" id="{06D6D6DA-C80F-4473-8E92-BB736A8CE06D}"/>
                </a:ext>
              </a:extLst>
            </p:cNvPr>
            <p:cNvSpPr txBox="1"/>
            <p:nvPr/>
          </p:nvSpPr>
          <p:spPr>
            <a:xfrm>
              <a:off x="2059471" y="511805"/>
              <a:ext cx="93870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Xem tranh rồi nói phép chia (theo mẫu)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xmlns="" id="{F8FAC720-952B-4F3B-91B8-49FB9B16B3E8}"/>
              </a:ext>
            </a:extLst>
          </p:cNvPr>
          <p:cNvCxnSpPr>
            <a:cxnSpLocks/>
          </p:cNvCxnSpPr>
          <p:nvPr/>
        </p:nvCxnSpPr>
        <p:spPr>
          <a:xfrm flipV="1">
            <a:off x="2142068" y="837278"/>
            <a:ext cx="6920432" cy="155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25508C-7050-414C-8E1E-17ADCD8D11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05" b="89831" l="74707" r="99218">
                        <a14:foregroundMark x1="79922" y1="64972" x2="88136" y2="62147"/>
                        <a14:foregroundMark x1="88136" y1="60452" x2="89309" y2="52542"/>
                        <a14:foregroundMark x1="85789" y1="38983" x2="92308" y2="55367"/>
                        <a14:foregroundMark x1="92047" y1="49153" x2="92308" y2="45198"/>
                        <a14:foregroundMark x1="84876" y1="62147" x2="87093" y2="75141"/>
                        <a14:foregroundMark x1="99218" y1="67797" x2="99218" y2="67797"/>
                        <a14:foregroundMark x1="74707" y1="31073" x2="74707" y2="31073"/>
                      </a14:backgroundRemoval>
                    </a14:imgEffect>
                  </a14:imgLayer>
                </a14:imgProps>
              </a:ext>
            </a:extLst>
          </a:blip>
          <a:srcRect l="72542"/>
          <a:stretch/>
        </p:blipFill>
        <p:spPr>
          <a:xfrm>
            <a:off x="8831510" y="1268760"/>
            <a:ext cx="3111310" cy="26149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BCCAB37-86E7-42E8-97DB-8D10D8A130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05" b="89831" l="74707" r="99218">
                        <a14:foregroundMark x1="79922" y1="64972" x2="88136" y2="62147"/>
                        <a14:foregroundMark x1="88136" y1="60452" x2="89309" y2="52542"/>
                        <a14:foregroundMark x1="85789" y1="38983" x2="92308" y2="55367"/>
                        <a14:foregroundMark x1="92047" y1="49153" x2="92308" y2="45198"/>
                        <a14:foregroundMark x1="84876" y1="62147" x2="87093" y2="75141"/>
                        <a14:foregroundMark x1="99218" y1="67797" x2="99218" y2="67797"/>
                        <a14:foregroundMark x1="74707" y1="31073" x2="74707" y2="31073"/>
                      </a14:backgroundRemoval>
                    </a14:imgEffect>
                  </a14:imgLayer>
                </a14:imgProps>
              </a:ext>
            </a:extLst>
          </a:blip>
          <a:srcRect l="72542"/>
          <a:stretch/>
        </p:blipFill>
        <p:spPr>
          <a:xfrm>
            <a:off x="5951190" y="1383592"/>
            <a:ext cx="3111310" cy="2614900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xmlns="" id="{B0756391-8014-4039-99FC-2A47CC743B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1" t="20036" r="14936" b="22807"/>
          <a:stretch/>
        </p:blipFill>
        <p:spPr>
          <a:xfrm>
            <a:off x="706127" y="2131149"/>
            <a:ext cx="784155" cy="635001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xmlns="" id="{6546CB8F-C211-4F9F-85CA-D2135AE4D0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1" t="20036" r="14936" b="22807"/>
          <a:stretch/>
        </p:blipFill>
        <p:spPr>
          <a:xfrm>
            <a:off x="1601141" y="2131149"/>
            <a:ext cx="784155" cy="635001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xmlns="" id="{3EBEEEB2-1F19-42FF-A551-801613B770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1" t="20036" r="14936" b="22807"/>
          <a:stretch/>
        </p:blipFill>
        <p:spPr>
          <a:xfrm>
            <a:off x="2496155" y="2131149"/>
            <a:ext cx="784155" cy="635001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xmlns="" id="{92DE9E17-C461-40A2-AA05-CB5C3B15B7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1" t="20036" r="14936" b="22807"/>
          <a:stretch/>
        </p:blipFill>
        <p:spPr>
          <a:xfrm>
            <a:off x="3391169" y="2131149"/>
            <a:ext cx="784155" cy="635001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xmlns="" id="{71F89B11-60D0-44A8-9E13-8950B9C06FD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1" t="20036" r="14936" b="22807"/>
          <a:stretch/>
        </p:blipFill>
        <p:spPr>
          <a:xfrm>
            <a:off x="4286184" y="2121814"/>
            <a:ext cx="784155" cy="635001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xmlns="" id="{A90DB40C-CA59-4FD3-94ED-D26F16D8AF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1" t="20036" r="14936" b="22807"/>
          <a:stretch/>
        </p:blipFill>
        <p:spPr>
          <a:xfrm>
            <a:off x="714204" y="2775485"/>
            <a:ext cx="784155" cy="635001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xmlns="" id="{DF3676F3-7AFD-4CD1-B657-32629D5F1B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1" t="20036" r="14936" b="22807"/>
          <a:stretch/>
        </p:blipFill>
        <p:spPr>
          <a:xfrm>
            <a:off x="1609218" y="2775485"/>
            <a:ext cx="784155" cy="635001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xmlns="" id="{DCE9BAAD-1BB0-4A23-8185-5FBE7413D5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1" t="20036" r="14936" b="22807"/>
          <a:stretch/>
        </p:blipFill>
        <p:spPr>
          <a:xfrm>
            <a:off x="2504232" y="2775485"/>
            <a:ext cx="784155" cy="635001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xmlns="" id="{637375A2-6C1F-4714-8250-E28D34B6DB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1" t="20036" r="14936" b="22807"/>
          <a:stretch/>
        </p:blipFill>
        <p:spPr>
          <a:xfrm>
            <a:off x="3399246" y="2775485"/>
            <a:ext cx="784155" cy="635001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xmlns="" id="{49AB1289-726C-4A2C-9AE6-4D384C9ADD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1" t="20036" r="14936" b="22807"/>
          <a:stretch/>
        </p:blipFill>
        <p:spPr>
          <a:xfrm>
            <a:off x="4294261" y="2766150"/>
            <a:ext cx="784155" cy="635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3AA8BC8-F4B4-4F3D-85AB-1B7AC7FC6C4D}"/>
              </a:ext>
            </a:extLst>
          </p:cNvPr>
          <p:cNvSpPr txBox="1"/>
          <p:nvPr/>
        </p:nvSpPr>
        <p:spPr>
          <a:xfrm>
            <a:off x="173552" y="4221431"/>
            <a:ext cx="11843307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Có 10 chiếc bánh, chia đều vào 2 hộp. Mỗi hộp có 5 chiếc bánh.</a:t>
            </a:r>
          </a:p>
          <a:p>
            <a:pPr>
              <a:lnSpc>
                <a:spcPct val="15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Ta có phép chia: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: 2 = 5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098C455-34D4-44AE-9F9D-0AA31D8DF50D}"/>
              </a:ext>
            </a:extLst>
          </p:cNvPr>
          <p:cNvSpPr txBox="1"/>
          <p:nvPr/>
        </p:nvSpPr>
        <p:spPr>
          <a:xfrm>
            <a:off x="425357" y="1356029"/>
            <a:ext cx="1345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i="1">
                <a:latin typeface="Arial" panose="020B0604020202020204" pitchFamily="34" charset="0"/>
                <a:cs typeface="Arial" panose="020B0604020202020204" pitchFamily="34" charset="0"/>
              </a:rPr>
              <a:t>Mẫu: </a:t>
            </a:r>
            <a:endParaRPr lang="en-US" sz="32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0868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468FB512-AB53-4AAA-B1A1-DA5889BD0A3A}"/>
              </a:ext>
            </a:extLst>
          </p:cNvPr>
          <p:cNvGrpSpPr/>
          <p:nvPr/>
        </p:nvGrpSpPr>
        <p:grpSpPr>
          <a:xfrm>
            <a:off x="8022423" y="2420888"/>
            <a:ext cx="1784166" cy="877594"/>
            <a:chOff x="6461108" y="1628800"/>
            <a:chExt cx="3259028" cy="1584176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BC99BFF8-FB07-43A0-A9CB-CE3DE377C609}"/>
                </a:ext>
              </a:extLst>
            </p:cNvPr>
            <p:cNvSpPr/>
            <p:nvPr/>
          </p:nvSpPr>
          <p:spPr>
            <a:xfrm>
              <a:off x="6461108" y="1714139"/>
              <a:ext cx="3259027" cy="1498837"/>
            </a:xfrm>
            <a:prstGeom prst="ellipse">
              <a:avLst/>
            </a:prstGeom>
            <a:solidFill>
              <a:srgbClr val="00206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1F118A27-8A5E-4C8B-8F93-FF4641042748}"/>
                </a:ext>
              </a:extLst>
            </p:cNvPr>
            <p:cNvGrpSpPr/>
            <p:nvPr/>
          </p:nvGrpSpPr>
          <p:grpSpPr>
            <a:xfrm>
              <a:off x="6461109" y="1628800"/>
              <a:ext cx="3259027" cy="1498837"/>
              <a:chOff x="6461109" y="1675147"/>
              <a:chExt cx="3259027" cy="1498837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xmlns="" id="{76A95079-671D-4626-B148-88FFE0D2F278}"/>
                  </a:ext>
                </a:extLst>
              </p:cNvPr>
              <p:cNvSpPr/>
              <p:nvPr/>
            </p:nvSpPr>
            <p:spPr>
              <a:xfrm>
                <a:off x="6461109" y="1675147"/>
                <a:ext cx="3259027" cy="149883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xmlns="" id="{36D3206B-3A46-4824-8E6B-0D5902FC7BFC}"/>
                  </a:ext>
                </a:extLst>
              </p:cNvPr>
              <p:cNvSpPr/>
              <p:nvPr/>
            </p:nvSpPr>
            <p:spPr>
              <a:xfrm>
                <a:off x="6973618" y="1954226"/>
                <a:ext cx="2234008" cy="94067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3F3F4CEC-5BAF-46CE-8011-9A7F3EDF7675}"/>
              </a:ext>
            </a:extLst>
          </p:cNvPr>
          <p:cNvGrpSpPr/>
          <p:nvPr/>
        </p:nvGrpSpPr>
        <p:grpSpPr>
          <a:xfrm>
            <a:off x="9993878" y="2420888"/>
            <a:ext cx="1784166" cy="877594"/>
            <a:chOff x="6461108" y="1628800"/>
            <a:chExt cx="3259028" cy="1584176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DB79587D-C940-47A6-893D-F0487C3F16BC}"/>
                </a:ext>
              </a:extLst>
            </p:cNvPr>
            <p:cNvSpPr/>
            <p:nvPr/>
          </p:nvSpPr>
          <p:spPr>
            <a:xfrm>
              <a:off x="6461108" y="1714139"/>
              <a:ext cx="3259027" cy="1498837"/>
            </a:xfrm>
            <a:prstGeom prst="ellipse">
              <a:avLst/>
            </a:prstGeom>
            <a:solidFill>
              <a:srgbClr val="00206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4C71B34B-BB19-47D0-A043-45C7FD44FCB6}"/>
                </a:ext>
              </a:extLst>
            </p:cNvPr>
            <p:cNvGrpSpPr/>
            <p:nvPr/>
          </p:nvGrpSpPr>
          <p:grpSpPr>
            <a:xfrm>
              <a:off x="6461109" y="1628800"/>
              <a:ext cx="3259027" cy="1498837"/>
              <a:chOff x="6461109" y="1675147"/>
              <a:chExt cx="3259027" cy="1498837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xmlns="" id="{1D668B44-28F2-4862-8D07-1CE0974111DA}"/>
                  </a:ext>
                </a:extLst>
              </p:cNvPr>
              <p:cNvSpPr/>
              <p:nvPr/>
            </p:nvSpPr>
            <p:spPr>
              <a:xfrm>
                <a:off x="6461109" y="1675147"/>
                <a:ext cx="3259027" cy="149883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xmlns="" id="{92BA09E1-1BED-478D-BF76-5B1F6B5DED92}"/>
                  </a:ext>
                </a:extLst>
              </p:cNvPr>
              <p:cNvSpPr/>
              <p:nvPr/>
            </p:nvSpPr>
            <p:spPr>
              <a:xfrm>
                <a:off x="6973618" y="1954226"/>
                <a:ext cx="2234008" cy="9406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26050B23-AA30-4887-8020-610D2A2DBAE1}"/>
              </a:ext>
            </a:extLst>
          </p:cNvPr>
          <p:cNvGrpSpPr/>
          <p:nvPr/>
        </p:nvGrpSpPr>
        <p:grpSpPr>
          <a:xfrm>
            <a:off x="6055351" y="2420888"/>
            <a:ext cx="1784166" cy="877594"/>
            <a:chOff x="6461108" y="1628800"/>
            <a:chExt cx="3259028" cy="1584176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583961A5-B765-4913-A424-27737C3A111D}"/>
                </a:ext>
              </a:extLst>
            </p:cNvPr>
            <p:cNvSpPr/>
            <p:nvPr/>
          </p:nvSpPr>
          <p:spPr>
            <a:xfrm>
              <a:off x="6461108" y="1714139"/>
              <a:ext cx="3259027" cy="1498837"/>
            </a:xfrm>
            <a:prstGeom prst="ellipse">
              <a:avLst/>
            </a:prstGeom>
            <a:solidFill>
              <a:srgbClr val="00206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70CC19D0-373F-468F-9BAB-8D8E112ABD5B}"/>
                </a:ext>
              </a:extLst>
            </p:cNvPr>
            <p:cNvGrpSpPr/>
            <p:nvPr/>
          </p:nvGrpSpPr>
          <p:grpSpPr>
            <a:xfrm>
              <a:off x="6461109" y="1628800"/>
              <a:ext cx="3259027" cy="1498837"/>
              <a:chOff x="6461109" y="1675147"/>
              <a:chExt cx="3259027" cy="1498837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xmlns="" id="{F585BA6A-71BA-4665-9D2A-660B8DC4BAA6}"/>
                  </a:ext>
                </a:extLst>
              </p:cNvPr>
              <p:cNvSpPr/>
              <p:nvPr/>
            </p:nvSpPr>
            <p:spPr>
              <a:xfrm>
                <a:off x="6461109" y="1675147"/>
                <a:ext cx="3259027" cy="149883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CBA5289B-E651-4E70-8EF9-BC8A010999F9}"/>
                  </a:ext>
                </a:extLst>
              </p:cNvPr>
              <p:cNvSpPr/>
              <p:nvPr/>
            </p:nvSpPr>
            <p:spPr>
              <a:xfrm>
                <a:off x="6973618" y="1954226"/>
                <a:ext cx="2234008" cy="94067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D585827-B9DC-48CE-B13F-FB5087670891}"/>
              </a:ext>
            </a:extLst>
          </p:cNvPr>
          <p:cNvGrpSpPr/>
          <p:nvPr/>
        </p:nvGrpSpPr>
        <p:grpSpPr>
          <a:xfrm>
            <a:off x="1270670" y="247770"/>
            <a:ext cx="10192629" cy="678033"/>
            <a:chOff x="1253941" y="511805"/>
            <a:chExt cx="10192629" cy="67803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37188804-2200-43CB-A6D6-18D92AC43F48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07AE92DA-D23E-4BE9-AA37-4AB0543ECA6D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0CDE17A0-701C-4683-923A-CA2F42B5977F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E931BBB5-573B-4813-8A54-3993C36CB223}"/>
                </a:ext>
              </a:extLst>
            </p:cNvPr>
            <p:cNvSpPr txBox="1"/>
            <p:nvPr/>
          </p:nvSpPr>
          <p:spPr>
            <a:xfrm>
              <a:off x="2059471" y="511805"/>
              <a:ext cx="93870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Xem tranh rồi nói phép chia (theo mẫu)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135A9E56-F205-4C3D-8415-D66D1201A6F6}"/>
              </a:ext>
            </a:extLst>
          </p:cNvPr>
          <p:cNvCxnSpPr>
            <a:cxnSpLocks/>
          </p:cNvCxnSpPr>
          <p:nvPr/>
        </p:nvCxnSpPr>
        <p:spPr>
          <a:xfrm flipV="1">
            <a:off x="2142068" y="837278"/>
            <a:ext cx="6920432" cy="155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AF87B0A-4785-4349-A76F-B1D7BFAB99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0" b="9510"/>
          <a:stretch/>
        </p:blipFill>
        <p:spPr>
          <a:xfrm rot="20693848">
            <a:off x="1140672" y="1975076"/>
            <a:ext cx="1173963" cy="9506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F5F66B2-92F6-4FC8-BF8D-D99812F7C1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0" b="9510"/>
          <a:stretch/>
        </p:blipFill>
        <p:spPr>
          <a:xfrm rot="20693848">
            <a:off x="2035686" y="1975076"/>
            <a:ext cx="1173963" cy="9506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3FDBE83-80D5-4CCB-AD80-85D92D90C4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0" b="9510"/>
          <a:stretch/>
        </p:blipFill>
        <p:spPr>
          <a:xfrm rot="20693848">
            <a:off x="2930700" y="1975076"/>
            <a:ext cx="1173963" cy="9506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AD83632-9239-438A-832A-EE75A403A1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0" b="9510"/>
          <a:stretch/>
        </p:blipFill>
        <p:spPr>
          <a:xfrm rot="20693848">
            <a:off x="3825714" y="1975076"/>
            <a:ext cx="1173963" cy="9506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16807A12-F8A3-4CC5-9D3B-134B770E6D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0" b="9510"/>
          <a:stretch/>
        </p:blipFill>
        <p:spPr>
          <a:xfrm rot="20693848">
            <a:off x="748595" y="2719252"/>
            <a:ext cx="1173963" cy="9506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936E642C-D5C3-4372-955C-97D7B9D4D7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0" b="9510"/>
          <a:stretch/>
        </p:blipFill>
        <p:spPr>
          <a:xfrm rot="20693848">
            <a:off x="1643609" y="2719252"/>
            <a:ext cx="1173963" cy="9506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63FFD775-ADE2-4C90-9D78-2702104710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0" b="9510"/>
          <a:stretch/>
        </p:blipFill>
        <p:spPr>
          <a:xfrm rot="20693848">
            <a:off x="2538623" y="2719252"/>
            <a:ext cx="1173963" cy="9506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F33C4572-C218-4BB7-8865-3B400892C4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0" b="9510"/>
          <a:stretch/>
        </p:blipFill>
        <p:spPr>
          <a:xfrm rot="20693848">
            <a:off x="3433637" y="2719252"/>
            <a:ext cx="1173963" cy="9506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E5942D43-9D51-44ED-9844-82BDC1B859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0" b="9510"/>
          <a:stretch/>
        </p:blipFill>
        <p:spPr>
          <a:xfrm rot="20693848">
            <a:off x="4328652" y="2709917"/>
            <a:ext cx="1173963" cy="95066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90AE0AD-5848-4723-8AF9-0D5307C47CC2}"/>
              </a:ext>
            </a:extLst>
          </p:cNvPr>
          <p:cNvSpPr txBox="1"/>
          <p:nvPr/>
        </p:nvSpPr>
        <p:spPr>
          <a:xfrm>
            <a:off x="425357" y="1356029"/>
            <a:ext cx="1345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smtClean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vi-VN" sz="3200" i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88EB4E9-046F-4FA4-B58F-A44DD8B0F726}"/>
              </a:ext>
            </a:extLst>
          </p:cNvPr>
          <p:cNvSpPr txBox="1"/>
          <p:nvPr/>
        </p:nvSpPr>
        <p:spPr>
          <a:xfrm>
            <a:off x="173552" y="3904427"/>
            <a:ext cx="11644534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quả dâu tây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, chia đều vào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. Mỗi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có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quả dâu tây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Ta có phép chia: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93459A8C-3C6D-4F28-B097-021CF0E6E7BF}"/>
              </a:ext>
            </a:extLst>
          </p:cNvPr>
          <p:cNvGrpSpPr/>
          <p:nvPr/>
        </p:nvGrpSpPr>
        <p:grpSpPr>
          <a:xfrm>
            <a:off x="3816159" y="5315197"/>
            <a:ext cx="4817952" cy="827795"/>
            <a:chOff x="4105812" y="5615379"/>
            <a:chExt cx="4293650" cy="682943"/>
          </a:xfrm>
        </p:grpSpPr>
        <p:sp>
          <p:nvSpPr>
            <p:cNvPr id="44" name="Rounded Rectangle 8">
              <a:extLst>
                <a:ext uri="{FF2B5EF4-FFF2-40B4-BE49-F238E27FC236}">
                  <a16:creationId xmlns:a16="http://schemas.microsoft.com/office/drawing/2014/main" xmlns="" id="{57EDDF78-6DF7-4490-AA37-BDECAC600311}"/>
                </a:ext>
              </a:extLst>
            </p:cNvPr>
            <p:cNvSpPr/>
            <p:nvPr/>
          </p:nvSpPr>
          <p:spPr>
            <a:xfrm>
              <a:off x="4105812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ounded Rectangle 9">
              <a:extLst>
                <a:ext uri="{FF2B5EF4-FFF2-40B4-BE49-F238E27FC236}">
                  <a16:creationId xmlns:a16="http://schemas.microsoft.com/office/drawing/2014/main" xmlns="" id="{755D8D53-8DC9-439B-BF88-BA20B933A88C}"/>
                </a:ext>
              </a:extLst>
            </p:cNvPr>
            <p:cNvSpPr/>
            <p:nvPr/>
          </p:nvSpPr>
          <p:spPr>
            <a:xfrm>
              <a:off x="5972842" y="5645757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ounded Rectangle 10">
              <a:extLst>
                <a:ext uri="{FF2B5EF4-FFF2-40B4-BE49-F238E27FC236}">
                  <a16:creationId xmlns:a16="http://schemas.microsoft.com/office/drawing/2014/main" xmlns="" id="{B7A05205-D098-4616-BD96-32EFDD4FE8B1}"/>
                </a:ext>
              </a:extLst>
            </p:cNvPr>
            <p:cNvSpPr/>
            <p:nvPr/>
          </p:nvSpPr>
          <p:spPr>
            <a:xfrm>
              <a:off x="7607374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77D9DD82-3FC2-4AAB-85E2-303DA063437E}"/>
                </a:ext>
              </a:extLst>
            </p:cNvPr>
            <p:cNvSpPr/>
            <p:nvPr/>
          </p:nvSpPr>
          <p:spPr>
            <a:xfrm>
              <a:off x="5045698" y="5632814"/>
              <a:ext cx="787246" cy="665508"/>
            </a:xfrm>
            <a:prstGeom prst="ellipse">
              <a:avLst/>
            </a:prstGeom>
            <a:noFill/>
            <a:ln w="38100">
              <a:solidFill>
                <a:srgbClr val="50BC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3B8F7DF1-D2D9-42F7-90CE-26AB69EB343B}"/>
                </a:ext>
              </a:extLst>
            </p:cNvPr>
            <p:cNvSpPr/>
            <p:nvPr/>
          </p:nvSpPr>
          <p:spPr>
            <a:xfrm>
              <a:off x="6767988" y="5615379"/>
              <a:ext cx="720080" cy="682943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Rounded Rectangle 13">
            <a:extLst>
              <a:ext uri="{FF2B5EF4-FFF2-40B4-BE49-F238E27FC236}">
                <a16:creationId xmlns:a16="http://schemas.microsoft.com/office/drawing/2014/main" xmlns="" id="{9229AC7E-31AD-402F-ACB9-709CB4DCEBFD}"/>
              </a:ext>
            </a:extLst>
          </p:cNvPr>
          <p:cNvSpPr/>
          <p:nvPr/>
        </p:nvSpPr>
        <p:spPr>
          <a:xfrm>
            <a:off x="3882167" y="5435891"/>
            <a:ext cx="732328" cy="63768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le 13">
            <a:extLst>
              <a:ext uri="{FF2B5EF4-FFF2-40B4-BE49-F238E27FC236}">
                <a16:creationId xmlns:a16="http://schemas.microsoft.com/office/drawing/2014/main" xmlns="" id="{0676691E-6FD7-4E06-85E8-A1465809A2F3}"/>
              </a:ext>
            </a:extLst>
          </p:cNvPr>
          <p:cNvSpPr/>
          <p:nvPr/>
        </p:nvSpPr>
        <p:spPr>
          <a:xfrm>
            <a:off x="5004462" y="5486518"/>
            <a:ext cx="665631" cy="43904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ounded Rectangle 13">
            <a:extLst>
              <a:ext uri="{FF2B5EF4-FFF2-40B4-BE49-F238E27FC236}">
                <a16:creationId xmlns:a16="http://schemas.microsoft.com/office/drawing/2014/main" xmlns="" id="{58527B29-7792-4D2A-8EE9-C2BE75E9D6F4}"/>
              </a:ext>
            </a:extLst>
          </p:cNvPr>
          <p:cNvSpPr/>
          <p:nvPr/>
        </p:nvSpPr>
        <p:spPr>
          <a:xfrm>
            <a:off x="5961616" y="5466514"/>
            <a:ext cx="806651" cy="63768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ounded Rectangle 13">
            <a:extLst>
              <a:ext uri="{FF2B5EF4-FFF2-40B4-BE49-F238E27FC236}">
                <a16:creationId xmlns:a16="http://schemas.microsoft.com/office/drawing/2014/main" xmlns="" id="{955E0E7A-226F-426F-AA80-4BA9773DA4D3}"/>
              </a:ext>
            </a:extLst>
          </p:cNvPr>
          <p:cNvSpPr/>
          <p:nvPr/>
        </p:nvSpPr>
        <p:spPr>
          <a:xfrm>
            <a:off x="7803921" y="5413071"/>
            <a:ext cx="794678" cy="660508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70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8475E-6 4.07407E-6 L 0.42922 -0.005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61" y="-255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31319E-7 -7.40741E-7 L 0.43065 -0.0581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26" y="-2917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79E-6 -7.40741E-7 L 0.4175 -0.0645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75" y="-3241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7867E-6 4.07407E-6 L 0.49317 0.0583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52" y="2917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7911E-7 4.07407E-6 L 0.43964 0.01111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82" y="556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9552E-6 -7.40741E-7 L 0.51166 -0.05023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76" y="-2523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1978E-6 4.07407E-6 L 0.53392 -0.00834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96" y="-417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365E-7 -7.40741E-7 L 0.53653 -0.0581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6" y="-2917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0293E-6 -1.85185E-6 L 0.52806 -0.06389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97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2" grpId="0" uiExpand="1"/>
      <p:bldP spid="49" grpId="0" animBg="1"/>
      <p:bldP spid="50" grpId="0" animBg="1"/>
      <p:bldP spid="51" grpId="0" animBg="1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FC1EBFB-F5C4-4E4D-B13E-E21D2FC384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93" y="1825342"/>
            <a:ext cx="1828804" cy="1828804"/>
          </a:xfrm>
          <a:prstGeom prst="rect">
            <a:avLst/>
          </a:prstGeom>
        </p:spPr>
      </p:pic>
      <p:pic>
        <p:nvPicPr>
          <p:cNvPr id="235" name="Picture 234">
            <a:extLst>
              <a:ext uri="{FF2B5EF4-FFF2-40B4-BE49-F238E27FC236}">
                <a16:creationId xmlns:a16="http://schemas.microsoft.com/office/drawing/2014/main" xmlns="" id="{CDEAF538-1364-4A4C-AA74-42EC0DB6E6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744" y="1070641"/>
            <a:ext cx="1828804" cy="1828804"/>
          </a:xfrm>
          <a:prstGeom prst="rect">
            <a:avLst/>
          </a:prstGeom>
        </p:spPr>
      </p:pic>
      <p:pic>
        <p:nvPicPr>
          <p:cNvPr id="236" name="Picture 235">
            <a:extLst>
              <a:ext uri="{FF2B5EF4-FFF2-40B4-BE49-F238E27FC236}">
                <a16:creationId xmlns:a16="http://schemas.microsoft.com/office/drawing/2014/main" xmlns="" id="{4B1E498F-C0EE-40F7-AC8B-51C6BFDE51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97024" y="2070177"/>
            <a:ext cx="1828804" cy="1828804"/>
          </a:xfrm>
          <a:prstGeom prst="rect">
            <a:avLst/>
          </a:prstGeom>
        </p:spPr>
      </p:pic>
      <p:pic>
        <p:nvPicPr>
          <p:cNvPr id="237" name="Picture 236">
            <a:extLst>
              <a:ext uri="{FF2B5EF4-FFF2-40B4-BE49-F238E27FC236}">
                <a16:creationId xmlns:a16="http://schemas.microsoft.com/office/drawing/2014/main" xmlns="" id="{ADD5CB8B-1CA0-4755-A2F1-39ADA338BF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40157" y="1001920"/>
            <a:ext cx="1828804" cy="1828804"/>
          </a:xfrm>
          <a:prstGeom prst="rect">
            <a:avLst/>
          </a:prstGeom>
        </p:spPr>
      </p:pic>
      <p:grpSp>
        <p:nvGrpSpPr>
          <p:cNvPr id="208" name="Group 207">
            <a:extLst>
              <a:ext uri="{FF2B5EF4-FFF2-40B4-BE49-F238E27FC236}">
                <a16:creationId xmlns:a16="http://schemas.microsoft.com/office/drawing/2014/main" xmlns="" id="{65C13AC1-AD7C-4623-A00C-D4CB50220AD4}"/>
              </a:ext>
            </a:extLst>
          </p:cNvPr>
          <p:cNvGrpSpPr/>
          <p:nvPr/>
        </p:nvGrpSpPr>
        <p:grpSpPr>
          <a:xfrm>
            <a:off x="1270670" y="247770"/>
            <a:ext cx="10192629" cy="678033"/>
            <a:chOff x="1253941" y="511805"/>
            <a:chExt cx="10192629" cy="678033"/>
          </a:xfrm>
        </p:grpSpPr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xmlns="" id="{C7676490-A50F-46A0-B656-151FF5C8407E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xmlns="" id="{8D9C6626-B800-4F34-86DC-780690C1B0EC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xmlns="" id="{F7AA6EF3-430C-4CC1-8B10-7ADE5C1E6773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xmlns="" id="{CC97418F-D52C-489B-A3F1-75F9A3F56C3A}"/>
                </a:ext>
              </a:extLst>
            </p:cNvPr>
            <p:cNvSpPr txBox="1"/>
            <p:nvPr/>
          </p:nvSpPr>
          <p:spPr>
            <a:xfrm>
              <a:off x="2059471" y="511805"/>
              <a:ext cx="93870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Xem tranh rồi nói phép chia (theo mẫu)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xmlns="" id="{3602984C-F06A-47AF-8F14-F26B0F5EDD12}"/>
              </a:ext>
            </a:extLst>
          </p:cNvPr>
          <p:cNvCxnSpPr>
            <a:cxnSpLocks/>
          </p:cNvCxnSpPr>
          <p:nvPr/>
        </p:nvCxnSpPr>
        <p:spPr>
          <a:xfrm flipV="1">
            <a:off x="2142068" y="837278"/>
            <a:ext cx="6920432" cy="155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4" name="Picture 213">
            <a:extLst>
              <a:ext uri="{FF2B5EF4-FFF2-40B4-BE49-F238E27FC236}">
                <a16:creationId xmlns:a16="http://schemas.microsoft.com/office/drawing/2014/main" xmlns="" id="{904F4C55-21CF-411A-BD9E-E775E082F1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0" b="9510"/>
          <a:stretch/>
        </p:blipFill>
        <p:spPr>
          <a:xfrm rot="4715141">
            <a:off x="1140672" y="1975076"/>
            <a:ext cx="1173963" cy="950664"/>
          </a:xfrm>
          <a:prstGeom prst="rect">
            <a:avLst/>
          </a:prstGeom>
        </p:spPr>
      </p:pic>
      <p:pic>
        <p:nvPicPr>
          <p:cNvPr id="215" name="Picture 214">
            <a:extLst>
              <a:ext uri="{FF2B5EF4-FFF2-40B4-BE49-F238E27FC236}">
                <a16:creationId xmlns:a16="http://schemas.microsoft.com/office/drawing/2014/main" xmlns="" id="{1901A580-7EB2-48E2-9FBD-6D6BAA876B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0" b="9510"/>
          <a:stretch/>
        </p:blipFill>
        <p:spPr>
          <a:xfrm rot="4715141">
            <a:off x="2035686" y="1975076"/>
            <a:ext cx="1173963" cy="950664"/>
          </a:xfrm>
          <a:prstGeom prst="rect">
            <a:avLst/>
          </a:prstGeom>
        </p:spPr>
      </p:pic>
      <p:pic>
        <p:nvPicPr>
          <p:cNvPr id="216" name="Picture 215">
            <a:extLst>
              <a:ext uri="{FF2B5EF4-FFF2-40B4-BE49-F238E27FC236}">
                <a16:creationId xmlns:a16="http://schemas.microsoft.com/office/drawing/2014/main" xmlns="" id="{5F70D379-1534-4DD8-AA15-C3BF22A79F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0" b="9510"/>
          <a:stretch/>
        </p:blipFill>
        <p:spPr>
          <a:xfrm rot="4715141">
            <a:off x="2930700" y="1975076"/>
            <a:ext cx="1173963" cy="950664"/>
          </a:xfrm>
          <a:prstGeom prst="rect">
            <a:avLst/>
          </a:prstGeom>
        </p:spPr>
      </p:pic>
      <p:pic>
        <p:nvPicPr>
          <p:cNvPr id="217" name="Picture 216">
            <a:extLst>
              <a:ext uri="{FF2B5EF4-FFF2-40B4-BE49-F238E27FC236}">
                <a16:creationId xmlns:a16="http://schemas.microsoft.com/office/drawing/2014/main" xmlns="" id="{03DFC31B-E23A-4FE6-9F39-6F03580687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0" b="9510"/>
          <a:stretch/>
        </p:blipFill>
        <p:spPr>
          <a:xfrm rot="4715141">
            <a:off x="3825714" y="1975076"/>
            <a:ext cx="1173963" cy="950664"/>
          </a:xfrm>
          <a:prstGeom prst="rect">
            <a:avLst/>
          </a:prstGeom>
        </p:spPr>
      </p:pic>
      <p:pic>
        <p:nvPicPr>
          <p:cNvPr id="218" name="Picture 217">
            <a:extLst>
              <a:ext uri="{FF2B5EF4-FFF2-40B4-BE49-F238E27FC236}">
                <a16:creationId xmlns:a16="http://schemas.microsoft.com/office/drawing/2014/main" xmlns="" id="{EA1D0408-5CB1-47F7-AD87-02AB485812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0" b="9510"/>
          <a:stretch/>
        </p:blipFill>
        <p:spPr>
          <a:xfrm rot="4715141">
            <a:off x="748595" y="2719252"/>
            <a:ext cx="1173963" cy="950664"/>
          </a:xfrm>
          <a:prstGeom prst="rect">
            <a:avLst/>
          </a:prstGeom>
        </p:spPr>
      </p:pic>
      <p:pic>
        <p:nvPicPr>
          <p:cNvPr id="219" name="Picture 218">
            <a:extLst>
              <a:ext uri="{FF2B5EF4-FFF2-40B4-BE49-F238E27FC236}">
                <a16:creationId xmlns:a16="http://schemas.microsoft.com/office/drawing/2014/main" xmlns="" id="{EBD4F4FC-4305-4D30-A2B8-119F84A7D3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0" b="9510"/>
          <a:stretch/>
        </p:blipFill>
        <p:spPr>
          <a:xfrm rot="4715141">
            <a:off x="1643609" y="2719252"/>
            <a:ext cx="1173963" cy="950664"/>
          </a:xfrm>
          <a:prstGeom prst="rect">
            <a:avLst/>
          </a:prstGeom>
        </p:spPr>
      </p:pic>
      <p:pic>
        <p:nvPicPr>
          <p:cNvPr id="220" name="Picture 219">
            <a:extLst>
              <a:ext uri="{FF2B5EF4-FFF2-40B4-BE49-F238E27FC236}">
                <a16:creationId xmlns:a16="http://schemas.microsoft.com/office/drawing/2014/main" xmlns="" id="{B7579B7D-E307-4404-8562-BF191C2158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0" b="9510"/>
          <a:stretch/>
        </p:blipFill>
        <p:spPr>
          <a:xfrm rot="4715141">
            <a:off x="2538623" y="2719252"/>
            <a:ext cx="1173963" cy="950664"/>
          </a:xfrm>
          <a:prstGeom prst="rect">
            <a:avLst/>
          </a:prstGeom>
        </p:spPr>
      </p:pic>
      <p:pic>
        <p:nvPicPr>
          <p:cNvPr id="221" name="Picture 220">
            <a:extLst>
              <a:ext uri="{FF2B5EF4-FFF2-40B4-BE49-F238E27FC236}">
                <a16:creationId xmlns:a16="http://schemas.microsoft.com/office/drawing/2014/main" xmlns="" id="{D540E151-91E7-4D8C-BD88-48DB2AF43E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0" b="9510"/>
          <a:stretch/>
        </p:blipFill>
        <p:spPr>
          <a:xfrm rot="4715141">
            <a:off x="3433637" y="2719252"/>
            <a:ext cx="1173963" cy="950664"/>
          </a:xfrm>
          <a:prstGeom prst="rect">
            <a:avLst/>
          </a:prstGeom>
        </p:spPr>
      </p:pic>
      <p:sp>
        <p:nvSpPr>
          <p:cNvPr id="223" name="TextBox 222">
            <a:extLst>
              <a:ext uri="{FF2B5EF4-FFF2-40B4-BE49-F238E27FC236}">
                <a16:creationId xmlns:a16="http://schemas.microsoft.com/office/drawing/2014/main" xmlns="" id="{33892008-2D1C-41A7-9DB5-C4861FA09F43}"/>
              </a:ext>
            </a:extLst>
          </p:cNvPr>
          <p:cNvSpPr txBox="1"/>
          <p:nvPr/>
        </p:nvSpPr>
        <p:spPr>
          <a:xfrm>
            <a:off x="425357" y="1356029"/>
            <a:ext cx="1345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smtClean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vi-VN" sz="3200" i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9F3B6AD-E1A4-412D-9A89-3B18E4B58E1E}"/>
              </a:ext>
            </a:extLst>
          </p:cNvPr>
          <p:cNvSpPr txBox="1"/>
          <p:nvPr/>
        </p:nvSpPr>
        <p:spPr>
          <a:xfrm>
            <a:off x="173552" y="3904427"/>
            <a:ext cx="11933075" cy="14322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vi-VN" sz="30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000">
                <a:latin typeface="Arial" panose="020B0604020202020204" pitchFamily="34" charset="0"/>
                <a:cs typeface="Arial" panose="020B0604020202020204" pitchFamily="34" charset="0"/>
              </a:rPr>
              <a:t>củ cà rốt</a:t>
            </a: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, chia đều </a:t>
            </a:r>
            <a:r>
              <a:rPr lang="en-US" sz="300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vi-VN" sz="30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000">
                <a:latin typeface="Arial" panose="020B0604020202020204" pitchFamily="34" charset="0"/>
                <a:cs typeface="Arial" panose="020B0604020202020204" pitchFamily="34" charset="0"/>
              </a:rPr>
              <a:t>bạn thỏ</a:t>
            </a: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. Mỗi </a:t>
            </a:r>
            <a:r>
              <a:rPr lang="vi-VN" sz="3000">
                <a:latin typeface="Arial" panose="020B0604020202020204" pitchFamily="34" charset="0"/>
                <a:cs typeface="Arial" panose="020B0604020202020204" pitchFamily="34" charset="0"/>
              </a:rPr>
              <a:t>bạn thỏ</a:t>
            </a: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smtClean="0">
                <a:latin typeface="Arial" panose="020B0604020202020204" pitchFamily="34" charset="0"/>
                <a:cs typeface="Arial" panose="020B0604020202020204" pitchFamily="34" charset="0"/>
              </a:rPr>
              <a:t>được </a:t>
            </a:r>
            <a:r>
              <a:rPr lang="vi-VN" sz="3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000">
                <a:latin typeface="Arial" panose="020B0604020202020204" pitchFamily="34" charset="0"/>
                <a:cs typeface="Arial" panose="020B0604020202020204" pitchFamily="34" charset="0"/>
              </a:rPr>
              <a:t>củ cà rốt</a:t>
            </a: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Ta có phép chia: </a:t>
            </a:r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5" name="Group 224">
            <a:extLst>
              <a:ext uri="{FF2B5EF4-FFF2-40B4-BE49-F238E27FC236}">
                <a16:creationId xmlns:a16="http://schemas.microsoft.com/office/drawing/2014/main" xmlns="" id="{ED957260-5166-4084-93F2-044D68945CC9}"/>
              </a:ext>
            </a:extLst>
          </p:cNvPr>
          <p:cNvGrpSpPr/>
          <p:nvPr/>
        </p:nvGrpSpPr>
        <p:grpSpPr>
          <a:xfrm>
            <a:off x="3816159" y="5315197"/>
            <a:ext cx="4817952" cy="827795"/>
            <a:chOff x="4105812" y="5615379"/>
            <a:chExt cx="4293650" cy="682943"/>
          </a:xfrm>
        </p:grpSpPr>
        <p:sp>
          <p:nvSpPr>
            <p:cNvPr id="226" name="Rounded Rectangle 8">
              <a:extLst>
                <a:ext uri="{FF2B5EF4-FFF2-40B4-BE49-F238E27FC236}">
                  <a16:creationId xmlns:a16="http://schemas.microsoft.com/office/drawing/2014/main" xmlns="" id="{AEA24624-5D11-4CC7-8570-17EC30E6A585}"/>
                </a:ext>
              </a:extLst>
            </p:cNvPr>
            <p:cNvSpPr/>
            <p:nvPr/>
          </p:nvSpPr>
          <p:spPr>
            <a:xfrm>
              <a:off x="4105812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7" name="Rounded Rectangle 9">
              <a:extLst>
                <a:ext uri="{FF2B5EF4-FFF2-40B4-BE49-F238E27FC236}">
                  <a16:creationId xmlns:a16="http://schemas.microsoft.com/office/drawing/2014/main" xmlns="" id="{29249614-B898-43E3-BA20-CECF7571F8B6}"/>
                </a:ext>
              </a:extLst>
            </p:cNvPr>
            <p:cNvSpPr/>
            <p:nvPr/>
          </p:nvSpPr>
          <p:spPr>
            <a:xfrm>
              <a:off x="5972842" y="5645757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" name="Rounded Rectangle 10">
              <a:extLst>
                <a:ext uri="{FF2B5EF4-FFF2-40B4-BE49-F238E27FC236}">
                  <a16:creationId xmlns:a16="http://schemas.microsoft.com/office/drawing/2014/main" xmlns="" id="{B8EF4680-4371-499F-8952-02A927D5BB99}"/>
                </a:ext>
              </a:extLst>
            </p:cNvPr>
            <p:cNvSpPr/>
            <p:nvPr/>
          </p:nvSpPr>
          <p:spPr>
            <a:xfrm>
              <a:off x="7607374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xmlns="" id="{442898B5-F3BD-4601-8B60-EECBA62AAFF0}"/>
                </a:ext>
              </a:extLst>
            </p:cNvPr>
            <p:cNvSpPr/>
            <p:nvPr/>
          </p:nvSpPr>
          <p:spPr>
            <a:xfrm>
              <a:off x="5045698" y="5632814"/>
              <a:ext cx="787246" cy="665508"/>
            </a:xfrm>
            <a:prstGeom prst="ellipse">
              <a:avLst/>
            </a:prstGeom>
            <a:noFill/>
            <a:ln w="38100">
              <a:solidFill>
                <a:srgbClr val="50BC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xmlns="" id="{B9737DC7-22AC-4EE3-950E-2AE061E9AE40}"/>
                </a:ext>
              </a:extLst>
            </p:cNvPr>
            <p:cNvSpPr/>
            <p:nvPr/>
          </p:nvSpPr>
          <p:spPr>
            <a:xfrm>
              <a:off x="6767988" y="5615379"/>
              <a:ext cx="720080" cy="682943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1" name="Rounded Rectangle 13">
            <a:extLst>
              <a:ext uri="{FF2B5EF4-FFF2-40B4-BE49-F238E27FC236}">
                <a16:creationId xmlns:a16="http://schemas.microsoft.com/office/drawing/2014/main" xmlns="" id="{62E0ACF0-2FE3-4607-97FE-7D2433626F82}"/>
              </a:ext>
            </a:extLst>
          </p:cNvPr>
          <p:cNvSpPr/>
          <p:nvPr/>
        </p:nvSpPr>
        <p:spPr>
          <a:xfrm>
            <a:off x="3882167" y="5435891"/>
            <a:ext cx="732328" cy="63768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2" name="Rounded Rectangle 13">
            <a:extLst>
              <a:ext uri="{FF2B5EF4-FFF2-40B4-BE49-F238E27FC236}">
                <a16:creationId xmlns:a16="http://schemas.microsoft.com/office/drawing/2014/main" xmlns="" id="{55A05E4A-767D-4930-BCEA-AC289098BF46}"/>
              </a:ext>
            </a:extLst>
          </p:cNvPr>
          <p:cNvSpPr/>
          <p:nvPr/>
        </p:nvSpPr>
        <p:spPr>
          <a:xfrm>
            <a:off x="5004462" y="5486518"/>
            <a:ext cx="665631" cy="43904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3" name="Rounded Rectangle 13">
            <a:extLst>
              <a:ext uri="{FF2B5EF4-FFF2-40B4-BE49-F238E27FC236}">
                <a16:creationId xmlns:a16="http://schemas.microsoft.com/office/drawing/2014/main" xmlns="" id="{5EED1807-4158-4435-A0B0-B99713D50313}"/>
              </a:ext>
            </a:extLst>
          </p:cNvPr>
          <p:cNvSpPr/>
          <p:nvPr/>
        </p:nvSpPr>
        <p:spPr>
          <a:xfrm>
            <a:off x="5961616" y="5466514"/>
            <a:ext cx="806651" cy="63768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4" name="Rounded Rectangle 13">
            <a:extLst>
              <a:ext uri="{FF2B5EF4-FFF2-40B4-BE49-F238E27FC236}">
                <a16:creationId xmlns:a16="http://schemas.microsoft.com/office/drawing/2014/main" xmlns="" id="{7A2C1CC8-56E0-4B95-95B4-382831C81DE3}"/>
              </a:ext>
            </a:extLst>
          </p:cNvPr>
          <p:cNvSpPr/>
          <p:nvPr/>
        </p:nvSpPr>
        <p:spPr>
          <a:xfrm>
            <a:off x="7803921" y="5413071"/>
            <a:ext cx="794678" cy="660508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67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8475E-6 4.07407E-6 L 0.38429 -0.0377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8" y="-1898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31319E-7 -7.40741E-7 L 0.39041 -0.1062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21" y="-5324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79E-6 -7.40741E-7 L 0.47063 0.0257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32" y="1273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7867E-6 4.07407E-6 L 0.39706 0.14282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6" y="713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7911E-7 4.07407E-6 L 0.50671 -0.0206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29" y="-1042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9552E-6 -7.40741E-7 L 0.49759 -0.12477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73" y="-625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1978E-6 4.07407E-6 L 0.54408 0.0939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4" y="4699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365E-7 -7.40741E-7 L 0.5351 -0.0071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8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/>
      <p:bldP spid="224" grpId="0" uiExpand="1"/>
      <p:bldP spid="231" grpId="0" animBg="1"/>
      <p:bldP spid="232" grpId="0" animBg="1"/>
      <p:bldP spid="233" grpId="0" animBg="1"/>
      <p:bldP spid="2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0F0D0659-8374-45B2-B7A7-99D1A5740BA9}"/>
              </a:ext>
            </a:extLst>
          </p:cNvPr>
          <p:cNvGrpSpPr/>
          <p:nvPr/>
        </p:nvGrpSpPr>
        <p:grpSpPr>
          <a:xfrm>
            <a:off x="118542" y="250774"/>
            <a:ext cx="11953329" cy="855026"/>
            <a:chOff x="910630" y="557947"/>
            <a:chExt cx="11953329" cy="85482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3BBCBC82-4E82-4396-9079-F1AC24FFC37C}"/>
                </a:ext>
              </a:extLst>
            </p:cNvPr>
            <p:cNvSpPr txBox="1"/>
            <p:nvPr/>
          </p:nvSpPr>
          <p:spPr>
            <a:xfrm>
              <a:off x="2022199" y="665924"/>
              <a:ext cx="10841760" cy="584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Chọn phép chia thich hợp với mỗi tranh vẽ: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6DCF5B0E-A798-4482-96D5-0F6E045A319A}"/>
                </a:ext>
              </a:extLst>
            </p:cNvPr>
            <p:cNvGrpSpPr/>
            <p:nvPr/>
          </p:nvGrpSpPr>
          <p:grpSpPr>
            <a:xfrm>
              <a:off x="910630" y="557947"/>
              <a:ext cx="856895" cy="854829"/>
              <a:chOff x="1522698" y="971728"/>
              <a:chExt cx="720080" cy="767839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9C37567E-2B7A-4B31-A73E-D2D43AD6CA1D}"/>
                  </a:ext>
                </a:extLst>
              </p:cNvPr>
              <p:cNvSpPr/>
              <p:nvPr/>
            </p:nvSpPr>
            <p:spPr>
              <a:xfrm>
                <a:off x="1643720" y="1085813"/>
                <a:ext cx="504056" cy="504056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vi-VN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259DE9E2-4F32-4BFB-8A01-DBAB1D48C7DD}"/>
                  </a:ext>
                </a:extLst>
              </p:cNvPr>
              <p:cNvSpPr/>
              <p:nvPr/>
            </p:nvSpPr>
            <p:spPr>
              <a:xfrm>
                <a:off x="1522698" y="971728"/>
                <a:ext cx="720080" cy="76783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5ED060BC-7DA4-432D-AC14-81746585454B}"/>
              </a:ext>
            </a:extLst>
          </p:cNvPr>
          <p:cNvCxnSpPr>
            <a:cxnSpLocks/>
          </p:cNvCxnSpPr>
          <p:nvPr/>
        </p:nvCxnSpPr>
        <p:spPr>
          <a:xfrm>
            <a:off x="1230111" y="886928"/>
            <a:ext cx="7889431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C8E87ED-77D8-42A9-9AFD-0D4EE26DF4C0}"/>
              </a:ext>
            </a:extLst>
          </p:cNvPr>
          <p:cNvGrpSpPr/>
          <p:nvPr/>
        </p:nvGrpSpPr>
        <p:grpSpPr>
          <a:xfrm>
            <a:off x="0" y="1633952"/>
            <a:ext cx="8028902" cy="1912122"/>
            <a:chOff x="-97482" y="1700808"/>
            <a:chExt cx="8028902" cy="1912122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0E4B0700-60A4-4443-BE2D-83F74576D1A6}"/>
                </a:ext>
              </a:extLst>
            </p:cNvPr>
            <p:cNvSpPr/>
            <p:nvPr/>
          </p:nvSpPr>
          <p:spPr>
            <a:xfrm>
              <a:off x="-97482" y="1700808"/>
              <a:ext cx="7889431" cy="191212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2F0C3643-99B1-45EF-9077-9990AC19C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98410">
              <a:off x="-97435" y="1957347"/>
              <a:ext cx="1319814" cy="131981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923D1C1B-9EEF-4036-AEEC-347102A26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60062">
              <a:off x="204919" y="1946013"/>
              <a:ext cx="1319814" cy="131981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F7FD590F-EC50-4923-978E-7171BE64D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60062">
              <a:off x="570204" y="2008698"/>
              <a:ext cx="1319814" cy="131981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4EB29FA7-8240-4D06-A1DE-02FBFE947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60062">
              <a:off x="935489" y="1903713"/>
              <a:ext cx="1319814" cy="131981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5F6A0263-1F4C-4606-93F7-3B12A0C26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60062">
              <a:off x="1272360" y="2055604"/>
              <a:ext cx="1319814" cy="131981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F088DEF8-A2B0-42DB-9304-59A92E4F6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98410">
              <a:off x="2358825" y="2015427"/>
              <a:ext cx="1319814" cy="131981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C15DA809-5F03-4D4B-AA1C-9E12795BA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60062">
              <a:off x="2702198" y="2004092"/>
              <a:ext cx="1319814" cy="131981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504C465E-8CFA-4F7A-9EC1-44B62FC6C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60062">
              <a:off x="3067483" y="2066777"/>
              <a:ext cx="1319814" cy="131981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31C2E73A-05D9-4C69-BAC9-A9BEEA40A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60062">
              <a:off x="3432768" y="1961792"/>
              <a:ext cx="1319814" cy="1319814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9A67E4CD-C3DB-47A9-AC08-4EF5F621F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60062">
              <a:off x="3805734" y="1980659"/>
              <a:ext cx="1319814" cy="1319814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60CC7109-32DA-4E3E-BE59-04A1B04BA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98410">
              <a:off x="5578682" y="2015426"/>
              <a:ext cx="1319814" cy="131981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6F293D5F-076E-4690-9FDC-6E4542F84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60062">
              <a:off x="5881036" y="2004092"/>
              <a:ext cx="1319814" cy="1319814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EFEFDAF2-ADB0-40ED-BFA2-4A887CBA4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60062">
              <a:off x="6246321" y="2066777"/>
              <a:ext cx="1319814" cy="131981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1EED0FB9-71A8-471A-A173-EA2104608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60062">
              <a:off x="6611606" y="1961792"/>
              <a:ext cx="1319814" cy="131981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2056D0D3-8D9D-4E1B-B5AF-494651241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638625">
              <a:off x="5242311" y="2107647"/>
              <a:ext cx="1319814" cy="1319814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E0A2909-FE6E-4C2F-B395-1B644E679547}"/>
              </a:ext>
            </a:extLst>
          </p:cNvPr>
          <p:cNvGrpSpPr/>
          <p:nvPr/>
        </p:nvGrpSpPr>
        <p:grpSpPr>
          <a:xfrm>
            <a:off x="-2448" y="4326067"/>
            <a:ext cx="7889431" cy="1912122"/>
            <a:chOff x="-119844" y="4326067"/>
            <a:chExt cx="7889431" cy="1912122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xmlns="" id="{210CD67E-1C04-48EF-8E06-C3269924ED97}"/>
                </a:ext>
              </a:extLst>
            </p:cNvPr>
            <p:cNvSpPr/>
            <p:nvPr/>
          </p:nvSpPr>
          <p:spPr>
            <a:xfrm>
              <a:off x="-119844" y="4326067"/>
              <a:ext cx="7889431" cy="191212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176F75D3-D130-442B-9F7A-CD234702F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01" y="4672425"/>
              <a:ext cx="2959911" cy="1229219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49B1A3C4-5C93-4114-906E-AFF789558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5369" y="4741853"/>
              <a:ext cx="2959911" cy="1229219"/>
            </a:xfrm>
            <a:prstGeom prst="rect">
              <a:avLst/>
            </a:prstGeom>
          </p:spPr>
        </p:pic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FB105615-F1A8-48C4-98D8-C9FB41AB5B6F}"/>
              </a:ext>
            </a:extLst>
          </p:cNvPr>
          <p:cNvSpPr/>
          <p:nvPr/>
        </p:nvSpPr>
        <p:spPr>
          <a:xfrm>
            <a:off x="8928927" y="2268650"/>
            <a:ext cx="2808312" cy="8640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ysClr val="windowText" lastClr="000000"/>
                </a:solidFill>
              </a:rPr>
              <a:t>12 : 2 = 6</a:t>
            </a:r>
            <a:endParaRPr lang="en-US" sz="3600" b="1">
              <a:solidFill>
                <a:sysClr val="windowText" lastClr="000000"/>
              </a:solidFill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2D4AAE65-499D-419E-8DD4-8603A0DD7EC8}"/>
              </a:ext>
            </a:extLst>
          </p:cNvPr>
          <p:cNvSpPr/>
          <p:nvPr/>
        </p:nvSpPr>
        <p:spPr>
          <a:xfrm>
            <a:off x="8858004" y="4850080"/>
            <a:ext cx="2808312" cy="8640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ysClr val="windowText" lastClr="000000"/>
                </a:solidFill>
              </a:rPr>
              <a:t>15 : 3 = 5</a:t>
            </a:r>
            <a:endParaRPr lang="en-US" sz="3600" b="1">
              <a:solidFill>
                <a:sysClr val="windowText" lastClr="000000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F03934FA-A72B-4E83-AE32-32FA70C41EAB}"/>
              </a:ext>
            </a:extLst>
          </p:cNvPr>
          <p:cNvCxnSpPr>
            <a:stCxn id="53" idx="3"/>
            <a:endCxn id="16" idx="1"/>
          </p:cNvCxnSpPr>
          <p:nvPr/>
        </p:nvCxnSpPr>
        <p:spPr>
          <a:xfrm flipV="1">
            <a:off x="7886983" y="2700698"/>
            <a:ext cx="1041944" cy="258143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C3B7CBDD-4514-45FA-A768-DE58015955C7}"/>
              </a:ext>
            </a:extLst>
          </p:cNvPr>
          <p:cNvCxnSpPr>
            <a:endCxn id="55" idx="1"/>
          </p:cNvCxnSpPr>
          <p:nvPr/>
        </p:nvCxnSpPr>
        <p:spPr>
          <a:xfrm>
            <a:off x="7886983" y="2573710"/>
            <a:ext cx="971021" cy="2708418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3354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132057" y="929909"/>
            <a:ext cx="11441759" cy="5883467"/>
            <a:chOff x="341926" y="208486"/>
            <a:chExt cx="11441759" cy="5883467"/>
          </a:xfrm>
        </p:grpSpPr>
        <p:pic>
          <p:nvPicPr>
            <p:cNvPr id="3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4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5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6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7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64" y="-52395"/>
            <a:ext cx="4355558" cy="26515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39021" y="44624"/>
            <a:ext cx="5574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vi-VN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8893" y="974671"/>
            <a:ext cx="2208207" cy="792549"/>
          </a:xfrm>
          <a:prstGeom prst="rect">
            <a:avLst/>
          </a:prstGeom>
        </p:spPr>
      </p:pic>
      <p:pic>
        <p:nvPicPr>
          <p:cNvPr id="11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79411" y="2946401"/>
            <a:ext cx="2523963" cy="2505673"/>
          </a:xfrm>
          <a:prstGeom prst="rect">
            <a:avLst/>
          </a:prstGeom>
        </p:spPr>
      </p:pic>
      <p:pic>
        <p:nvPicPr>
          <p:cNvPr id="12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72957" y="2142491"/>
            <a:ext cx="457240" cy="481626"/>
          </a:xfrm>
          <a:prstGeom prst="rect">
            <a:avLst/>
          </a:prstGeom>
        </p:spPr>
      </p:pic>
      <p:pic>
        <p:nvPicPr>
          <p:cNvPr id="13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72957" y="2624117"/>
            <a:ext cx="1030313" cy="1024217"/>
          </a:xfrm>
          <a:prstGeom prst="rect">
            <a:avLst/>
          </a:prstGeom>
        </p:spPr>
      </p:pic>
      <p:pic>
        <p:nvPicPr>
          <p:cNvPr id="14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86795" y="1132141"/>
            <a:ext cx="896190" cy="1012024"/>
          </a:xfrm>
          <a:prstGeom prst="rect">
            <a:avLst/>
          </a:prstGeom>
        </p:spPr>
      </p:pic>
      <p:pic>
        <p:nvPicPr>
          <p:cNvPr id="15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450216" y="2053466"/>
            <a:ext cx="969348" cy="1091279"/>
          </a:xfrm>
          <a:prstGeom prst="rect">
            <a:avLst/>
          </a:prstGeom>
        </p:spPr>
      </p:pic>
      <p:pic>
        <p:nvPicPr>
          <p:cNvPr id="16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75981" y="24723"/>
            <a:ext cx="768163" cy="883997"/>
          </a:xfrm>
          <a:prstGeom prst="rect">
            <a:avLst/>
          </a:prstGeom>
        </p:spPr>
      </p:pic>
      <p:pic>
        <p:nvPicPr>
          <p:cNvPr id="17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307100" y="67409"/>
            <a:ext cx="768163" cy="890093"/>
          </a:xfrm>
          <a:prstGeom prst="rect">
            <a:avLst/>
          </a:prstGeom>
        </p:spPr>
      </p:pic>
      <p:pic>
        <p:nvPicPr>
          <p:cNvPr id="18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72340" y="2790673"/>
            <a:ext cx="871804" cy="865707"/>
          </a:xfrm>
          <a:prstGeom prst="rect">
            <a:avLst/>
          </a:prstGeom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130131" y="2104206"/>
            <a:ext cx="6981751" cy="1143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81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860185" y="4201694"/>
            <a:ext cx="6979439" cy="2683690"/>
            <a:chOff x="798490" y="2838075"/>
            <a:chExt cx="6980348" cy="268369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490" y="2911551"/>
              <a:ext cx="6980348" cy="2610214"/>
            </a:xfrm>
            <a:prstGeom prst="rect">
              <a:avLst/>
            </a:prstGeom>
          </p:spPr>
        </p:pic>
        <p:sp>
          <p:nvSpPr>
            <p:cNvPr id="20" name="Rounded Rectangle 19"/>
            <p:cNvSpPr/>
            <p:nvPr/>
          </p:nvSpPr>
          <p:spPr>
            <a:xfrm>
              <a:off x="901520" y="2838075"/>
              <a:ext cx="3013655" cy="1124883"/>
            </a:xfrm>
            <a:prstGeom prst="roundRect">
              <a:avLst/>
            </a:prstGeom>
            <a:solidFill>
              <a:srgbClr val="99CCFF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 – 5 =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002932" y="2838075"/>
              <a:ext cx="1316041" cy="11009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60185" y="4201694"/>
            <a:ext cx="6979439" cy="2683690"/>
            <a:chOff x="798490" y="2838075"/>
            <a:chExt cx="6980348" cy="268369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490" y="2911551"/>
              <a:ext cx="6980348" cy="2610214"/>
            </a:xfrm>
            <a:prstGeom prst="rect">
              <a:avLst/>
            </a:prstGeom>
          </p:spPr>
        </p:pic>
        <p:sp>
          <p:nvSpPr>
            <p:cNvPr id="16" name="Rounded Rectangle 15"/>
            <p:cNvSpPr/>
            <p:nvPr/>
          </p:nvSpPr>
          <p:spPr>
            <a:xfrm>
              <a:off x="901520" y="2860470"/>
              <a:ext cx="3013655" cy="1124883"/>
            </a:xfrm>
            <a:prstGeom prst="roundRect">
              <a:avLst/>
            </a:prstGeom>
            <a:solidFill>
              <a:srgbClr val="99CCFF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x 6 =</a:t>
              </a:r>
              <a:endParaRPr lang="en-US" sz="4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002932" y="2838075"/>
              <a:ext cx="1316041" cy="11009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endPara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-5677769" y="4141832"/>
            <a:ext cx="6979439" cy="2683690"/>
            <a:chOff x="798490" y="2838075"/>
            <a:chExt cx="6980348" cy="2683690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490" y="2911551"/>
              <a:ext cx="6980348" cy="2610214"/>
            </a:xfrm>
            <a:prstGeom prst="rect">
              <a:avLst/>
            </a:prstGeom>
          </p:spPr>
        </p:pic>
        <p:sp>
          <p:nvSpPr>
            <p:cNvPr id="76" name="Rounded Rectangle 75"/>
            <p:cNvSpPr/>
            <p:nvPr/>
          </p:nvSpPr>
          <p:spPr>
            <a:xfrm>
              <a:off x="901520" y="2838075"/>
              <a:ext cx="3013655" cy="1124883"/>
            </a:xfrm>
            <a:prstGeom prst="roundRect">
              <a:avLst/>
            </a:prstGeom>
            <a:solidFill>
              <a:srgbClr val="99CCFF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x 6 =</a:t>
              </a:r>
              <a:endParaRPr lang="en-US" sz="4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4002932" y="2838075"/>
              <a:ext cx="1316041" cy="11009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79" name="Rectangle 78"/>
          <p:cNvSpPr/>
          <p:nvPr/>
        </p:nvSpPr>
        <p:spPr>
          <a:xfrm>
            <a:off x="838622" y="200970"/>
            <a:ext cx="2948698" cy="80157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2948698"/>
                      <a:gd name="connsiteY0" fmla="*/ 0 h 801579"/>
                      <a:gd name="connsiteX1" fmla="*/ 2948698 w 2948698"/>
                      <a:gd name="connsiteY1" fmla="*/ 0 h 801579"/>
                      <a:gd name="connsiteX2" fmla="*/ 2948698 w 2948698"/>
                      <a:gd name="connsiteY2" fmla="*/ 801579 h 801579"/>
                      <a:gd name="connsiteX3" fmla="*/ 0 w 2948698"/>
                      <a:gd name="connsiteY3" fmla="*/ 801579 h 801579"/>
                      <a:gd name="connsiteX4" fmla="*/ 0 w 2948698"/>
                      <a:gd name="connsiteY4" fmla="*/ 0 h 801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8698" h="801579" fill="none" extrusionOk="0">
                        <a:moveTo>
                          <a:pt x="0" y="0"/>
                        </a:moveTo>
                        <a:cubicBezTo>
                          <a:pt x="1456912" y="106216"/>
                          <a:pt x="1734285" y="-142119"/>
                          <a:pt x="2948698" y="0"/>
                        </a:cubicBezTo>
                        <a:cubicBezTo>
                          <a:pt x="2906378" y="82764"/>
                          <a:pt x="2972113" y="570508"/>
                          <a:pt x="2948698" y="801579"/>
                        </a:cubicBezTo>
                        <a:cubicBezTo>
                          <a:pt x="1773702" y="772351"/>
                          <a:pt x="733965" y="785885"/>
                          <a:pt x="0" y="801579"/>
                        </a:cubicBezTo>
                        <a:cubicBezTo>
                          <a:pt x="84" y="496612"/>
                          <a:pt x="-20161" y="114976"/>
                          <a:pt x="0" y="0"/>
                        </a:cubicBezTo>
                        <a:close/>
                      </a:path>
                      <a:path w="2948698" h="801579" stroke="0" extrusionOk="0">
                        <a:moveTo>
                          <a:pt x="0" y="0"/>
                        </a:moveTo>
                        <a:cubicBezTo>
                          <a:pt x="726415" y="-71603"/>
                          <a:pt x="2540975" y="126493"/>
                          <a:pt x="2948698" y="0"/>
                        </a:cubicBezTo>
                        <a:cubicBezTo>
                          <a:pt x="2965026" y="211851"/>
                          <a:pt x="2928458" y="616596"/>
                          <a:pt x="2948698" y="801579"/>
                        </a:cubicBezTo>
                        <a:cubicBezTo>
                          <a:pt x="1848169" y="846423"/>
                          <a:pt x="624330" y="644692"/>
                          <a:pt x="0" y="801579"/>
                        </a:cubicBezTo>
                        <a:cubicBezTo>
                          <a:pt x="-69903" y="597505"/>
                          <a:pt x="18068" y="1248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45</a:t>
            </a:r>
            <a:endParaRPr lang="en-US" sz="4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838622" y="1647585"/>
            <a:ext cx="2948698" cy="80157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129880736">
                  <a:custGeom>
                    <a:avLst/>
                    <a:gdLst>
                      <a:gd name="connsiteX0" fmla="*/ 0 w 2948698"/>
                      <a:gd name="connsiteY0" fmla="*/ 0 h 801579"/>
                      <a:gd name="connsiteX1" fmla="*/ 2948698 w 2948698"/>
                      <a:gd name="connsiteY1" fmla="*/ 0 h 801579"/>
                      <a:gd name="connsiteX2" fmla="*/ 2948698 w 2948698"/>
                      <a:gd name="connsiteY2" fmla="*/ 801579 h 801579"/>
                      <a:gd name="connsiteX3" fmla="*/ 0 w 2948698"/>
                      <a:gd name="connsiteY3" fmla="*/ 801579 h 801579"/>
                      <a:gd name="connsiteX4" fmla="*/ 0 w 2948698"/>
                      <a:gd name="connsiteY4" fmla="*/ 0 h 801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8698" h="801579" fill="none" extrusionOk="0">
                        <a:moveTo>
                          <a:pt x="0" y="0"/>
                        </a:moveTo>
                        <a:cubicBezTo>
                          <a:pt x="421052" y="-52728"/>
                          <a:pt x="1782595" y="-50396"/>
                          <a:pt x="2948698" y="0"/>
                        </a:cubicBezTo>
                        <a:cubicBezTo>
                          <a:pt x="2910399" y="256354"/>
                          <a:pt x="2895041" y="719714"/>
                          <a:pt x="2948698" y="801579"/>
                        </a:cubicBezTo>
                        <a:cubicBezTo>
                          <a:pt x="1615175" y="779100"/>
                          <a:pt x="445760" y="871833"/>
                          <a:pt x="0" y="801579"/>
                        </a:cubicBezTo>
                        <a:cubicBezTo>
                          <a:pt x="2394" y="408996"/>
                          <a:pt x="-11017" y="272655"/>
                          <a:pt x="0" y="0"/>
                        </a:cubicBezTo>
                        <a:close/>
                      </a:path>
                      <a:path w="2948698" h="801579" stroke="0" extrusionOk="0">
                        <a:moveTo>
                          <a:pt x="0" y="0"/>
                        </a:moveTo>
                        <a:cubicBezTo>
                          <a:pt x="1177514" y="-78112"/>
                          <a:pt x="1500161" y="-31176"/>
                          <a:pt x="2948698" y="0"/>
                        </a:cubicBezTo>
                        <a:cubicBezTo>
                          <a:pt x="2882910" y="226970"/>
                          <a:pt x="2992817" y="693139"/>
                          <a:pt x="2948698" y="801579"/>
                        </a:cubicBezTo>
                        <a:cubicBezTo>
                          <a:pt x="1843250" y="901113"/>
                          <a:pt x="559033" y="914320"/>
                          <a:pt x="0" y="801579"/>
                        </a:cubicBezTo>
                        <a:cubicBezTo>
                          <a:pt x="-53762" y="639146"/>
                          <a:pt x="1952" y="10039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25</a:t>
            </a:r>
            <a:endParaRPr lang="en-US" sz="4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431382" y="1567233"/>
            <a:ext cx="2948698" cy="80157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904441372">
                  <a:custGeom>
                    <a:avLst/>
                    <a:gdLst>
                      <a:gd name="connsiteX0" fmla="*/ 0 w 2948698"/>
                      <a:gd name="connsiteY0" fmla="*/ 0 h 801579"/>
                      <a:gd name="connsiteX1" fmla="*/ 2948698 w 2948698"/>
                      <a:gd name="connsiteY1" fmla="*/ 0 h 801579"/>
                      <a:gd name="connsiteX2" fmla="*/ 2948698 w 2948698"/>
                      <a:gd name="connsiteY2" fmla="*/ 801579 h 801579"/>
                      <a:gd name="connsiteX3" fmla="*/ 0 w 2948698"/>
                      <a:gd name="connsiteY3" fmla="*/ 801579 h 801579"/>
                      <a:gd name="connsiteX4" fmla="*/ 0 w 2948698"/>
                      <a:gd name="connsiteY4" fmla="*/ 0 h 801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8698" h="801579" fill="none" extrusionOk="0">
                        <a:moveTo>
                          <a:pt x="0" y="0"/>
                        </a:moveTo>
                        <a:cubicBezTo>
                          <a:pt x="961502" y="62825"/>
                          <a:pt x="1876957" y="35625"/>
                          <a:pt x="2948698" y="0"/>
                        </a:cubicBezTo>
                        <a:cubicBezTo>
                          <a:pt x="2899077" y="354360"/>
                          <a:pt x="2895330" y="502673"/>
                          <a:pt x="2948698" y="801579"/>
                        </a:cubicBezTo>
                        <a:cubicBezTo>
                          <a:pt x="1791020" y="969426"/>
                          <a:pt x="1327100" y="906401"/>
                          <a:pt x="0" y="801579"/>
                        </a:cubicBezTo>
                        <a:cubicBezTo>
                          <a:pt x="50918" y="629120"/>
                          <a:pt x="-20911" y="388267"/>
                          <a:pt x="0" y="0"/>
                        </a:cubicBezTo>
                        <a:close/>
                      </a:path>
                      <a:path w="2948698" h="801579" stroke="0" extrusionOk="0">
                        <a:moveTo>
                          <a:pt x="0" y="0"/>
                        </a:moveTo>
                        <a:cubicBezTo>
                          <a:pt x="1053000" y="-169207"/>
                          <a:pt x="2073372" y="-118816"/>
                          <a:pt x="2948698" y="0"/>
                        </a:cubicBezTo>
                        <a:cubicBezTo>
                          <a:pt x="2898505" y="370144"/>
                          <a:pt x="2942915" y="422870"/>
                          <a:pt x="2948698" y="801579"/>
                        </a:cubicBezTo>
                        <a:cubicBezTo>
                          <a:pt x="2031516" y="717390"/>
                          <a:pt x="1284004" y="752148"/>
                          <a:pt x="0" y="801579"/>
                        </a:cubicBezTo>
                        <a:cubicBezTo>
                          <a:pt x="68553" y="713215"/>
                          <a:pt x="18830" y="11182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30</a:t>
            </a:r>
            <a:endParaRPr lang="en-US" sz="4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09210" y="200970"/>
            <a:ext cx="2948698" cy="80157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435216834">
                  <a:custGeom>
                    <a:avLst/>
                    <a:gdLst>
                      <a:gd name="connsiteX0" fmla="*/ 0 w 2948698"/>
                      <a:gd name="connsiteY0" fmla="*/ 0 h 801579"/>
                      <a:gd name="connsiteX1" fmla="*/ 2948698 w 2948698"/>
                      <a:gd name="connsiteY1" fmla="*/ 0 h 801579"/>
                      <a:gd name="connsiteX2" fmla="*/ 2948698 w 2948698"/>
                      <a:gd name="connsiteY2" fmla="*/ 801579 h 801579"/>
                      <a:gd name="connsiteX3" fmla="*/ 0 w 2948698"/>
                      <a:gd name="connsiteY3" fmla="*/ 801579 h 801579"/>
                      <a:gd name="connsiteX4" fmla="*/ 0 w 2948698"/>
                      <a:gd name="connsiteY4" fmla="*/ 0 h 801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8698" h="801579" fill="none" extrusionOk="0">
                        <a:moveTo>
                          <a:pt x="0" y="0"/>
                        </a:moveTo>
                        <a:cubicBezTo>
                          <a:pt x="1015030" y="15030"/>
                          <a:pt x="2085822" y="-127825"/>
                          <a:pt x="2948698" y="0"/>
                        </a:cubicBezTo>
                        <a:cubicBezTo>
                          <a:pt x="2991315" y="352523"/>
                          <a:pt x="2886801" y="426442"/>
                          <a:pt x="2948698" y="801579"/>
                        </a:cubicBezTo>
                        <a:cubicBezTo>
                          <a:pt x="2077089" y="718951"/>
                          <a:pt x="1069435" y="689087"/>
                          <a:pt x="0" y="801579"/>
                        </a:cubicBezTo>
                        <a:cubicBezTo>
                          <a:pt x="-41881" y="635044"/>
                          <a:pt x="-64526" y="214753"/>
                          <a:pt x="0" y="0"/>
                        </a:cubicBezTo>
                        <a:close/>
                      </a:path>
                      <a:path w="2948698" h="801579" stroke="0" extrusionOk="0">
                        <a:moveTo>
                          <a:pt x="0" y="0"/>
                        </a:moveTo>
                        <a:cubicBezTo>
                          <a:pt x="625056" y="62897"/>
                          <a:pt x="1527105" y="119298"/>
                          <a:pt x="2948698" y="0"/>
                        </a:cubicBezTo>
                        <a:cubicBezTo>
                          <a:pt x="2943438" y="122244"/>
                          <a:pt x="2898391" y="630642"/>
                          <a:pt x="2948698" y="801579"/>
                        </a:cubicBezTo>
                        <a:cubicBezTo>
                          <a:pt x="2257754" y="771207"/>
                          <a:pt x="1287486" y="906733"/>
                          <a:pt x="0" y="801579"/>
                        </a:cubicBezTo>
                        <a:cubicBezTo>
                          <a:pt x="29885" y="535151"/>
                          <a:pt x="-26455" y="14671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35</a:t>
            </a:r>
            <a:endParaRPr lang="en-US" sz="4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6192147-4791-48A5-AAB0-8269BE48EEE4}"/>
              </a:ext>
            </a:extLst>
          </p:cNvPr>
          <p:cNvSpPr/>
          <p:nvPr/>
        </p:nvSpPr>
        <p:spPr>
          <a:xfrm>
            <a:off x="1990750" y="764704"/>
            <a:ext cx="4320480" cy="11248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6 = 30</a:t>
            </a:r>
          </a:p>
        </p:txBody>
      </p:sp>
    </p:spTree>
    <p:extLst>
      <p:ext uri="{BB962C8B-B14F-4D97-AF65-F5344CB8AC3E}">
        <p14:creationId xmlns:p14="http://schemas.microsoft.com/office/powerpoint/2010/main" val="1714216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022E-16 L 0.69974 0.0125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371 L 1.08894 0.02315 " pathEditMode="relative" rAng="0" ptsTypes="AA">
                                      <p:cBhvr>
                                        <p:cTn id="34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66" y="97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79" grpId="0" bldLvl="0" animBg="1"/>
      <p:bldP spid="80" grpId="0" bldLvl="0" animBg="1"/>
      <p:bldP spid="81" grpId="0" bldLvl="0" animBg="1"/>
      <p:bldP spid="81" grpId="1" animBg="1"/>
      <p:bldP spid="31" grpId="0" bldLvl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40975223-FD45-4B0A-A6D2-104741CD792B}"/>
              </a:ext>
            </a:extLst>
          </p:cNvPr>
          <p:cNvGrpSpPr/>
          <p:nvPr/>
        </p:nvGrpSpPr>
        <p:grpSpPr>
          <a:xfrm>
            <a:off x="2860185" y="4201694"/>
            <a:ext cx="6979439" cy="2683690"/>
            <a:chOff x="798490" y="2838075"/>
            <a:chExt cx="6980348" cy="268369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FBFE44DE-F988-4FC2-8B9F-2810F191E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490" y="2911551"/>
              <a:ext cx="6980348" cy="2610214"/>
            </a:xfrm>
            <a:prstGeom prst="rect">
              <a:avLst/>
            </a:prstGeom>
          </p:spPr>
        </p:pic>
        <p:sp>
          <p:nvSpPr>
            <p:cNvPr id="25" name="Rounded Rectangle 15">
              <a:extLst>
                <a:ext uri="{FF2B5EF4-FFF2-40B4-BE49-F238E27FC236}">
                  <a16:creationId xmlns:a16="http://schemas.microsoft.com/office/drawing/2014/main" xmlns="" id="{6CF5D1E5-B8BA-4553-9937-EDA65D51A46C}"/>
                </a:ext>
              </a:extLst>
            </p:cNvPr>
            <p:cNvSpPr/>
            <p:nvPr/>
          </p:nvSpPr>
          <p:spPr>
            <a:xfrm>
              <a:off x="901520" y="2838075"/>
              <a:ext cx="3013655" cy="1124883"/>
            </a:xfrm>
            <a:prstGeom prst="roundRect">
              <a:avLst/>
            </a:prstGeom>
            <a:solidFill>
              <a:srgbClr val="99CCFF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x 3 =</a:t>
              </a:r>
              <a:endParaRPr lang="en-US" sz="4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ounded Rectangle 16">
              <a:extLst>
                <a:ext uri="{FF2B5EF4-FFF2-40B4-BE49-F238E27FC236}">
                  <a16:creationId xmlns:a16="http://schemas.microsoft.com/office/drawing/2014/main" xmlns="" id="{022096CF-1D12-475E-9B0F-4878EA6A4059}"/>
                </a:ext>
              </a:extLst>
            </p:cNvPr>
            <p:cNvSpPr/>
            <p:nvPr/>
          </p:nvSpPr>
          <p:spPr>
            <a:xfrm>
              <a:off x="4002932" y="2838075"/>
              <a:ext cx="1316041" cy="11009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  <a:endPara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1E0ED81C-8031-4078-8338-C04FF48DFF1E}"/>
              </a:ext>
            </a:extLst>
          </p:cNvPr>
          <p:cNvGrpSpPr/>
          <p:nvPr/>
        </p:nvGrpSpPr>
        <p:grpSpPr>
          <a:xfrm>
            <a:off x="2860185" y="4186193"/>
            <a:ext cx="6979439" cy="2699191"/>
            <a:chOff x="798490" y="2822574"/>
            <a:chExt cx="6980348" cy="269919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803985D2-211A-43AB-A3DE-7608B7C8B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490" y="2911551"/>
              <a:ext cx="6980348" cy="2610214"/>
            </a:xfrm>
            <a:prstGeom prst="rect">
              <a:avLst/>
            </a:prstGeom>
          </p:spPr>
        </p:pic>
        <p:sp>
          <p:nvSpPr>
            <p:cNvPr id="21" name="Rounded Rectangle 19">
              <a:extLst>
                <a:ext uri="{FF2B5EF4-FFF2-40B4-BE49-F238E27FC236}">
                  <a16:creationId xmlns:a16="http://schemas.microsoft.com/office/drawing/2014/main" xmlns="" id="{2F9BDB10-4BBA-4FA0-B95B-5D1A3A50DFFB}"/>
                </a:ext>
              </a:extLst>
            </p:cNvPr>
            <p:cNvSpPr/>
            <p:nvPr/>
          </p:nvSpPr>
          <p:spPr>
            <a:xfrm>
              <a:off x="901520" y="2838075"/>
              <a:ext cx="3013655" cy="1124883"/>
            </a:xfrm>
            <a:prstGeom prst="roundRect">
              <a:avLst/>
            </a:prstGeom>
            <a:solidFill>
              <a:srgbClr val="99CCFF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x 3 </a:t>
              </a:r>
              <a:r>
                <a:rPr lang="en-US" sz="44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22" name="Rounded Rectangle 20">
              <a:extLst>
                <a:ext uri="{FF2B5EF4-FFF2-40B4-BE49-F238E27FC236}">
                  <a16:creationId xmlns:a16="http://schemas.microsoft.com/office/drawing/2014/main" xmlns="" id="{5169F20F-A83C-41C3-8FA6-A2406F58CC25}"/>
                </a:ext>
              </a:extLst>
            </p:cNvPr>
            <p:cNvSpPr/>
            <p:nvPr/>
          </p:nvSpPr>
          <p:spPr>
            <a:xfrm>
              <a:off x="4033137" y="2822574"/>
              <a:ext cx="1316041" cy="11009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49EB6E0-7A82-4598-B9D7-BF043BC30870}"/>
              </a:ext>
            </a:extLst>
          </p:cNvPr>
          <p:cNvGrpSpPr/>
          <p:nvPr/>
        </p:nvGrpSpPr>
        <p:grpSpPr>
          <a:xfrm>
            <a:off x="-5677769" y="4141832"/>
            <a:ext cx="6979439" cy="2683690"/>
            <a:chOff x="798490" y="2838075"/>
            <a:chExt cx="6980348" cy="268369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D25982C6-4108-4BDA-8D93-14470EA0F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490" y="2911551"/>
              <a:ext cx="6980348" cy="2610214"/>
            </a:xfrm>
            <a:prstGeom prst="rect">
              <a:avLst/>
            </a:prstGeom>
          </p:spPr>
        </p:pic>
        <p:sp>
          <p:nvSpPr>
            <p:cNvPr id="29" name="Rounded Rectangle 75">
              <a:extLst>
                <a:ext uri="{FF2B5EF4-FFF2-40B4-BE49-F238E27FC236}">
                  <a16:creationId xmlns:a16="http://schemas.microsoft.com/office/drawing/2014/main" xmlns="" id="{A405C479-D618-4088-A07F-26224BA3DF6B}"/>
                </a:ext>
              </a:extLst>
            </p:cNvPr>
            <p:cNvSpPr/>
            <p:nvPr/>
          </p:nvSpPr>
          <p:spPr>
            <a:xfrm>
              <a:off x="901520" y="2838075"/>
              <a:ext cx="3013655" cy="1124883"/>
            </a:xfrm>
            <a:prstGeom prst="roundRect">
              <a:avLst/>
            </a:prstGeom>
            <a:solidFill>
              <a:srgbClr val="99CCFF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x 3 =</a:t>
              </a:r>
              <a:endParaRPr lang="en-US" sz="4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ounded Rectangle 77">
              <a:extLst>
                <a:ext uri="{FF2B5EF4-FFF2-40B4-BE49-F238E27FC236}">
                  <a16:creationId xmlns:a16="http://schemas.microsoft.com/office/drawing/2014/main" xmlns="" id="{28E34BC1-86C1-4E96-9774-DF1EA6EF13E2}"/>
                </a:ext>
              </a:extLst>
            </p:cNvPr>
            <p:cNvSpPr/>
            <p:nvPr/>
          </p:nvSpPr>
          <p:spPr>
            <a:xfrm>
              <a:off x="4002932" y="2838075"/>
              <a:ext cx="1316041" cy="11009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6EF8D0DD-A60C-4F9A-BEBA-13B3D6374333}"/>
              </a:ext>
            </a:extLst>
          </p:cNvPr>
          <p:cNvSpPr/>
          <p:nvPr/>
        </p:nvSpPr>
        <p:spPr>
          <a:xfrm>
            <a:off x="8365275" y="1767558"/>
            <a:ext cx="2948698" cy="80157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2948698"/>
                      <a:gd name="connsiteY0" fmla="*/ 0 h 801579"/>
                      <a:gd name="connsiteX1" fmla="*/ 2948698 w 2948698"/>
                      <a:gd name="connsiteY1" fmla="*/ 0 h 801579"/>
                      <a:gd name="connsiteX2" fmla="*/ 2948698 w 2948698"/>
                      <a:gd name="connsiteY2" fmla="*/ 801579 h 801579"/>
                      <a:gd name="connsiteX3" fmla="*/ 0 w 2948698"/>
                      <a:gd name="connsiteY3" fmla="*/ 801579 h 801579"/>
                      <a:gd name="connsiteX4" fmla="*/ 0 w 2948698"/>
                      <a:gd name="connsiteY4" fmla="*/ 0 h 801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8698" h="801579" fill="none" extrusionOk="0">
                        <a:moveTo>
                          <a:pt x="0" y="0"/>
                        </a:moveTo>
                        <a:cubicBezTo>
                          <a:pt x="1456912" y="106216"/>
                          <a:pt x="1734285" y="-142119"/>
                          <a:pt x="2948698" y="0"/>
                        </a:cubicBezTo>
                        <a:cubicBezTo>
                          <a:pt x="2906378" y="82764"/>
                          <a:pt x="2972113" y="570508"/>
                          <a:pt x="2948698" y="801579"/>
                        </a:cubicBezTo>
                        <a:cubicBezTo>
                          <a:pt x="1773702" y="772351"/>
                          <a:pt x="733965" y="785885"/>
                          <a:pt x="0" y="801579"/>
                        </a:cubicBezTo>
                        <a:cubicBezTo>
                          <a:pt x="84" y="496612"/>
                          <a:pt x="-20161" y="114976"/>
                          <a:pt x="0" y="0"/>
                        </a:cubicBezTo>
                        <a:close/>
                      </a:path>
                      <a:path w="2948698" h="801579" stroke="0" extrusionOk="0">
                        <a:moveTo>
                          <a:pt x="0" y="0"/>
                        </a:moveTo>
                        <a:cubicBezTo>
                          <a:pt x="726415" y="-71603"/>
                          <a:pt x="2540975" y="126493"/>
                          <a:pt x="2948698" y="0"/>
                        </a:cubicBezTo>
                        <a:cubicBezTo>
                          <a:pt x="2965026" y="211851"/>
                          <a:pt x="2928458" y="616596"/>
                          <a:pt x="2948698" y="801579"/>
                        </a:cubicBezTo>
                        <a:cubicBezTo>
                          <a:pt x="1848169" y="846423"/>
                          <a:pt x="624330" y="644692"/>
                          <a:pt x="0" y="801579"/>
                        </a:cubicBezTo>
                        <a:cubicBezTo>
                          <a:pt x="-69903" y="597505"/>
                          <a:pt x="18068" y="1248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20</a:t>
            </a:r>
            <a:endParaRPr lang="en-US" sz="4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353C5EEB-F3B6-4584-8C72-C24E874F90C2}"/>
              </a:ext>
            </a:extLst>
          </p:cNvPr>
          <p:cNvSpPr/>
          <p:nvPr/>
        </p:nvSpPr>
        <p:spPr>
          <a:xfrm>
            <a:off x="4794687" y="1767559"/>
            <a:ext cx="2948698" cy="80157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129880736">
                  <a:custGeom>
                    <a:avLst/>
                    <a:gdLst>
                      <a:gd name="connsiteX0" fmla="*/ 0 w 2948698"/>
                      <a:gd name="connsiteY0" fmla="*/ 0 h 801579"/>
                      <a:gd name="connsiteX1" fmla="*/ 2948698 w 2948698"/>
                      <a:gd name="connsiteY1" fmla="*/ 0 h 801579"/>
                      <a:gd name="connsiteX2" fmla="*/ 2948698 w 2948698"/>
                      <a:gd name="connsiteY2" fmla="*/ 801579 h 801579"/>
                      <a:gd name="connsiteX3" fmla="*/ 0 w 2948698"/>
                      <a:gd name="connsiteY3" fmla="*/ 801579 h 801579"/>
                      <a:gd name="connsiteX4" fmla="*/ 0 w 2948698"/>
                      <a:gd name="connsiteY4" fmla="*/ 0 h 801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8698" h="801579" fill="none" extrusionOk="0">
                        <a:moveTo>
                          <a:pt x="0" y="0"/>
                        </a:moveTo>
                        <a:cubicBezTo>
                          <a:pt x="421052" y="-52728"/>
                          <a:pt x="1782595" y="-50396"/>
                          <a:pt x="2948698" y="0"/>
                        </a:cubicBezTo>
                        <a:cubicBezTo>
                          <a:pt x="2910399" y="256354"/>
                          <a:pt x="2895041" y="719714"/>
                          <a:pt x="2948698" y="801579"/>
                        </a:cubicBezTo>
                        <a:cubicBezTo>
                          <a:pt x="1615175" y="779100"/>
                          <a:pt x="445760" y="871833"/>
                          <a:pt x="0" y="801579"/>
                        </a:cubicBezTo>
                        <a:cubicBezTo>
                          <a:pt x="2394" y="408996"/>
                          <a:pt x="-11017" y="272655"/>
                          <a:pt x="0" y="0"/>
                        </a:cubicBezTo>
                        <a:close/>
                      </a:path>
                      <a:path w="2948698" h="801579" stroke="0" extrusionOk="0">
                        <a:moveTo>
                          <a:pt x="0" y="0"/>
                        </a:moveTo>
                        <a:cubicBezTo>
                          <a:pt x="1177514" y="-78112"/>
                          <a:pt x="1500161" y="-31176"/>
                          <a:pt x="2948698" y="0"/>
                        </a:cubicBezTo>
                        <a:cubicBezTo>
                          <a:pt x="2882910" y="226970"/>
                          <a:pt x="2992817" y="693139"/>
                          <a:pt x="2948698" y="801579"/>
                        </a:cubicBezTo>
                        <a:cubicBezTo>
                          <a:pt x="1843250" y="901113"/>
                          <a:pt x="559033" y="914320"/>
                          <a:pt x="0" y="801579"/>
                        </a:cubicBezTo>
                        <a:cubicBezTo>
                          <a:pt x="-53762" y="639146"/>
                          <a:pt x="1952" y="10039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25</a:t>
            </a:r>
            <a:endParaRPr lang="en-US" sz="4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302B632B-F5C6-4632-A05C-06B4CF1E0E37}"/>
              </a:ext>
            </a:extLst>
          </p:cNvPr>
          <p:cNvSpPr/>
          <p:nvPr/>
        </p:nvSpPr>
        <p:spPr>
          <a:xfrm>
            <a:off x="4705707" y="331413"/>
            <a:ext cx="2948698" cy="80157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904441372">
                  <a:custGeom>
                    <a:avLst/>
                    <a:gdLst>
                      <a:gd name="connsiteX0" fmla="*/ 0 w 2948698"/>
                      <a:gd name="connsiteY0" fmla="*/ 0 h 801579"/>
                      <a:gd name="connsiteX1" fmla="*/ 2948698 w 2948698"/>
                      <a:gd name="connsiteY1" fmla="*/ 0 h 801579"/>
                      <a:gd name="connsiteX2" fmla="*/ 2948698 w 2948698"/>
                      <a:gd name="connsiteY2" fmla="*/ 801579 h 801579"/>
                      <a:gd name="connsiteX3" fmla="*/ 0 w 2948698"/>
                      <a:gd name="connsiteY3" fmla="*/ 801579 h 801579"/>
                      <a:gd name="connsiteX4" fmla="*/ 0 w 2948698"/>
                      <a:gd name="connsiteY4" fmla="*/ 0 h 801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8698" h="801579" fill="none" extrusionOk="0">
                        <a:moveTo>
                          <a:pt x="0" y="0"/>
                        </a:moveTo>
                        <a:cubicBezTo>
                          <a:pt x="961502" y="62825"/>
                          <a:pt x="1876957" y="35625"/>
                          <a:pt x="2948698" y="0"/>
                        </a:cubicBezTo>
                        <a:cubicBezTo>
                          <a:pt x="2899077" y="354360"/>
                          <a:pt x="2895330" y="502673"/>
                          <a:pt x="2948698" y="801579"/>
                        </a:cubicBezTo>
                        <a:cubicBezTo>
                          <a:pt x="1791020" y="969426"/>
                          <a:pt x="1327100" y="906401"/>
                          <a:pt x="0" y="801579"/>
                        </a:cubicBezTo>
                        <a:cubicBezTo>
                          <a:pt x="50918" y="629120"/>
                          <a:pt x="-20911" y="388267"/>
                          <a:pt x="0" y="0"/>
                        </a:cubicBezTo>
                        <a:close/>
                      </a:path>
                      <a:path w="2948698" h="801579" stroke="0" extrusionOk="0">
                        <a:moveTo>
                          <a:pt x="0" y="0"/>
                        </a:moveTo>
                        <a:cubicBezTo>
                          <a:pt x="1053000" y="-169207"/>
                          <a:pt x="2073372" y="-118816"/>
                          <a:pt x="2948698" y="0"/>
                        </a:cubicBezTo>
                        <a:cubicBezTo>
                          <a:pt x="2898505" y="370144"/>
                          <a:pt x="2942915" y="422870"/>
                          <a:pt x="2948698" y="801579"/>
                        </a:cubicBezTo>
                        <a:cubicBezTo>
                          <a:pt x="2031516" y="717390"/>
                          <a:pt x="1284004" y="752148"/>
                          <a:pt x="0" y="801579"/>
                        </a:cubicBezTo>
                        <a:cubicBezTo>
                          <a:pt x="68553" y="713215"/>
                          <a:pt x="18830" y="11182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15</a:t>
            </a:r>
            <a:endParaRPr lang="en-US" sz="4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E6B92845-E9F9-486C-A368-C7100FE290BE}"/>
              </a:ext>
            </a:extLst>
          </p:cNvPr>
          <p:cNvSpPr/>
          <p:nvPr/>
        </p:nvSpPr>
        <p:spPr>
          <a:xfrm>
            <a:off x="8365275" y="320944"/>
            <a:ext cx="2948698" cy="80157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435216834">
                  <a:custGeom>
                    <a:avLst/>
                    <a:gdLst>
                      <a:gd name="connsiteX0" fmla="*/ 0 w 2948698"/>
                      <a:gd name="connsiteY0" fmla="*/ 0 h 801579"/>
                      <a:gd name="connsiteX1" fmla="*/ 2948698 w 2948698"/>
                      <a:gd name="connsiteY1" fmla="*/ 0 h 801579"/>
                      <a:gd name="connsiteX2" fmla="*/ 2948698 w 2948698"/>
                      <a:gd name="connsiteY2" fmla="*/ 801579 h 801579"/>
                      <a:gd name="connsiteX3" fmla="*/ 0 w 2948698"/>
                      <a:gd name="connsiteY3" fmla="*/ 801579 h 801579"/>
                      <a:gd name="connsiteX4" fmla="*/ 0 w 2948698"/>
                      <a:gd name="connsiteY4" fmla="*/ 0 h 801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8698" h="801579" fill="none" extrusionOk="0">
                        <a:moveTo>
                          <a:pt x="0" y="0"/>
                        </a:moveTo>
                        <a:cubicBezTo>
                          <a:pt x="1015030" y="15030"/>
                          <a:pt x="2085822" y="-127825"/>
                          <a:pt x="2948698" y="0"/>
                        </a:cubicBezTo>
                        <a:cubicBezTo>
                          <a:pt x="2991315" y="352523"/>
                          <a:pt x="2886801" y="426442"/>
                          <a:pt x="2948698" y="801579"/>
                        </a:cubicBezTo>
                        <a:cubicBezTo>
                          <a:pt x="2077089" y="718951"/>
                          <a:pt x="1069435" y="689087"/>
                          <a:pt x="0" y="801579"/>
                        </a:cubicBezTo>
                        <a:cubicBezTo>
                          <a:pt x="-41881" y="635044"/>
                          <a:pt x="-64526" y="214753"/>
                          <a:pt x="0" y="0"/>
                        </a:cubicBezTo>
                        <a:close/>
                      </a:path>
                      <a:path w="2948698" h="801579" stroke="0" extrusionOk="0">
                        <a:moveTo>
                          <a:pt x="0" y="0"/>
                        </a:moveTo>
                        <a:cubicBezTo>
                          <a:pt x="625056" y="62897"/>
                          <a:pt x="1527105" y="119298"/>
                          <a:pt x="2948698" y="0"/>
                        </a:cubicBezTo>
                        <a:cubicBezTo>
                          <a:pt x="2943438" y="122244"/>
                          <a:pt x="2898391" y="630642"/>
                          <a:pt x="2948698" y="801579"/>
                        </a:cubicBezTo>
                        <a:cubicBezTo>
                          <a:pt x="2257754" y="771207"/>
                          <a:pt x="1287486" y="906733"/>
                          <a:pt x="0" y="801579"/>
                        </a:cubicBezTo>
                        <a:cubicBezTo>
                          <a:pt x="29885" y="535151"/>
                          <a:pt x="-26455" y="14671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35</a:t>
            </a:r>
            <a:endParaRPr lang="en-US" sz="4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F589EC84-944B-4584-B994-C6EE45F4C3A7}"/>
              </a:ext>
            </a:extLst>
          </p:cNvPr>
          <p:cNvSpPr/>
          <p:nvPr/>
        </p:nvSpPr>
        <p:spPr>
          <a:xfrm>
            <a:off x="5946815" y="884678"/>
            <a:ext cx="4320480" cy="11248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3 = 15</a:t>
            </a:r>
          </a:p>
        </p:txBody>
      </p:sp>
    </p:spTree>
    <p:extLst>
      <p:ext uri="{BB962C8B-B14F-4D97-AF65-F5344CB8AC3E}">
        <p14:creationId xmlns:p14="http://schemas.microsoft.com/office/powerpoint/2010/main" val="13474349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022E-16 L 0.69974 0.0125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371 L 1.08894 0.02315 " pathEditMode="relative" rAng="0" ptsTypes="AA">
                                      <p:cBhvr>
                                        <p:cTn id="34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66" y="97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6" grpId="0" bldLvl="0" animBg="1"/>
      <p:bldP spid="47" grpId="0" bldLvl="0" animBg="1"/>
      <p:bldP spid="48" grpId="0" bldLvl="0" animBg="1"/>
      <p:bldP spid="48" grpId="1" animBg="1"/>
      <p:bldP spid="49" grpId="0" bldLvl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5F5E4AEB-9401-46D4-A076-93EFD479C823}"/>
              </a:ext>
            </a:extLst>
          </p:cNvPr>
          <p:cNvGrpSpPr/>
          <p:nvPr/>
        </p:nvGrpSpPr>
        <p:grpSpPr>
          <a:xfrm>
            <a:off x="2860185" y="4201694"/>
            <a:ext cx="6979439" cy="2683690"/>
            <a:chOff x="798490" y="2838075"/>
            <a:chExt cx="6980348" cy="2683690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449364A9-C222-4DB5-8F2C-2C6E6C33B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490" y="2911551"/>
              <a:ext cx="6980348" cy="2610214"/>
            </a:xfrm>
            <a:prstGeom prst="rect">
              <a:avLst/>
            </a:prstGeom>
          </p:spPr>
        </p:pic>
        <p:sp>
          <p:nvSpPr>
            <p:cNvPr id="40" name="Rounded Rectangle 15">
              <a:extLst>
                <a:ext uri="{FF2B5EF4-FFF2-40B4-BE49-F238E27FC236}">
                  <a16:creationId xmlns:a16="http://schemas.microsoft.com/office/drawing/2014/main" xmlns="" id="{88F96EB5-EB37-4B37-BBBD-ECA88C802C82}"/>
                </a:ext>
              </a:extLst>
            </p:cNvPr>
            <p:cNvSpPr/>
            <p:nvPr/>
          </p:nvSpPr>
          <p:spPr>
            <a:xfrm>
              <a:off x="901520" y="2838075"/>
              <a:ext cx="3013655" cy="1124883"/>
            </a:xfrm>
            <a:prstGeom prst="roundRect">
              <a:avLst/>
            </a:prstGeom>
            <a:solidFill>
              <a:srgbClr val="99CCFF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kg x 5 =</a:t>
              </a:r>
              <a:endParaRPr lang="en-US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ounded Rectangle 16">
              <a:extLst>
                <a:ext uri="{FF2B5EF4-FFF2-40B4-BE49-F238E27FC236}">
                  <a16:creationId xmlns:a16="http://schemas.microsoft.com/office/drawing/2014/main" xmlns="" id="{252FF875-DD4D-44F2-B185-7E498423BB7D}"/>
                </a:ext>
              </a:extLst>
            </p:cNvPr>
            <p:cNvSpPr/>
            <p:nvPr/>
          </p:nvSpPr>
          <p:spPr>
            <a:xfrm>
              <a:off x="4002931" y="2838075"/>
              <a:ext cx="1573992" cy="11009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 kg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295C4241-94D1-4D05-A68B-F494B230B383}"/>
              </a:ext>
            </a:extLst>
          </p:cNvPr>
          <p:cNvGrpSpPr/>
          <p:nvPr/>
        </p:nvGrpSpPr>
        <p:grpSpPr>
          <a:xfrm>
            <a:off x="2860185" y="4201694"/>
            <a:ext cx="6979439" cy="2683690"/>
            <a:chOff x="798490" y="2838075"/>
            <a:chExt cx="6980348" cy="268369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3FAE2E65-F0B6-48D9-BEFF-B910B0FE3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490" y="2911551"/>
              <a:ext cx="6980348" cy="2610214"/>
            </a:xfrm>
            <a:prstGeom prst="rect">
              <a:avLst/>
            </a:prstGeom>
          </p:spPr>
        </p:pic>
        <p:sp>
          <p:nvSpPr>
            <p:cNvPr id="36" name="Rounded Rectangle 19">
              <a:extLst>
                <a:ext uri="{FF2B5EF4-FFF2-40B4-BE49-F238E27FC236}">
                  <a16:creationId xmlns:a16="http://schemas.microsoft.com/office/drawing/2014/main" xmlns="" id="{36372F4D-E7D7-4E46-BF45-4B6F48BA51DB}"/>
                </a:ext>
              </a:extLst>
            </p:cNvPr>
            <p:cNvSpPr/>
            <p:nvPr/>
          </p:nvSpPr>
          <p:spPr>
            <a:xfrm>
              <a:off x="901520" y="2838075"/>
              <a:ext cx="3013655" cy="1124883"/>
            </a:xfrm>
            <a:prstGeom prst="roundRect">
              <a:avLst/>
            </a:prstGeom>
            <a:solidFill>
              <a:srgbClr val="99CCFF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kg x 5 =  </a:t>
              </a:r>
              <a:endParaRPr lang="en-US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ounded Rectangle 20">
              <a:extLst>
                <a:ext uri="{FF2B5EF4-FFF2-40B4-BE49-F238E27FC236}">
                  <a16:creationId xmlns:a16="http://schemas.microsoft.com/office/drawing/2014/main" xmlns="" id="{5E93C523-0A10-4B37-B1E5-8BBE170B723A}"/>
                </a:ext>
              </a:extLst>
            </p:cNvPr>
            <p:cNvSpPr/>
            <p:nvPr/>
          </p:nvSpPr>
          <p:spPr>
            <a:xfrm>
              <a:off x="4002932" y="2838075"/>
              <a:ext cx="1316041" cy="11009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8FFF1DF4-C89E-411D-9CB0-B2B599BA0029}"/>
              </a:ext>
            </a:extLst>
          </p:cNvPr>
          <p:cNvGrpSpPr/>
          <p:nvPr/>
        </p:nvGrpSpPr>
        <p:grpSpPr>
          <a:xfrm>
            <a:off x="-5677769" y="4141832"/>
            <a:ext cx="6979439" cy="2683690"/>
            <a:chOff x="798490" y="2838075"/>
            <a:chExt cx="6980348" cy="268369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F438CFB7-7D2F-4821-A246-E62244E57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490" y="2911551"/>
              <a:ext cx="6980348" cy="2610214"/>
            </a:xfrm>
            <a:prstGeom prst="rect">
              <a:avLst/>
            </a:prstGeom>
          </p:spPr>
        </p:pic>
        <p:sp>
          <p:nvSpPr>
            <p:cNvPr id="44" name="Rounded Rectangle 75">
              <a:extLst>
                <a:ext uri="{FF2B5EF4-FFF2-40B4-BE49-F238E27FC236}">
                  <a16:creationId xmlns:a16="http://schemas.microsoft.com/office/drawing/2014/main" xmlns="" id="{D352538D-4251-461A-8807-DD23D84E445D}"/>
                </a:ext>
              </a:extLst>
            </p:cNvPr>
            <p:cNvSpPr/>
            <p:nvPr/>
          </p:nvSpPr>
          <p:spPr>
            <a:xfrm>
              <a:off x="901520" y="2838075"/>
              <a:ext cx="3013655" cy="1124883"/>
            </a:xfrm>
            <a:prstGeom prst="roundRect">
              <a:avLst/>
            </a:prstGeom>
            <a:solidFill>
              <a:srgbClr val="99CCFF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kg x 5 =  </a:t>
              </a:r>
              <a:endParaRPr lang="en-US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ounded Rectangle 77">
              <a:extLst>
                <a:ext uri="{FF2B5EF4-FFF2-40B4-BE49-F238E27FC236}">
                  <a16:creationId xmlns:a16="http://schemas.microsoft.com/office/drawing/2014/main" xmlns="" id="{4E0BFA33-E4C8-43D4-BD39-7247D90F0C91}"/>
                </a:ext>
              </a:extLst>
            </p:cNvPr>
            <p:cNvSpPr/>
            <p:nvPr/>
          </p:nvSpPr>
          <p:spPr>
            <a:xfrm>
              <a:off x="4002932" y="2838075"/>
              <a:ext cx="1316041" cy="11009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90C1EEC5-4CDB-43FB-9E91-F992C1872867}"/>
              </a:ext>
            </a:extLst>
          </p:cNvPr>
          <p:cNvSpPr/>
          <p:nvPr/>
        </p:nvSpPr>
        <p:spPr>
          <a:xfrm>
            <a:off x="4272835" y="1593293"/>
            <a:ext cx="2948698" cy="8015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2948698"/>
                      <a:gd name="connsiteY0" fmla="*/ 0 h 801579"/>
                      <a:gd name="connsiteX1" fmla="*/ 2948698 w 2948698"/>
                      <a:gd name="connsiteY1" fmla="*/ 0 h 801579"/>
                      <a:gd name="connsiteX2" fmla="*/ 2948698 w 2948698"/>
                      <a:gd name="connsiteY2" fmla="*/ 801579 h 801579"/>
                      <a:gd name="connsiteX3" fmla="*/ 0 w 2948698"/>
                      <a:gd name="connsiteY3" fmla="*/ 801579 h 801579"/>
                      <a:gd name="connsiteX4" fmla="*/ 0 w 2948698"/>
                      <a:gd name="connsiteY4" fmla="*/ 0 h 801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8698" h="801579" fill="none" extrusionOk="0">
                        <a:moveTo>
                          <a:pt x="0" y="0"/>
                        </a:moveTo>
                        <a:cubicBezTo>
                          <a:pt x="1456912" y="106216"/>
                          <a:pt x="1734285" y="-142119"/>
                          <a:pt x="2948698" y="0"/>
                        </a:cubicBezTo>
                        <a:cubicBezTo>
                          <a:pt x="2906378" y="82764"/>
                          <a:pt x="2972113" y="570508"/>
                          <a:pt x="2948698" y="801579"/>
                        </a:cubicBezTo>
                        <a:cubicBezTo>
                          <a:pt x="1773702" y="772351"/>
                          <a:pt x="733965" y="785885"/>
                          <a:pt x="0" y="801579"/>
                        </a:cubicBezTo>
                        <a:cubicBezTo>
                          <a:pt x="84" y="496612"/>
                          <a:pt x="-20161" y="114976"/>
                          <a:pt x="0" y="0"/>
                        </a:cubicBezTo>
                        <a:close/>
                      </a:path>
                      <a:path w="2948698" h="801579" stroke="0" extrusionOk="0">
                        <a:moveTo>
                          <a:pt x="0" y="0"/>
                        </a:moveTo>
                        <a:cubicBezTo>
                          <a:pt x="726415" y="-71603"/>
                          <a:pt x="2540975" y="126493"/>
                          <a:pt x="2948698" y="0"/>
                        </a:cubicBezTo>
                        <a:cubicBezTo>
                          <a:pt x="2965026" y="211851"/>
                          <a:pt x="2928458" y="616596"/>
                          <a:pt x="2948698" y="801579"/>
                        </a:cubicBezTo>
                        <a:cubicBezTo>
                          <a:pt x="1848169" y="846423"/>
                          <a:pt x="624330" y="644692"/>
                          <a:pt x="0" y="801579"/>
                        </a:cubicBezTo>
                        <a:cubicBezTo>
                          <a:pt x="-69903" y="597505"/>
                          <a:pt x="18068" y="1248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25 kg</a:t>
            </a:r>
            <a:endParaRPr lang="en-US" sz="4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2347D4CE-31C0-4AA0-B0DB-C90A63639BB9}"/>
              </a:ext>
            </a:extLst>
          </p:cNvPr>
          <p:cNvSpPr/>
          <p:nvPr/>
        </p:nvSpPr>
        <p:spPr>
          <a:xfrm>
            <a:off x="4262499" y="251017"/>
            <a:ext cx="2948698" cy="8015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129880736">
                  <a:custGeom>
                    <a:avLst/>
                    <a:gdLst>
                      <a:gd name="connsiteX0" fmla="*/ 0 w 2948698"/>
                      <a:gd name="connsiteY0" fmla="*/ 0 h 801579"/>
                      <a:gd name="connsiteX1" fmla="*/ 2948698 w 2948698"/>
                      <a:gd name="connsiteY1" fmla="*/ 0 h 801579"/>
                      <a:gd name="connsiteX2" fmla="*/ 2948698 w 2948698"/>
                      <a:gd name="connsiteY2" fmla="*/ 801579 h 801579"/>
                      <a:gd name="connsiteX3" fmla="*/ 0 w 2948698"/>
                      <a:gd name="connsiteY3" fmla="*/ 801579 h 801579"/>
                      <a:gd name="connsiteX4" fmla="*/ 0 w 2948698"/>
                      <a:gd name="connsiteY4" fmla="*/ 0 h 801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8698" h="801579" fill="none" extrusionOk="0">
                        <a:moveTo>
                          <a:pt x="0" y="0"/>
                        </a:moveTo>
                        <a:cubicBezTo>
                          <a:pt x="421052" y="-52728"/>
                          <a:pt x="1782595" y="-50396"/>
                          <a:pt x="2948698" y="0"/>
                        </a:cubicBezTo>
                        <a:cubicBezTo>
                          <a:pt x="2910399" y="256354"/>
                          <a:pt x="2895041" y="719714"/>
                          <a:pt x="2948698" y="801579"/>
                        </a:cubicBezTo>
                        <a:cubicBezTo>
                          <a:pt x="1615175" y="779100"/>
                          <a:pt x="445760" y="871833"/>
                          <a:pt x="0" y="801579"/>
                        </a:cubicBezTo>
                        <a:cubicBezTo>
                          <a:pt x="2394" y="408996"/>
                          <a:pt x="-11017" y="272655"/>
                          <a:pt x="0" y="0"/>
                        </a:cubicBezTo>
                        <a:close/>
                      </a:path>
                      <a:path w="2948698" h="801579" stroke="0" extrusionOk="0">
                        <a:moveTo>
                          <a:pt x="0" y="0"/>
                        </a:moveTo>
                        <a:cubicBezTo>
                          <a:pt x="1177514" y="-78112"/>
                          <a:pt x="1500161" y="-31176"/>
                          <a:pt x="2948698" y="0"/>
                        </a:cubicBezTo>
                        <a:cubicBezTo>
                          <a:pt x="2882910" y="226970"/>
                          <a:pt x="2992817" y="693139"/>
                          <a:pt x="2948698" y="801579"/>
                        </a:cubicBezTo>
                        <a:cubicBezTo>
                          <a:pt x="1843250" y="901113"/>
                          <a:pt x="559033" y="914320"/>
                          <a:pt x="0" y="801579"/>
                        </a:cubicBezTo>
                        <a:cubicBezTo>
                          <a:pt x="-53762" y="639146"/>
                          <a:pt x="1952" y="10039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20 kg</a:t>
            </a:r>
            <a:endParaRPr lang="en-US" sz="4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25C08B94-9540-47C0-883D-24BA1809F791}"/>
              </a:ext>
            </a:extLst>
          </p:cNvPr>
          <p:cNvSpPr/>
          <p:nvPr/>
        </p:nvSpPr>
        <p:spPr>
          <a:xfrm>
            <a:off x="7917578" y="1600376"/>
            <a:ext cx="2948698" cy="8015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904441372">
                  <a:custGeom>
                    <a:avLst/>
                    <a:gdLst>
                      <a:gd name="connsiteX0" fmla="*/ 0 w 2948698"/>
                      <a:gd name="connsiteY0" fmla="*/ 0 h 801579"/>
                      <a:gd name="connsiteX1" fmla="*/ 2948698 w 2948698"/>
                      <a:gd name="connsiteY1" fmla="*/ 0 h 801579"/>
                      <a:gd name="connsiteX2" fmla="*/ 2948698 w 2948698"/>
                      <a:gd name="connsiteY2" fmla="*/ 801579 h 801579"/>
                      <a:gd name="connsiteX3" fmla="*/ 0 w 2948698"/>
                      <a:gd name="connsiteY3" fmla="*/ 801579 h 801579"/>
                      <a:gd name="connsiteX4" fmla="*/ 0 w 2948698"/>
                      <a:gd name="connsiteY4" fmla="*/ 0 h 801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8698" h="801579" fill="none" extrusionOk="0">
                        <a:moveTo>
                          <a:pt x="0" y="0"/>
                        </a:moveTo>
                        <a:cubicBezTo>
                          <a:pt x="961502" y="62825"/>
                          <a:pt x="1876957" y="35625"/>
                          <a:pt x="2948698" y="0"/>
                        </a:cubicBezTo>
                        <a:cubicBezTo>
                          <a:pt x="2899077" y="354360"/>
                          <a:pt x="2895330" y="502673"/>
                          <a:pt x="2948698" y="801579"/>
                        </a:cubicBezTo>
                        <a:cubicBezTo>
                          <a:pt x="1791020" y="969426"/>
                          <a:pt x="1327100" y="906401"/>
                          <a:pt x="0" y="801579"/>
                        </a:cubicBezTo>
                        <a:cubicBezTo>
                          <a:pt x="50918" y="629120"/>
                          <a:pt x="-20911" y="388267"/>
                          <a:pt x="0" y="0"/>
                        </a:cubicBezTo>
                        <a:close/>
                      </a:path>
                      <a:path w="2948698" h="801579" stroke="0" extrusionOk="0">
                        <a:moveTo>
                          <a:pt x="0" y="0"/>
                        </a:moveTo>
                        <a:cubicBezTo>
                          <a:pt x="1053000" y="-169207"/>
                          <a:pt x="2073372" y="-118816"/>
                          <a:pt x="2948698" y="0"/>
                        </a:cubicBezTo>
                        <a:cubicBezTo>
                          <a:pt x="2898505" y="370144"/>
                          <a:pt x="2942915" y="422870"/>
                          <a:pt x="2948698" y="801579"/>
                        </a:cubicBezTo>
                        <a:cubicBezTo>
                          <a:pt x="2031516" y="717390"/>
                          <a:pt x="1284004" y="752148"/>
                          <a:pt x="0" y="801579"/>
                        </a:cubicBezTo>
                        <a:cubicBezTo>
                          <a:pt x="68553" y="713215"/>
                          <a:pt x="18830" y="11182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30 kg</a:t>
            </a:r>
            <a:endParaRPr lang="en-US" sz="4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5B860A94-E8B0-4EED-A90C-B7DCBCA83F3A}"/>
              </a:ext>
            </a:extLst>
          </p:cNvPr>
          <p:cNvSpPr/>
          <p:nvPr/>
        </p:nvSpPr>
        <p:spPr>
          <a:xfrm>
            <a:off x="7895406" y="234113"/>
            <a:ext cx="2948698" cy="8015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435216834">
                  <a:custGeom>
                    <a:avLst/>
                    <a:gdLst>
                      <a:gd name="connsiteX0" fmla="*/ 0 w 2948698"/>
                      <a:gd name="connsiteY0" fmla="*/ 0 h 801579"/>
                      <a:gd name="connsiteX1" fmla="*/ 2948698 w 2948698"/>
                      <a:gd name="connsiteY1" fmla="*/ 0 h 801579"/>
                      <a:gd name="connsiteX2" fmla="*/ 2948698 w 2948698"/>
                      <a:gd name="connsiteY2" fmla="*/ 801579 h 801579"/>
                      <a:gd name="connsiteX3" fmla="*/ 0 w 2948698"/>
                      <a:gd name="connsiteY3" fmla="*/ 801579 h 801579"/>
                      <a:gd name="connsiteX4" fmla="*/ 0 w 2948698"/>
                      <a:gd name="connsiteY4" fmla="*/ 0 h 801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8698" h="801579" fill="none" extrusionOk="0">
                        <a:moveTo>
                          <a:pt x="0" y="0"/>
                        </a:moveTo>
                        <a:cubicBezTo>
                          <a:pt x="1015030" y="15030"/>
                          <a:pt x="2085822" y="-127825"/>
                          <a:pt x="2948698" y="0"/>
                        </a:cubicBezTo>
                        <a:cubicBezTo>
                          <a:pt x="2991315" y="352523"/>
                          <a:pt x="2886801" y="426442"/>
                          <a:pt x="2948698" y="801579"/>
                        </a:cubicBezTo>
                        <a:cubicBezTo>
                          <a:pt x="2077089" y="718951"/>
                          <a:pt x="1069435" y="689087"/>
                          <a:pt x="0" y="801579"/>
                        </a:cubicBezTo>
                        <a:cubicBezTo>
                          <a:pt x="-41881" y="635044"/>
                          <a:pt x="-64526" y="214753"/>
                          <a:pt x="0" y="0"/>
                        </a:cubicBezTo>
                        <a:close/>
                      </a:path>
                      <a:path w="2948698" h="801579" stroke="0" extrusionOk="0">
                        <a:moveTo>
                          <a:pt x="0" y="0"/>
                        </a:moveTo>
                        <a:cubicBezTo>
                          <a:pt x="625056" y="62897"/>
                          <a:pt x="1527105" y="119298"/>
                          <a:pt x="2948698" y="0"/>
                        </a:cubicBezTo>
                        <a:cubicBezTo>
                          <a:pt x="2943438" y="122244"/>
                          <a:pt x="2898391" y="630642"/>
                          <a:pt x="2948698" y="801579"/>
                        </a:cubicBezTo>
                        <a:cubicBezTo>
                          <a:pt x="2257754" y="771207"/>
                          <a:pt x="1287486" y="906733"/>
                          <a:pt x="0" y="801579"/>
                        </a:cubicBezTo>
                        <a:cubicBezTo>
                          <a:pt x="29885" y="535151"/>
                          <a:pt x="-26455" y="14671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25 m</a:t>
            </a:r>
            <a:endParaRPr lang="en-US" sz="4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398F6131-4D5D-4683-9389-B62C4B343489}"/>
              </a:ext>
            </a:extLst>
          </p:cNvPr>
          <p:cNvSpPr/>
          <p:nvPr/>
        </p:nvSpPr>
        <p:spPr>
          <a:xfrm>
            <a:off x="5246413" y="719105"/>
            <a:ext cx="4680520" cy="11248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xmlns="" sd="1959150775">
                  <a:custGeom>
                    <a:avLst/>
                    <a:gdLst>
                      <a:gd name="connsiteX0" fmla="*/ 0 w 4680520"/>
                      <a:gd name="connsiteY0" fmla="*/ 187484 h 1124883"/>
                      <a:gd name="connsiteX1" fmla="*/ 187484 w 4680520"/>
                      <a:gd name="connsiteY1" fmla="*/ 0 h 1124883"/>
                      <a:gd name="connsiteX2" fmla="*/ 4493036 w 4680520"/>
                      <a:gd name="connsiteY2" fmla="*/ 0 h 1124883"/>
                      <a:gd name="connsiteX3" fmla="*/ 4680520 w 4680520"/>
                      <a:gd name="connsiteY3" fmla="*/ 187484 h 1124883"/>
                      <a:gd name="connsiteX4" fmla="*/ 4680520 w 4680520"/>
                      <a:gd name="connsiteY4" fmla="*/ 937399 h 1124883"/>
                      <a:gd name="connsiteX5" fmla="*/ 4493036 w 4680520"/>
                      <a:gd name="connsiteY5" fmla="*/ 1124883 h 1124883"/>
                      <a:gd name="connsiteX6" fmla="*/ 187484 w 4680520"/>
                      <a:gd name="connsiteY6" fmla="*/ 1124883 h 1124883"/>
                      <a:gd name="connsiteX7" fmla="*/ 0 w 4680520"/>
                      <a:gd name="connsiteY7" fmla="*/ 937399 h 1124883"/>
                      <a:gd name="connsiteX8" fmla="*/ 0 w 4680520"/>
                      <a:gd name="connsiteY8" fmla="*/ 187484 h 11248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80520" h="1124883" fill="none" extrusionOk="0">
                        <a:moveTo>
                          <a:pt x="0" y="187484"/>
                        </a:moveTo>
                        <a:cubicBezTo>
                          <a:pt x="1173" y="86626"/>
                          <a:pt x="94626" y="2212"/>
                          <a:pt x="187484" y="0"/>
                        </a:cubicBezTo>
                        <a:cubicBezTo>
                          <a:pt x="1065562" y="-47972"/>
                          <a:pt x="2840835" y="-135018"/>
                          <a:pt x="4493036" y="0"/>
                        </a:cubicBezTo>
                        <a:cubicBezTo>
                          <a:pt x="4594107" y="-10958"/>
                          <a:pt x="4672611" y="100144"/>
                          <a:pt x="4680520" y="187484"/>
                        </a:cubicBezTo>
                        <a:cubicBezTo>
                          <a:pt x="4642018" y="556159"/>
                          <a:pt x="4622044" y="614562"/>
                          <a:pt x="4680520" y="937399"/>
                        </a:cubicBezTo>
                        <a:cubicBezTo>
                          <a:pt x="4663716" y="1030771"/>
                          <a:pt x="4606417" y="1113527"/>
                          <a:pt x="4493036" y="1124883"/>
                        </a:cubicBezTo>
                        <a:cubicBezTo>
                          <a:pt x="4017328" y="1205369"/>
                          <a:pt x="1070986" y="1031763"/>
                          <a:pt x="187484" y="1124883"/>
                        </a:cubicBezTo>
                        <a:cubicBezTo>
                          <a:pt x="90984" y="1126693"/>
                          <a:pt x="-3709" y="1037448"/>
                          <a:pt x="0" y="937399"/>
                        </a:cubicBezTo>
                        <a:cubicBezTo>
                          <a:pt x="45288" y="670401"/>
                          <a:pt x="-60155" y="274330"/>
                          <a:pt x="0" y="187484"/>
                        </a:cubicBezTo>
                        <a:close/>
                      </a:path>
                      <a:path w="4680520" h="1124883" stroke="0" extrusionOk="0">
                        <a:moveTo>
                          <a:pt x="0" y="187484"/>
                        </a:moveTo>
                        <a:cubicBezTo>
                          <a:pt x="2415" y="80469"/>
                          <a:pt x="81708" y="16615"/>
                          <a:pt x="187484" y="0"/>
                        </a:cubicBezTo>
                        <a:cubicBezTo>
                          <a:pt x="963586" y="-167747"/>
                          <a:pt x="3042637" y="44969"/>
                          <a:pt x="4493036" y="0"/>
                        </a:cubicBezTo>
                        <a:cubicBezTo>
                          <a:pt x="4602199" y="-140"/>
                          <a:pt x="4687706" y="73324"/>
                          <a:pt x="4680520" y="187484"/>
                        </a:cubicBezTo>
                        <a:cubicBezTo>
                          <a:pt x="4641085" y="451262"/>
                          <a:pt x="4682890" y="846324"/>
                          <a:pt x="4680520" y="937399"/>
                        </a:cubicBezTo>
                        <a:cubicBezTo>
                          <a:pt x="4681433" y="1039060"/>
                          <a:pt x="4597878" y="1120534"/>
                          <a:pt x="4493036" y="1124883"/>
                        </a:cubicBezTo>
                        <a:cubicBezTo>
                          <a:pt x="3145222" y="1248980"/>
                          <a:pt x="991849" y="1077088"/>
                          <a:pt x="187484" y="1124883"/>
                        </a:cubicBezTo>
                        <a:cubicBezTo>
                          <a:pt x="71186" y="1121612"/>
                          <a:pt x="-3357" y="1038455"/>
                          <a:pt x="0" y="937399"/>
                        </a:cubicBezTo>
                        <a:cubicBezTo>
                          <a:pt x="-24890" y="811287"/>
                          <a:pt x="53612" y="548558"/>
                          <a:pt x="0" y="187484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kg x 5 = 25 kg</a:t>
            </a:r>
          </a:p>
        </p:txBody>
      </p:sp>
    </p:spTree>
    <p:extLst>
      <p:ext uri="{BB962C8B-B14F-4D97-AF65-F5344CB8AC3E}">
        <p14:creationId xmlns:p14="http://schemas.microsoft.com/office/powerpoint/2010/main" val="3048204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022E-16 L 0.69974 0.0125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371 L 1.08894 0.02315 " pathEditMode="relative" rAng="0" ptsTypes="AA">
                                      <p:cBhvr>
                                        <p:cTn id="34" dur="4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66" y="97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6" grpId="0" bldLvl="0" animBg="1"/>
      <p:bldP spid="47" grpId="0" bldLvl="0" animBg="1"/>
      <p:bldP spid="48" grpId="0" bldLvl="0" animBg="1"/>
      <p:bldP spid="48" grpId="1" animBg="1"/>
      <p:bldP spid="49" grpId="0" bldLvl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E603CBEF-3343-4C80-B800-63B91D8E618F}"/>
              </a:ext>
            </a:extLst>
          </p:cNvPr>
          <p:cNvGrpSpPr/>
          <p:nvPr/>
        </p:nvGrpSpPr>
        <p:grpSpPr>
          <a:xfrm>
            <a:off x="2860185" y="4201694"/>
            <a:ext cx="6979439" cy="2683690"/>
            <a:chOff x="798490" y="2838075"/>
            <a:chExt cx="6980348" cy="2683690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0261A8F0-D2FC-4F5F-B136-6E08AD3CB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490" y="2911551"/>
              <a:ext cx="6980348" cy="2610214"/>
            </a:xfrm>
            <a:prstGeom prst="rect">
              <a:avLst/>
            </a:prstGeom>
          </p:spPr>
        </p:pic>
        <p:sp>
          <p:nvSpPr>
            <p:cNvPr id="40" name="Rounded Rectangle 19">
              <a:extLst>
                <a:ext uri="{FF2B5EF4-FFF2-40B4-BE49-F238E27FC236}">
                  <a16:creationId xmlns:a16="http://schemas.microsoft.com/office/drawing/2014/main" xmlns="" id="{59FB701A-4EBC-43A7-9C63-5E07D1AC2F56}"/>
                </a:ext>
              </a:extLst>
            </p:cNvPr>
            <p:cNvSpPr/>
            <p:nvPr/>
          </p:nvSpPr>
          <p:spPr>
            <a:xfrm>
              <a:off x="901520" y="2838075"/>
              <a:ext cx="3013655" cy="1124883"/>
            </a:xfrm>
            <a:prstGeom prst="roundRect">
              <a:avLst/>
            </a:prstGeom>
            <a:solidFill>
              <a:srgbClr val="99CCFF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m x 9 =  </a:t>
              </a:r>
              <a:endParaRPr lang="en-US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ounded Rectangle 20">
              <a:extLst>
                <a:ext uri="{FF2B5EF4-FFF2-40B4-BE49-F238E27FC236}">
                  <a16:creationId xmlns:a16="http://schemas.microsoft.com/office/drawing/2014/main" xmlns="" id="{9DA35381-39A0-4313-B546-ABF17C0A488C}"/>
                </a:ext>
              </a:extLst>
            </p:cNvPr>
            <p:cNvSpPr/>
            <p:nvPr/>
          </p:nvSpPr>
          <p:spPr>
            <a:xfrm>
              <a:off x="4002932" y="2838075"/>
              <a:ext cx="1316041" cy="11009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90DEAA57-3743-4F93-A2BC-0D84EBC43F80}"/>
              </a:ext>
            </a:extLst>
          </p:cNvPr>
          <p:cNvGrpSpPr/>
          <p:nvPr/>
        </p:nvGrpSpPr>
        <p:grpSpPr>
          <a:xfrm>
            <a:off x="2860185" y="4201694"/>
            <a:ext cx="6979439" cy="2683690"/>
            <a:chOff x="798490" y="2838075"/>
            <a:chExt cx="6980348" cy="268369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F61B69C8-3A53-427C-B397-9E29D4D77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490" y="2911551"/>
              <a:ext cx="6980348" cy="2610214"/>
            </a:xfrm>
            <a:prstGeom prst="rect">
              <a:avLst/>
            </a:prstGeom>
          </p:spPr>
        </p:pic>
        <p:sp>
          <p:nvSpPr>
            <p:cNvPr id="36" name="Rounded Rectangle 15">
              <a:extLst>
                <a:ext uri="{FF2B5EF4-FFF2-40B4-BE49-F238E27FC236}">
                  <a16:creationId xmlns:a16="http://schemas.microsoft.com/office/drawing/2014/main" xmlns="" id="{DA9D0C97-7A6E-4378-8969-DC3FFDCFCAFA}"/>
                </a:ext>
              </a:extLst>
            </p:cNvPr>
            <p:cNvSpPr/>
            <p:nvPr/>
          </p:nvSpPr>
          <p:spPr>
            <a:xfrm>
              <a:off x="901520" y="2838075"/>
              <a:ext cx="3013655" cy="1124883"/>
            </a:xfrm>
            <a:prstGeom prst="roundRect">
              <a:avLst/>
            </a:prstGeom>
            <a:solidFill>
              <a:srgbClr val="99CCFF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m x 9 =</a:t>
              </a:r>
              <a:endParaRPr lang="en-US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ounded Rectangle 16">
              <a:extLst>
                <a:ext uri="{FF2B5EF4-FFF2-40B4-BE49-F238E27FC236}">
                  <a16:creationId xmlns:a16="http://schemas.microsoft.com/office/drawing/2014/main" xmlns="" id="{99BAD202-25D2-4646-8E78-7291149E85F1}"/>
                </a:ext>
              </a:extLst>
            </p:cNvPr>
            <p:cNvSpPr/>
            <p:nvPr/>
          </p:nvSpPr>
          <p:spPr>
            <a:xfrm>
              <a:off x="4002931" y="2838075"/>
              <a:ext cx="1573992" cy="11009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 </a:t>
              </a:r>
              <a:r>
                <a:rPr lang="en-US" sz="36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E8836400-C3DF-4808-ADA3-DCE1748EF36A}"/>
              </a:ext>
            </a:extLst>
          </p:cNvPr>
          <p:cNvGrpSpPr/>
          <p:nvPr/>
        </p:nvGrpSpPr>
        <p:grpSpPr>
          <a:xfrm>
            <a:off x="-5677769" y="4141832"/>
            <a:ext cx="6979439" cy="2683690"/>
            <a:chOff x="798490" y="2838075"/>
            <a:chExt cx="6980348" cy="268369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45DC2A9D-87CF-4BBA-9F06-483387FAB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490" y="2911551"/>
              <a:ext cx="6980348" cy="2610214"/>
            </a:xfrm>
            <a:prstGeom prst="rect">
              <a:avLst/>
            </a:prstGeom>
          </p:spPr>
        </p:pic>
        <p:sp>
          <p:nvSpPr>
            <p:cNvPr id="44" name="Rounded Rectangle 75">
              <a:extLst>
                <a:ext uri="{FF2B5EF4-FFF2-40B4-BE49-F238E27FC236}">
                  <a16:creationId xmlns:a16="http://schemas.microsoft.com/office/drawing/2014/main" xmlns="" id="{9F48B854-4C29-4C4F-B86A-BBDF22CCF197}"/>
                </a:ext>
              </a:extLst>
            </p:cNvPr>
            <p:cNvSpPr/>
            <p:nvPr/>
          </p:nvSpPr>
          <p:spPr>
            <a:xfrm>
              <a:off x="901520" y="2838075"/>
              <a:ext cx="3013655" cy="1124883"/>
            </a:xfrm>
            <a:prstGeom prst="roundRect">
              <a:avLst/>
            </a:prstGeom>
            <a:solidFill>
              <a:srgbClr val="99CCFF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m x 9 =  </a:t>
              </a:r>
              <a:endParaRPr lang="en-US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ounded Rectangle 77">
              <a:extLst>
                <a:ext uri="{FF2B5EF4-FFF2-40B4-BE49-F238E27FC236}">
                  <a16:creationId xmlns:a16="http://schemas.microsoft.com/office/drawing/2014/main" xmlns="" id="{EB835349-4FA8-48B5-A3CF-90A0FEB6DB45}"/>
                </a:ext>
              </a:extLst>
            </p:cNvPr>
            <p:cNvSpPr/>
            <p:nvPr/>
          </p:nvSpPr>
          <p:spPr>
            <a:xfrm>
              <a:off x="4002932" y="2838075"/>
              <a:ext cx="1316041" cy="11009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43642CFF-4785-481A-8994-1EB151B429CF}"/>
              </a:ext>
            </a:extLst>
          </p:cNvPr>
          <p:cNvSpPr/>
          <p:nvPr/>
        </p:nvSpPr>
        <p:spPr>
          <a:xfrm>
            <a:off x="3006359" y="1774168"/>
            <a:ext cx="2948698" cy="8015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2948698"/>
                      <a:gd name="connsiteY0" fmla="*/ 0 h 801579"/>
                      <a:gd name="connsiteX1" fmla="*/ 2948698 w 2948698"/>
                      <a:gd name="connsiteY1" fmla="*/ 0 h 801579"/>
                      <a:gd name="connsiteX2" fmla="*/ 2948698 w 2948698"/>
                      <a:gd name="connsiteY2" fmla="*/ 801579 h 801579"/>
                      <a:gd name="connsiteX3" fmla="*/ 0 w 2948698"/>
                      <a:gd name="connsiteY3" fmla="*/ 801579 h 801579"/>
                      <a:gd name="connsiteX4" fmla="*/ 0 w 2948698"/>
                      <a:gd name="connsiteY4" fmla="*/ 0 h 801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8698" h="801579" fill="none" extrusionOk="0">
                        <a:moveTo>
                          <a:pt x="0" y="0"/>
                        </a:moveTo>
                        <a:cubicBezTo>
                          <a:pt x="1456912" y="106216"/>
                          <a:pt x="1734285" y="-142119"/>
                          <a:pt x="2948698" y="0"/>
                        </a:cubicBezTo>
                        <a:cubicBezTo>
                          <a:pt x="2906378" y="82764"/>
                          <a:pt x="2972113" y="570508"/>
                          <a:pt x="2948698" y="801579"/>
                        </a:cubicBezTo>
                        <a:cubicBezTo>
                          <a:pt x="1773702" y="772351"/>
                          <a:pt x="733965" y="785885"/>
                          <a:pt x="0" y="801579"/>
                        </a:cubicBezTo>
                        <a:cubicBezTo>
                          <a:pt x="84" y="496612"/>
                          <a:pt x="-20161" y="114976"/>
                          <a:pt x="0" y="0"/>
                        </a:cubicBezTo>
                        <a:close/>
                      </a:path>
                      <a:path w="2948698" h="801579" stroke="0" extrusionOk="0">
                        <a:moveTo>
                          <a:pt x="0" y="0"/>
                        </a:moveTo>
                        <a:cubicBezTo>
                          <a:pt x="726415" y="-71603"/>
                          <a:pt x="2540975" y="126493"/>
                          <a:pt x="2948698" y="0"/>
                        </a:cubicBezTo>
                        <a:cubicBezTo>
                          <a:pt x="2965026" y="211851"/>
                          <a:pt x="2928458" y="616596"/>
                          <a:pt x="2948698" y="801579"/>
                        </a:cubicBezTo>
                        <a:cubicBezTo>
                          <a:pt x="1848169" y="846423"/>
                          <a:pt x="624330" y="644692"/>
                          <a:pt x="0" y="801579"/>
                        </a:cubicBezTo>
                        <a:cubicBezTo>
                          <a:pt x="-69903" y="597505"/>
                          <a:pt x="18068" y="1248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45 m</a:t>
            </a:r>
            <a:endParaRPr lang="en-US" sz="4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96074BE8-499A-4CDB-A9CB-E7265032967E}"/>
              </a:ext>
            </a:extLst>
          </p:cNvPr>
          <p:cNvSpPr/>
          <p:nvPr/>
        </p:nvSpPr>
        <p:spPr>
          <a:xfrm>
            <a:off x="2996023" y="431892"/>
            <a:ext cx="2948698" cy="8015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129880736">
                  <a:custGeom>
                    <a:avLst/>
                    <a:gdLst>
                      <a:gd name="connsiteX0" fmla="*/ 0 w 2948698"/>
                      <a:gd name="connsiteY0" fmla="*/ 0 h 801579"/>
                      <a:gd name="connsiteX1" fmla="*/ 2948698 w 2948698"/>
                      <a:gd name="connsiteY1" fmla="*/ 0 h 801579"/>
                      <a:gd name="connsiteX2" fmla="*/ 2948698 w 2948698"/>
                      <a:gd name="connsiteY2" fmla="*/ 801579 h 801579"/>
                      <a:gd name="connsiteX3" fmla="*/ 0 w 2948698"/>
                      <a:gd name="connsiteY3" fmla="*/ 801579 h 801579"/>
                      <a:gd name="connsiteX4" fmla="*/ 0 w 2948698"/>
                      <a:gd name="connsiteY4" fmla="*/ 0 h 801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8698" h="801579" fill="none" extrusionOk="0">
                        <a:moveTo>
                          <a:pt x="0" y="0"/>
                        </a:moveTo>
                        <a:cubicBezTo>
                          <a:pt x="421052" y="-52728"/>
                          <a:pt x="1782595" y="-50396"/>
                          <a:pt x="2948698" y="0"/>
                        </a:cubicBezTo>
                        <a:cubicBezTo>
                          <a:pt x="2910399" y="256354"/>
                          <a:pt x="2895041" y="719714"/>
                          <a:pt x="2948698" y="801579"/>
                        </a:cubicBezTo>
                        <a:cubicBezTo>
                          <a:pt x="1615175" y="779100"/>
                          <a:pt x="445760" y="871833"/>
                          <a:pt x="0" y="801579"/>
                        </a:cubicBezTo>
                        <a:cubicBezTo>
                          <a:pt x="2394" y="408996"/>
                          <a:pt x="-11017" y="272655"/>
                          <a:pt x="0" y="0"/>
                        </a:cubicBezTo>
                        <a:close/>
                      </a:path>
                      <a:path w="2948698" h="801579" stroke="0" extrusionOk="0">
                        <a:moveTo>
                          <a:pt x="0" y="0"/>
                        </a:moveTo>
                        <a:cubicBezTo>
                          <a:pt x="1177514" y="-78112"/>
                          <a:pt x="1500161" y="-31176"/>
                          <a:pt x="2948698" y="0"/>
                        </a:cubicBezTo>
                        <a:cubicBezTo>
                          <a:pt x="2882910" y="226970"/>
                          <a:pt x="2992817" y="693139"/>
                          <a:pt x="2948698" y="801579"/>
                        </a:cubicBezTo>
                        <a:cubicBezTo>
                          <a:pt x="1843250" y="901113"/>
                          <a:pt x="559033" y="914320"/>
                          <a:pt x="0" y="801579"/>
                        </a:cubicBezTo>
                        <a:cubicBezTo>
                          <a:pt x="-53762" y="639146"/>
                          <a:pt x="1952" y="10039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40 m</a:t>
            </a:r>
            <a:endParaRPr lang="en-US" sz="4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735353CA-A19A-4516-864A-81E90513FB61}"/>
              </a:ext>
            </a:extLst>
          </p:cNvPr>
          <p:cNvSpPr/>
          <p:nvPr/>
        </p:nvSpPr>
        <p:spPr>
          <a:xfrm>
            <a:off x="6651102" y="1781251"/>
            <a:ext cx="2948698" cy="8015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904441372">
                  <a:custGeom>
                    <a:avLst/>
                    <a:gdLst>
                      <a:gd name="connsiteX0" fmla="*/ 0 w 2948698"/>
                      <a:gd name="connsiteY0" fmla="*/ 0 h 801579"/>
                      <a:gd name="connsiteX1" fmla="*/ 2948698 w 2948698"/>
                      <a:gd name="connsiteY1" fmla="*/ 0 h 801579"/>
                      <a:gd name="connsiteX2" fmla="*/ 2948698 w 2948698"/>
                      <a:gd name="connsiteY2" fmla="*/ 801579 h 801579"/>
                      <a:gd name="connsiteX3" fmla="*/ 0 w 2948698"/>
                      <a:gd name="connsiteY3" fmla="*/ 801579 h 801579"/>
                      <a:gd name="connsiteX4" fmla="*/ 0 w 2948698"/>
                      <a:gd name="connsiteY4" fmla="*/ 0 h 801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8698" h="801579" fill="none" extrusionOk="0">
                        <a:moveTo>
                          <a:pt x="0" y="0"/>
                        </a:moveTo>
                        <a:cubicBezTo>
                          <a:pt x="961502" y="62825"/>
                          <a:pt x="1876957" y="35625"/>
                          <a:pt x="2948698" y="0"/>
                        </a:cubicBezTo>
                        <a:cubicBezTo>
                          <a:pt x="2899077" y="354360"/>
                          <a:pt x="2895330" y="502673"/>
                          <a:pt x="2948698" y="801579"/>
                        </a:cubicBezTo>
                        <a:cubicBezTo>
                          <a:pt x="1791020" y="969426"/>
                          <a:pt x="1327100" y="906401"/>
                          <a:pt x="0" y="801579"/>
                        </a:cubicBezTo>
                        <a:cubicBezTo>
                          <a:pt x="50918" y="629120"/>
                          <a:pt x="-20911" y="388267"/>
                          <a:pt x="0" y="0"/>
                        </a:cubicBezTo>
                        <a:close/>
                      </a:path>
                      <a:path w="2948698" h="801579" stroke="0" extrusionOk="0">
                        <a:moveTo>
                          <a:pt x="0" y="0"/>
                        </a:moveTo>
                        <a:cubicBezTo>
                          <a:pt x="1053000" y="-169207"/>
                          <a:pt x="2073372" y="-118816"/>
                          <a:pt x="2948698" y="0"/>
                        </a:cubicBezTo>
                        <a:cubicBezTo>
                          <a:pt x="2898505" y="370144"/>
                          <a:pt x="2942915" y="422870"/>
                          <a:pt x="2948698" y="801579"/>
                        </a:cubicBezTo>
                        <a:cubicBezTo>
                          <a:pt x="2031516" y="717390"/>
                          <a:pt x="1284004" y="752148"/>
                          <a:pt x="0" y="801579"/>
                        </a:cubicBezTo>
                        <a:cubicBezTo>
                          <a:pt x="68553" y="713215"/>
                          <a:pt x="18830" y="11182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50 m</a:t>
            </a:r>
            <a:endParaRPr lang="en-US" sz="4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2F0588F9-13A2-4E80-B95F-6AD56FBD7CD7}"/>
              </a:ext>
            </a:extLst>
          </p:cNvPr>
          <p:cNvSpPr/>
          <p:nvPr/>
        </p:nvSpPr>
        <p:spPr>
          <a:xfrm>
            <a:off x="6628930" y="414988"/>
            <a:ext cx="2948698" cy="8015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435216834">
                  <a:custGeom>
                    <a:avLst/>
                    <a:gdLst>
                      <a:gd name="connsiteX0" fmla="*/ 0 w 2948698"/>
                      <a:gd name="connsiteY0" fmla="*/ 0 h 801579"/>
                      <a:gd name="connsiteX1" fmla="*/ 2948698 w 2948698"/>
                      <a:gd name="connsiteY1" fmla="*/ 0 h 801579"/>
                      <a:gd name="connsiteX2" fmla="*/ 2948698 w 2948698"/>
                      <a:gd name="connsiteY2" fmla="*/ 801579 h 801579"/>
                      <a:gd name="connsiteX3" fmla="*/ 0 w 2948698"/>
                      <a:gd name="connsiteY3" fmla="*/ 801579 h 801579"/>
                      <a:gd name="connsiteX4" fmla="*/ 0 w 2948698"/>
                      <a:gd name="connsiteY4" fmla="*/ 0 h 801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8698" h="801579" fill="none" extrusionOk="0">
                        <a:moveTo>
                          <a:pt x="0" y="0"/>
                        </a:moveTo>
                        <a:cubicBezTo>
                          <a:pt x="1015030" y="15030"/>
                          <a:pt x="2085822" y="-127825"/>
                          <a:pt x="2948698" y="0"/>
                        </a:cubicBezTo>
                        <a:cubicBezTo>
                          <a:pt x="2991315" y="352523"/>
                          <a:pt x="2886801" y="426442"/>
                          <a:pt x="2948698" y="801579"/>
                        </a:cubicBezTo>
                        <a:cubicBezTo>
                          <a:pt x="2077089" y="718951"/>
                          <a:pt x="1069435" y="689087"/>
                          <a:pt x="0" y="801579"/>
                        </a:cubicBezTo>
                        <a:cubicBezTo>
                          <a:pt x="-41881" y="635044"/>
                          <a:pt x="-64526" y="214753"/>
                          <a:pt x="0" y="0"/>
                        </a:cubicBezTo>
                        <a:close/>
                      </a:path>
                      <a:path w="2948698" h="801579" stroke="0" extrusionOk="0">
                        <a:moveTo>
                          <a:pt x="0" y="0"/>
                        </a:moveTo>
                        <a:cubicBezTo>
                          <a:pt x="625056" y="62897"/>
                          <a:pt x="1527105" y="119298"/>
                          <a:pt x="2948698" y="0"/>
                        </a:cubicBezTo>
                        <a:cubicBezTo>
                          <a:pt x="2943438" y="122244"/>
                          <a:pt x="2898391" y="630642"/>
                          <a:pt x="2948698" y="801579"/>
                        </a:cubicBezTo>
                        <a:cubicBezTo>
                          <a:pt x="2257754" y="771207"/>
                          <a:pt x="1287486" y="906733"/>
                          <a:pt x="0" y="801579"/>
                        </a:cubicBezTo>
                        <a:cubicBezTo>
                          <a:pt x="29885" y="535151"/>
                          <a:pt x="-26455" y="14671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25 m</a:t>
            </a:r>
            <a:endParaRPr lang="en-US" sz="4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BF96D3B6-2E3B-42FD-8244-7D771F93F453}"/>
              </a:ext>
            </a:extLst>
          </p:cNvPr>
          <p:cNvSpPr/>
          <p:nvPr/>
        </p:nvSpPr>
        <p:spPr>
          <a:xfrm>
            <a:off x="3754946" y="871087"/>
            <a:ext cx="4680520" cy="11248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xmlns="" sd="1959150775">
                  <a:custGeom>
                    <a:avLst/>
                    <a:gdLst>
                      <a:gd name="connsiteX0" fmla="*/ 0 w 4680520"/>
                      <a:gd name="connsiteY0" fmla="*/ 187484 h 1124883"/>
                      <a:gd name="connsiteX1" fmla="*/ 187484 w 4680520"/>
                      <a:gd name="connsiteY1" fmla="*/ 0 h 1124883"/>
                      <a:gd name="connsiteX2" fmla="*/ 4493036 w 4680520"/>
                      <a:gd name="connsiteY2" fmla="*/ 0 h 1124883"/>
                      <a:gd name="connsiteX3" fmla="*/ 4680520 w 4680520"/>
                      <a:gd name="connsiteY3" fmla="*/ 187484 h 1124883"/>
                      <a:gd name="connsiteX4" fmla="*/ 4680520 w 4680520"/>
                      <a:gd name="connsiteY4" fmla="*/ 937399 h 1124883"/>
                      <a:gd name="connsiteX5" fmla="*/ 4493036 w 4680520"/>
                      <a:gd name="connsiteY5" fmla="*/ 1124883 h 1124883"/>
                      <a:gd name="connsiteX6" fmla="*/ 187484 w 4680520"/>
                      <a:gd name="connsiteY6" fmla="*/ 1124883 h 1124883"/>
                      <a:gd name="connsiteX7" fmla="*/ 0 w 4680520"/>
                      <a:gd name="connsiteY7" fmla="*/ 937399 h 1124883"/>
                      <a:gd name="connsiteX8" fmla="*/ 0 w 4680520"/>
                      <a:gd name="connsiteY8" fmla="*/ 187484 h 11248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80520" h="1124883" fill="none" extrusionOk="0">
                        <a:moveTo>
                          <a:pt x="0" y="187484"/>
                        </a:moveTo>
                        <a:cubicBezTo>
                          <a:pt x="1173" y="86626"/>
                          <a:pt x="94626" y="2212"/>
                          <a:pt x="187484" y="0"/>
                        </a:cubicBezTo>
                        <a:cubicBezTo>
                          <a:pt x="1065562" y="-47972"/>
                          <a:pt x="2840835" y="-135018"/>
                          <a:pt x="4493036" y="0"/>
                        </a:cubicBezTo>
                        <a:cubicBezTo>
                          <a:pt x="4594107" y="-10958"/>
                          <a:pt x="4672611" y="100144"/>
                          <a:pt x="4680520" y="187484"/>
                        </a:cubicBezTo>
                        <a:cubicBezTo>
                          <a:pt x="4642018" y="556159"/>
                          <a:pt x="4622044" y="614562"/>
                          <a:pt x="4680520" y="937399"/>
                        </a:cubicBezTo>
                        <a:cubicBezTo>
                          <a:pt x="4663716" y="1030771"/>
                          <a:pt x="4606417" y="1113527"/>
                          <a:pt x="4493036" y="1124883"/>
                        </a:cubicBezTo>
                        <a:cubicBezTo>
                          <a:pt x="4017328" y="1205369"/>
                          <a:pt x="1070986" y="1031763"/>
                          <a:pt x="187484" y="1124883"/>
                        </a:cubicBezTo>
                        <a:cubicBezTo>
                          <a:pt x="90984" y="1126693"/>
                          <a:pt x="-3709" y="1037448"/>
                          <a:pt x="0" y="937399"/>
                        </a:cubicBezTo>
                        <a:cubicBezTo>
                          <a:pt x="45288" y="670401"/>
                          <a:pt x="-60155" y="274330"/>
                          <a:pt x="0" y="187484"/>
                        </a:cubicBezTo>
                        <a:close/>
                      </a:path>
                      <a:path w="4680520" h="1124883" stroke="0" extrusionOk="0">
                        <a:moveTo>
                          <a:pt x="0" y="187484"/>
                        </a:moveTo>
                        <a:cubicBezTo>
                          <a:pt x="2415" y="80469"/>
                          <a:pt x="81708" y="16615"/>
                          <a:pt x="187484" y="0"/>
                        </a:cubicBezTo>
                        <a:cubicBezTo>
                          <a:pt x="963586" y="-167747"/>
                          <a:pt x="3042637" y="44969"/>
                          <a:pt x="4493036" y="0"/>
                        </a:cubicBezTo>
                        <a:cubicBezTo>
                          <a:pt x="4602199" y="-140"/>
                          <a:pt x="4687706" y="73324"/>
                          <a:pt x="4680520" y="187484"/>
                        </a:cubicBezTo>
                        <a:cubicBezTo>
                          <a:pt x="4641085" y="451262"/>
                          <a:pt x="4682890" y="846324"/>
                          <a:pt x="4680520" y="937399"/>
                        </a:cubicBezTo>
                        <a:cubicBezTo>
                          <a:pt x="4681433" y="1039060"/>
                          <a:pt x="4597878" y="1120534"/>
                          <a:pt x="4493036" y="1124883"/>
                        </a:cubicBezTo>
                        <a:cubicBezTo>
                          <a:pt x="3145222" y="1248980"/>
                          <a:pt x="991849" y="1077088"/>
                          <a:pt x="187484" y="1124883"/>
                        </a:cubicBezTo>
                        <a:cubicBezTo>
                          <a:pt x="71186" y="1121612"/>
                          <a:pt x="-3357" y="1038455"/>
                          <a:pt x="0" y="937399"/>
                        </a:cubicBezTo>
                        <a:cubicBezTo>
                          <a:pt x="-24890" y="811287"/>
                          <a:pt x="53612" y="548558"/>
                          <a:pt x="0" y="187484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 x 9 = 45 m</a:t>
            </a:r>
          </a:p>
        </p:txBody>
      </p:sp>
    </p:spTree>
    <p:extLst>
      <p:ext uri="{BB962C8B-B14F-4D97-AF65-F5344CB8AC3E}">
        <p14:creationId xmlns:p14="http://schemas.microsoft.com/office/powerpoint/2010/main" val="41345077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022E-16 L 0.69974 0.0125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371 L 1.08894 0.02315 " pathEditMode="relative" rAng="0" ptsTypes="AA">
                                      <p:cBhvr>
                                        <p:cTn id="34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66" y="97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6" grpId="0" bldLvl="0" animBg="1"/>
      <p:bldP spid="47" grpId="0" bldLvl="0" animBg="1"/>
      <p:bldP spid="48" grpId="0" bldLvl="0" animBg="1"/>
      <p:bldP spid="48" grpId="1" animBg="1"/>
      <p:bldP spid="49" grpId="0" bldLvl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xmlns="" id="{D1884D10-97D7-4874-B738-ECBE958076C1}"/>
              </a:ext>
            </a:extLst>
          </p:cNvPr>
          <p:cNvSpPr/>
          <p:nvPr/>
        </p:nvSpPr>
        <p:spPr>
          <a:xfrm>
            <a:off x="2656432" y="1196752"/>
            <a:ext cx="720080" cy="6480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305FC8D4-0C50-4711-993B-9E522C958D59}"/>
              </a:ext>
            </a:extLst>
          </p:cNvPr>
          <p:cNvSpPr/>
          <p:nvPr/>
        </p:nvSpPr>
        <p:spPr>
          <a:xfrm>
            <a:off x="3833841" y="1196752"/>
            <a:ext cx="720080" cy="6480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A9539665-9329-4E4B-A01C-6B0B08C0A313}"/>
              </a:ext>
            </a:extLst>
          </p:cNvPr>
          <p:cNvSpPr/>
          <p:nvPr/>
        </p:nvSpPr>
        <p:spPr>
          <a:xfrm>
            <a:off x="5011250" y="1196752"/>
            <a:ext cx="720080" cy="6480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39CC1542-E461-4C23-BBEE-EAFA54694742}"/>
              </a:ext>
            </a:extLst>
          </p:cNvPr>
          <p:cNvSpPr/>
          <p:nvPr/>
        </p:nvSpPr>
        <p:spPr>
          <a:xfrm>
            <a:off x="6188659" y="1196752"/>
            <a:ext cx="720080" cy="6480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D7C75DED-7E89-4623-9E8D-702B0DC93DEA}"/>
              </a:ext>
            </a:extLst>
          </p:cNvPr>
          <p:cNvSpPr/>
          <p:nvPr/>
        </p:nvSpPr>
        <p:spPr>
          <a:xfrm>
            <a:off x="7366068" y="1196752"/>
            <a:ext cx="720080" cy="6480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C274DB1D-B594-4773-BE7E-A5FEC6E7C81E}"/>
              </a:ext>
            </a:extLst>
          </p:cNvPr>
          <p:cNvSpPr/>
          <p:nvPr/>
        </p:nvSpPr>
        <p:spPr>
          <a:xfrm>
            <a:off x="8543478" y="1196752"/>
            <a:ext cx="720080" cy="6480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vector graphics, toy, doll&#10;&#10;Description automatically generated">
            <a:extLst>
              <a:ext uri="{FF2B5EF4-FFF2-40B4-BE49-F238E27FC236}">
                <a16:creationId xmlns:a16="http://schemas.microsoft.com/office/drawing/2014/main" xmlns="" id="{B483F6EC-B531-40FD-923E-19D37C45A2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9" t="9349" r="22763" b="6497"/>
          <a:stretch/>
        </p:blipFill>
        <p:spPr>
          <a:xfrm>
            <a:off x="1785312" y="3557957"/>
            <a:ext cx="1676529" cy="2743411"/>
          </a:xfrm>
          <a:prstGeom prst="rect">
            <a:avLst/>
          </a:prstGeom>
        </p:spPr>
      </p:pic>
      <p:pic>
        <p:nvPicPr>
          <p:cNvPr id="14" name="Picture 13" descr="A picture containing toy&#10;&#10;Description automatically generated">
            <a:extLst>
              <a:ext uri="{FF2B5EF4-FFF2-40B4-BE49-F238E27FC236}">
                <a16:creationId xmlns:a16="http://schemas.microsoft.com/office/drawing/2014/main" xmlns="" id="{B286A7FA-501C-4FCD-BB66-6A794BAE9D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2" t="4675" r="20231"/>
          <a:stretch/>
        </p:blipFill>
        <p:spPr>
          <a:xfrm>
            <a:off x="9047534" y="3724986"/>
            <a:ext cx="1389937" cy="25763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1783674-E2E3-4A83-9035-0B16135B29F8}"/>
              </a:ext>
            </a:extLst>
          </p:cNvPr>
          <p:cNvSpPr txBox="1"/>
          <p:nvPr/>
        </p:nvSpPr>
        <p:spPr>
          <a:xfrm>
            <a:off x="2944822" y="2216480"/>
            <a:ext cx="66014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6 hình tròn chia đều cho 2 bạn.</a:t>
            </a:r>
          </a:p>
          <a:p>
            <a:pPr>
              <a:lnSpc>
                <a:spcPct val="15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Mỗi bạn được bao nhiêu hình </a:t>
            </a: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tròn?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16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14686" y="1700808"/>
            <a:ext cx="871296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LÀM QUEN VỚI PHÉP CHIA – DẤU CHIA</a:t>
            </a:r>
            <a:endParaRPr lang="en-US" sz="60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50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vector graphics, toy, doll&#10;&#10;Description automatically generated">
            <a:extLst>
              <a:ext uri="{FF2B5EF4-FFF2-40B4-BE49-F238E27FC236}">
                <a16:creationId xmlns:a16="http://schemas.microsoft.com/office/drawing/2014/main" xmlns="" id="{C494677B-FF75-446A-A014-48E8EAB7B7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9" t="9349" r="22763" b="6497"/>
          <a:stretch/>
        </p:blipFill>
        <p:spPr>
          <a:xfrm>
            <a:off x="9951986" y="114542"/>
            <a:ext cx="1667825" cy="2729169"/>
          </a:xfrm>
          <a:prstGeom prst="rect">
            <a:avLst/>
          </a:prstGeom>
        </p:spPr>
      </p:pic>
      <p:pic>
        <p:nvPicPr>
          <p:cNvPr id="9" name="Picture 8" descr="A picture containing toy&#10;&#10;Description automatically generated">
            <a:extLst>
              <a:ext uri="{FF2B5EF4-FFF2-40B4-BE49-F238E27FC236}">
                <a16:creationId xmlns:a16="http://schemas.microsoft.com/office/drawing/2014/main" xmlns="" id="{C99CE60D-1F6E-428E-8C02-CD88A05C7D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2" t="4675" r="20231"/>
          <a:stretch/>
        </p:blipFill>
        <p:spPr>
          <a:xfrm>
            <a:off x="6816967" y="288294"/>
            <a:ext cx="1382721" cy="256300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B1DE4674-CE7B-4BA8-887D-6A21E17E8637}"/>
              </a:ext>
            </a:extLst>
          </p:cNvPr>
          <p:cNvSpPr/>
          <p:nvPr/>
        </p:nvSpPr>
        <p:spPr>
          <a:xfrm>
            <a:off x="3562420" y="1967508"/>
            <a:ext cx="8149410" cy="139950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 1: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099A6B7D-6305-48BD-9D66-810F7CB363CF}"/>
              </a:ext>
            </a:extLst>
          </p:cNvPr>
          <p:cNvSpPr/>
          <p:nvPr/>
        </p:nvSpPr>
        <p:spPr>
          <a:xfrm>
            <a:off x="3562420" y="3575085"/>
            <a:ext cx="8149410" cy="139950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 2: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724C0388-561F-4399-AAFB-7E2F34ACB880}"/>
              </a:ext>
            </a:extLst>
          </p:cNvPr>
          <p:cNvSpPr/>
          <p:nvPr/>
        </p:nvSpPr>
        <p:spPr>
          <a:xfrm>
            <a:off x="3508613" y="5134602"/>
            <a:ext cx="8149410" cy="139950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 3: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11B8CF54-41B7-4826-88F9-93CA21E17F72}"/>
              </a:ext>
            </a:extLst>
          </p:cNvPr>
          <p:cNvSpPr/>
          <p:nvPr/>
        </p:nvSpPr>
        <p:spPr>
          <a:xfrm>
            <a:off x="724596" y="721606"/>
            <a:ext cx="618082" cy="5829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2ED632BC-20D3-4AF6-9D1C-64CCBE9EAE74}"/>
              </a:ext>
            </a:extLst>
          </p:cNvPr>
          <p:cNvSpPr/>
          <p:nvPr/>
        </p:nvSpPr>
        <p:spPr>
          <a:xfrm>
            <a:off x="724596" y="3563431"/>
            <a:ext cx="618082" cy="5829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49296EE4-374A-4BE7-96D5-59548AA427C9}"/>
              </a:ext>
            </a:extLst>
          </p:cNvPr>
          <p:cNvSpPr/>
          <p:nvPr/>
        </p:nvSpPr>
        <p:spPr>
          <a:xfrm>
            <a:off x="724596" y="2718285"/>
            <a:ext cx="618082" cy="5829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D499812D-0E03-46C5-A37A-B8188742A383}"/>
              </a:ext>
            </a:extLst>
          </p:cNvPr>
          <p:cNvSpPr/>
          <p:nvPr/>
        </p:nvSpPr>
        <p:spPr>
          <a:xfrm>
            <a:off x="724596" y="1746177"/>
            <a:ext cx="618082" cy="5829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8ED681A3-E9C6-4773-BBDE-C543FF6BA751}"/>
              </a:ext>
            </a:extLst>
          </p:cNvPr>
          <p:cNvSpPr/>
          <p:nvPr/>
        </p:nvSpPr>
        <p:spPr>
          <a:xfrm>
            <a:off x="706034" y="5443017"/>
            <a:ext cx="618082" cy="5829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EC2A4D7C-B0DE-4325-84B6-00DF65C5E871}"/>
              </a:ext>
            </a:extLst>
          </p:cNvPr>
          <p:cNvSpPr/>
          <p:nvPr/>
        </p:nvSpPr>
        <p:spPr>
          <a:xfrm>
            <a:off x="724596" y="4536874"/>
            <a:ext cx="618082" cy="5829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8FADB271-F6A7-4330-BC3E-C3BE67EB8E8E}"/>
              </a:ext>
            </a:extLst>
          </p:cNvPr>
          <p:cNvSpPr/>
          <p:nvPr/>
        </p:nvSpPr>
        <p:spPr>
          <a:xfrm rot="16200000">
            <a:off x="66439" y="1122892"/>
            <a:ext cx="1909327" cy="90492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D9CD9F5-CF59-413E-B407-8199F69DB352}"/>
              </a:ext>
            </a:extLst>
          </p:cNvPr>
          <p:cNvSpPr/>
          <p:nvPr/>
        </p:nvSpPr>
        <p:spPr>
          <a:xfrm>
            <a:off x="706544" y="1759838"/>
            <a:ext cx="618082" cy="582979"/>
          </a:xfrm>
          <a:prstGeom prst="ellipse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4E1529EC-2B80-47E7-843E-3AEE9C5591F0}"/>
              </a:ext>
            </a:extLst>
          </p:cNvPr>
          <p:cNvSpPr/>
          <p:nvPr/>
        </p:nvSpPr>
        <p:spPr>
          <a:xfrm>
            <a:off x="706544" y="740506"/>
            <a:ext cx="618082" cy="582979"/>
          </a:xfrm>
          <a:prstGeom prst="ellipse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C216A0BB-19B1-4281-AF4C-FBC1A24F5061}"/>
              </a:ext>
            </a:extLst>
          </p:cNvPr>
          <p:cNvSpPr/>
          <p:nvPr/>
        </p:nvSpPr>
        <p:spPr>
          <a:xfrm rot="16200000">
            <a:off x="154526" y="3027000"/>
            <a:ext cx="1697050" cy="90492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7DBD3D50-B8A8-44E2-898A-D05006A99037}"/>
              </a:ext>
            </a:extLst>
          </p:cNvPr>
          <p:cNvSpPr/>
          <p:nvPr/>
        </p:nvSpPr>
        <p:spPr>
          <a:xfrm>
            <a:off x="724596" y="3570191"/>
            <a:ext cx="618082" cy="582979"/>
          </a:xfrm>
          <a:prstGeom prst="ellipse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D23991D2-D14C-4EA3-95D2-4E236A16BDDC}"/>
              </a:ext>
            </a:extLst>
          </p:cNvPr>
          <p:cNvSpPr/>
          <p:nvPr/>
        </p:nvSpPr>
        <p:spPr>
          <a:xfrm>
            <a:off x="706544" y="2740519"/>
            <a:ext cx="618082" cy="582979"/>
          </a:xfrm>
          <a:prstGeom prst="ellipse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494899D6-F8AF-4673-8F67-0E006CA0AFC2}"/>
              </a:ext>
            </a:extLst>
          </p:cNvPr>
          <p:cNvSpPr/>
          <p:nvPr/>
        </p:nvSpPr>
        <p:spPr>
          <a:xfrm>
            <a:off x="7460148" y="4051103"/>
            <a:ext cx="618082" cy="5829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28C69E57-E4E7-40CC-9D68-BCAB171CFA42}"/>
              </a:ext>
            </a:extLst>
          </p:cNvPr>
          <p:cNvSpPr/>
          <p:nvPr/>
        </p:nvSpPr>
        <p:spPr>
          <a:xfrm>
            <a:off x="10703718" y="4051103"/>
            <a:ext cx="618082" cy="5829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C7CE0FF5-BC7C-4902-B787-21F900DFDCB0}"/>
              </a:ext>
            </a:extLst>
          </p:cNvPr>
          <p:cNvSpPr/>
          <p:nvPr/>
        </p:nvSpPr>
        <p:spPr>
          <a:xfrm>
            <a:off x="7455856" y="5537442"/>
            <a:ext cx="618082" cy="5829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1A32F631-BB54-4675-A133-7303C2A08EC2}"/>
              </a:ext>
            </a:extLst>
          </p:cNvPr>
          <p:cNvSpPr/>
          <p:nvPr/>
        </p:nvSpPr>
        <p:spPr>
          <a:xfrm>
            <a:off x="10699426" y="5537442"/>
            <a:ext cx="618082" cy="5829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67445FC7-65F2-468C-BBDB-2CD3F2234351}"/>
              </a:ext>
            </a:extLst>
          </p:cNvPr>
          <p:cNvSpPr/>
          <p:nvPr/>
        </p:nvSpPr>
        <p:spPr>
          <a:xfrm>
            <a:off x="6752515" y="5553416"/>
            <a:ext cx="618082" cy="5829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CF81F4F3-B898-43DF-9E6C-CE72F02A1FC2}"/>
              </a:ext>
            </a:extLst>
          </p:cNvPr>
          <p:cNvSpPr/>
          <p:nvPr/>
        </p:nvSpPr>
        <p:spPr>
          <a:xfrm>
            <a:off x="9996085" y="5553416"/>
            <a:ext cx="618082" cy="5829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BEC591D5-67B4-4A6A-9AA0-02001D497029}"/>
              </a:ext>
            </a:extLst>
          </p:cNvPr>
          <p:cNvSpPr/>
          <p:nvPr/>
        </p:nvSpPr>
        <p:spPr>
          <a:xfrm rot="16200000">
            <a:off x="172578" y="4835409"/>
            <a:ext cx="1697050" cy="90492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053B549F-CB45-46A7-95D5-88041C043EEE}"/>
              </a:ext>
            </a:extLst>
          </p:cNvPr>
          <p:cNvSpPr/>
          <p:nvPr/>
        </p:nvSpPr>
        <p:spPr>
          <a:xfrm>
            <a:off x="727362" y="5464566"/>
            <a:ext cx="618082" cy="582979"/>
          </a:xfrm>
          <a:prstGeom prst="ellipse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0FC02667-54D2-4A7A-AD2E-C06431C35A15}"/>
              </a:ext>
            </a:extLst>
          </p:cNvPr>
          <p:cNvSpPr/>
          <p:nvPr/>
        </p:nvSpPr>
        <p:spPr>
          <a:xfrm>
            <a:off x="724596" y="4548928"/>
            <a:ext cx="618082" cy="582979"/>
          </a:xfrm>
          <a:prstGeom prst="ellipse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6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637E-6 4.81481E-6 L 0.81859 0.2337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30" y="1169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637E-6 -7.40741E-7 L 0.5528 0.0817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34" y="407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637E-6 1.11111E-6 L 0.48014 0.1969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1" y="9838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637E-6 2.96296E-6 L 0.75296 0.0738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48" y="368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637E-6 4.81481E-6 L 0.70725 0.1583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56" y="7917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6015E-6 -1.11111E-6 L 0.42858 0.0261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22" y="129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E944047-C68C-4EC8-9E2D-E59D7131CE69}"/>
              </a:ext>
            </a:extLst>
          </p:cNvPr>
          <p:cNvSpPr txBox="1"/>
          <p:nvPr/>
        </p:nvSpPr>
        <p:spPr>
          <a:xfrm>
            <a:off x="5544662" y="1521206"/>
            <a:ext cx="6443673" cy="1232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6 hình tròn chia đều cho 2 bạn</a:t>
            </a:r>
          </a:p>
          <a:p>
            <a:pPr marL="508000">
              <a:lnSpc>
                <a:spcPct val="15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Mỗi bạn được 3 hình tròn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871C75B-0107-44EE-A76E-210CD6621A48}"/>
              </a:ext>
            </a:extLst>
          </p:cNvPr>
          <p:cNvSpPr txBox="1"/>
          <p:nvPr/>
        </p:nvSpPr>
        <p:spPr>
          <a:xfrm>
            <a:off x="5544662" y="2912418"/>
            <a:ext cx="6187544" cy="1416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Ta có phép chia:</a:t>
            </a:r>
          </a:p>
          <a:p>
            <a:pPr algn="ctr">
              <a:lnSpc>
                <a:spcPct val="200000"/>
              </a:lnSpc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: 2 = 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B5ADCE4-DD78-4BAE-A5D7-B5C298952BA1}"/>
              </a:ext>
            </a:extLst>
          </p:cNvPr>
          <p:cNvSpPr txBox="1"/>
          <p:nvPr/>
        </p:nvSpPr>
        <p:spPr>
          <a:xfrm>
            <a:off x="5534902" y="4488296"/>
            <a:ext cx="6187544" cy="1416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Đọc là:</a:t>
            </a:r>
          </a:p>
          <a:p>
            <a:pPr algn="ctr">
              <a:lnSpc>
                <a:spcPct val="200000"/>
              </a:lnSpc>
            </a:pPr>
            <a:r>
              <a:rPr lang="en-US" sz="32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 chia hai bằng ba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0F86B351-BC2D-4B96-AC33-493284294C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078" y="961754"/>
            <a:ext cx="5012025" cy="455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027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455</Words>
  <Application>Microsoft Office PowerPoint</Application>
  <PresentationFormat>Custom</PresentationFormat>
  <Paragraphs>109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M0</cp:lastModifiedBy>
  <cp:revision>73</cp:revision>
  <dcterms:created xsi:type="dcterms:W3CDTF">2021-07-29T12:47:40Z</dcterms:created>
  <dcterms:modified xsi:type="dcterms:W3CDTF">2023-01-30T07:42:33Z</dcterms:modified>
</cp:coreProperties>
</file>