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</p:sldMasterIdLst>
  <p:notesMasterIdLst>
    <p:notesMasterId r:id="rId15"/>
  </p:notesMasterIdLst>
  <p:sldIdLst>
    <p:sldId id="256" r:id="rId4"/>
    <p:sldId id="509" r:id="rId5"/>
    <p:sldId id="515" r:id="rId6"/>
    <p:sldId id="500" r:id="rId7"/>
    <p:sldId id="501" r:id="rId8"/>
    <p:sldId id="516" r:id="rId9"/>
    <p:sldId id="502" r:id="rId10"/>
    <p:sldId id="503" r:id="rId11"/>
    <p:sldId id="504" r:id="rId12"/>
    <p:sldId id="375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9826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547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69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3430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08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3516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723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385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234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1090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208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01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9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96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89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27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72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99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0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043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87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6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id="{B38E6A37-DBF0-4806-82C8-8CC4A6CEC8AE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3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6C66BCF-890E-4442-8A36-8C6B85119B9E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73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9.xml"/><Relationship Id="rId3" Type="http://schemas.openxmlformats.org/officeDocument/2006/relationships/image" Target="../media/image35.jpeg"/><Relationship Id="rId7" Type="http://schemas.openxmlformats.org/officeDocument/2006/relationships/slide" Target="slide7.xml"/><Relationship Id="rId12" Type="http://schemas.openxmlformats.org/officeDocument/2006/relationships/image" Target="../media/image41.png"/><Relationship Id="rId2" Type="http://schemas.openxmlformats.org/officeDocument/2006/relationships/image" Target="../media/image34.jpg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5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11" Type="http://schemas.openxmlformats.org/officeDocument/2006/relationships/image" Target="../media/image49.gif"/><Relationship Id="rId5" Type="http://schemas.openxmlformats.org/officeDocument/2006/relationships/image" Target="../media/image46.gif"/><Relationship Id="rId15" Type="http://schemas.openxmlformats.org/officeDocument/2006/relationships/image" Target="../media/image53.gif"/><Relationship Id="rId10" Type="http://schemas.openxmlformats.org/officeDocument/2006/relationships/image" Target="../media/image48.gif"/><Relationship Id="rId4" Type="http://schemas.openxmlformats.org/officeDocument/2006/relationships/image" Target="../media/image45.PNG"/><Relationship Id="rId9" Type="http://schemas.openxmlformats.org/officeDocument/2006/relationships/slide" Target="slide5.xml"/><Relationship Id="rId14" Type="http://schemas.openxmlformats.org/officeDocument/2006/relationships/image" Target="../media/image5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5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11" Type="http://schemas.openxmlformats.org/officeDocument/2006/relationships/image" Target="../media/image49.gif"/><Relationship Id="rId5" Type="http://schemas.openxmlformats.org/officeDocument/2006/relationships/image" Target="../media/image46.gif"/><Relationship Id="rId15" Type="http://schemas.openxmlformats.org/officeDocument/2006/relationships/image" Target="../media/image53.gif"/><Relationship Id="rId10" Type="http://schemas.openxmlformats.org/officeDocument/2006/relationships/image" Target="../media/image48.gif"/><Relationship Id="rId4" Type="http://schemas.openxmlformats.org/officeDocument/2006/relationships/image" Target="../media/image45.PNG"/><Relationship Id="rId9" Type="http://schemas.openxmlformats.org/officeDocument/2006/relationships/slide" Target="slide5.xml"/><Relationship Id="rId14" Type="http://schemas.openxmlformats.org/officeDocument/2006/relationships/image" Target="../media/image5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5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11" Type="http://schemas.openxmlformats.org/officeDocument/2006/relationships/image" Target="../media/image49.gif"/><Relationship Id="rId5" Type="http://schemas.openxmlformats.org/officeDocument/2006/relationships/image" Target="../media/image46.gif"/><Relationship Id="rId15" Type="http://schemas.openxmlformats.org/officeDocument/2006/relationships/image" Target="../media/image53.gif"/><Relationship Id="rId10" Type="http://schemas.openxmlformats.org/officeDocument/2006/relationships/image" Target="../media/image48.gif"/><Relationship Id="rId4" Type="http://schemas.openxmlformats.org/officeDocument/2006/relationships/image" Target="../media/image45.PNG"/><Relationship Id="rId9" Type="http://schemas.openxmlformats.org/officeDocument/2006/relationships/slide" Target="slide5.xml"/><Relationship Id="rId14" Type="http://schemas.openxmlformats.org/officeDocument/2006/relationships/image" Target="../media/image5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5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png"/><Relationship Id="rId11" Type="http://schemas.openxmlformats.org/officeDocument/2006/relationships/image" Target="../media/image49.gif"/><Relationship Id="rId5" Type="http://schemas.openxmlformats.org/officeDocument/2006/relationships/image" Target="../media/image46.gif"/><Relationship Id="rId15" Type="http://schemas.openxmlformats.org/officeDocument/2006/relationships/image" Target="../media/image53.gif"/><Relationship Id="rId10" Type="http://schemas.openxmlformats.org/officeDocument/2006/relationships/image" Target="../media/image48.gif"/><Relationship Id="rId4" Type="http://schemas.openxmlformats.org/officeDocument/2006/relationships/image" Target="../media/image45.PNG"/><Relationship Id="rId9" Type="http://schemas.openxmlformats.org/officeDocument/2006/relationships/slide" Target="slide5.xml"/><Relationship Id="rId14" Type="http://schemas.openxmlformats.org/officeDocument/2006/relationships/image" Target="../media/image5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08745" y="1017190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6834105" y="2604966"/>
            <a:ext cx="47965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Kể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endParaRPr lang="en-US" sz="4000" dirty="0"/>
          </a:p>
          <a:p>
            <a:pPr algn="ctr"/>
            <a:r>
              <a:rPr lang="en-US" sz="4000" dirty="0"/>
              <a:t> “</a:t>
            </a:r>
            <a:r>
              <a:rPr lang="en-US" sz="4000" dirty="0" err="1"/>
              <a:t>Bà</a:t>
            </a:r>
            <a:r>
              <a:rPr lang="en-US" sz="4000" dirty="0"/>
              <a:t> </a:t>
            </a:r>
            <a:r>
              <a:rPr lang="en-US" sz="4000" dirty="0" err="1"/>
              <a:t>cháu</a:t>
            </a:r>
            <a:r>
              <a:rPr lang="en-US" sz="4000" dirty="0"/>
              <a:t>”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thân</a:t>
            </a:r>
            <a:r>
              <a:rPr lang="en-US" sz="4000" dirty="0"/>
              <a:t> </a:t>
            </a:r>
            <a:r>
              <a:rPr lang="en-US" sz="4000" dirty="0" err="1"/>
              <a:t>nghe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Nói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 dirty="0" err="1">
                <a:solidFill>
                  <a:srgbClr val="00B050"/>
                </a:solidFill>
              </a:rPr>
              <a:t>và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 dirty="0" err="1">
                <a:solidFill>
                  <a:srgbClr val="00B050"/>
                </a:solidFill>
              </a:rPr>
              <a:t>nghe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D439E8-B717-43CD-A929-E3485016F7FC}"/>
              </a:ext>
            </a:extLst>
          </p:cNvPr>
          <p:cNvSpPr txBox="1"/>
          <p:nvPr/>
        </p:nvSpPr>
        <p:spPr>
          <a:xfrm>
            <a:off x="5674788" y="1133887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BÀ CHÁU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ED1F5F-73AE-44D7-A6C6-41C9F2545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329314" y="216367"/>
            <a:ext cx="2754127" cy="214406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F0F83-152F-4509-AE3A-0AB1184ED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287"/>
          <a:stretch/>
        </p:blipFill>
        <p:spPr>
          <a:xfrm>
            <a:off x="3668232" y="1782949"/>
            <a:ext cx="6963079" cy="2207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F98F5-446B-4E49-8F6B-05A2A3F9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689"/>
          <a:stretch/>
        </p:blipFill>
        <p:spPr>
          <a:xfrm>
            <a:off x="2574397" y="4115898"/>
            <a:ext cx="7664742" cy="253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02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174</Words>
  <Application>Microsoft Office PowerPoint</Application>
  <PresentationFormat>Widescreen</PresentationFormat>
  <Paragraphs>27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Arial</vt:lpstr>
      <vt:lpstr>Arial-Rounded</vt:lpstr>
      <vt:lpstr>Calibri</vt:lpstr>
      <vt:lpstr>Calibri Light</vt:lpstr>
      <vt:lpstr>HP001</vt:lpstr>
      <vt:lpstr>Tahoma</vt:lpstr>
      <vt:lpstr>UTM Cookies</vt:lpstr>
      <vt:lpstr>Office Theme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 Dat</cp:lastModifiedBy>
  <cp:revision>24</cp:revision>
  <dcterms:created xsi:type="dcterms:W3CDTF">2021-07-20T01:55:21Z</dcterms:created>
  <dcterms:modified xsi:type="dcterms:W3CDTF">2022-12-15T05:07:27Z</dcterms:modified>
</cp:coreProperties>
</file>