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64" r:id="rId5"/>
    <p:sldId id="266" r:id="rId6"/>
    <p:sldId id="267" r:id="rId7"/>
    <p:sldId id="268" r:id="rId8"/>
    <p:sldId id="270" r:id="rId9"/>
    <p:sldId id="271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4660"/>
  </p:normalViewPr>
  <p:slideViewPr>
    <p:cSldViewPr>
      <p:cViewPr varScale="1">
        <p:scale>
          <a:sx n="65" d="100"/>
          <a:sy n="65" d="100"/>
        </p:scale>
        <p:origin x="11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BC060-3AB3-45E8-AF00-DD3A229D85F4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5070-5C4C-4BB4-BE47-93DF0286C6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86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5070-5C4C-4BB4-BE47-93DF0286C63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74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502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2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37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26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8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07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666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66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206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24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93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8D8B-2858-4704-A2E4-59ED60696813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DAB9-BFC1-4236-A84E-E6A975AEBB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6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826677" y="260648"/>
            <a:ext cx="7128792" cy="311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473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22288"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4926" y="190274"/>
            <a:ext cx="822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1562" y="1823154"/>
            <a:ext cx="3751836" cy="2444241"/>
            <a:chOff x="4071562" y="1823154"/>
            <a:chExt cx="3751836" cy="2444241"/>
          </a:xfrm>
        </p:grpSpPr>
        <p:pic>
          <p:nvPicPr>
            <p:cNvPr id="3074" name="Picture 2" descr="Những dòng sông đẹp nhất thế giớ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990" y="2060848"/>
              <a:ext cx="3672408" cy="220654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071562" y="1823154"/>
              <a:ext cx="576064" cy="5040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39422" y="1772816"/>
            <a:ext cx="3756020" cy="2308534"/>
            <a:chOff x="8039422" y="1772816"/>
            <a:chExt cx="3756020" cy="2308534"/>
          </a:xfrm>
        </p:grpSpPr>
        <p:pic>
          <p:nvPicPr>
            <p:cNvPr id="2" name="Picture 2" descr="Nhận biết nhanh các loại vạch kẻ đường thường gặp để tránh bị phạt o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629" y="2060848"/>
              <a:ext cx="3588813" cy="202050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8039422" y="1772816"/>
              <a:ext cx="576064" cy="5040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10502" y="4425159"/>
            <a:ext cx="3712896" cy="2316209"/>
            <a:chOff x="4110502" y="4425159"/>
            <a:chExt cx="3712896" cy="2316209"/>
          </a:xfrm>
        </p:grpSpPr>
        <p:pic>
          <p:nvPicPr>
            <p:cNvPr id="3076" name="Picture 4" descr="Những cây cầu nắm giữ kỷ lục thế giớ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990" y="4725144"/>
              <a:ext cx="3672408" cy="201622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110502" y="4425159"/>
              <a:ext cx="576064" cy="5040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83438" y="4472451"/>
            <a:ext cx="3597428" cy="2268917"/>
            <a:chOff x="8183438" y="4437112"/>
            <a:chExt cx="3597428" cy="2268917"/>
          </a:xfrm>
        </p:grpSpPr>
        <p:pic>
          <p:nvPicPr>
            <p:cNvPr id="3" name="Picture 4" descr="Chuyện kỳ thú về những hiện tượng cầu vồng tuyệt đẹ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630" y="4677187"/>
              <a:ext cx="3574236" cy="202884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8183438" y="4437112"/>
              <a:ext cx="576064" cy="50405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6095206" y="1636824"/>
            <a:ext cx="0" cy="5320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75026" y="3414049"/>
            <a:ext cx="1512168" cy="1512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39222" y="3429000"/>
            <a:ext cx="1512168" cy="1512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79191E-6 L -0.28906 1.7919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60116E-6 L -0.6082 2.60116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347 L 0.32943 0.003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5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574" y="4005064"/>
            <a:ext cx="116652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7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CHUNG</a:t>
            </a:r>
          </a:p>
          <a:p>
            <a:pPr algn="ctr"/>
            <a:r>
              <a:rPr lang="en-US" sz="7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99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42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7806" y="-27384"/>
            <a:ext cx="11658600" cy="1077218"/>
            <a:chOff x="1253941" y="482830"/>
            <a:chExt cx="11658600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482830"/>
              <a:ext cx="109562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33578"/>
              </p:ext>
            </p:extLst>
          </p:nvPr>
        </p:nvGraphicFramePr>
        <p:xfrm>
          <a:off x="3574926" y="1556792"/>
          <a:ext cx="5040560" cy="494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76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6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64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5" b="98985" l="9655" r="92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40" y="908720"/>
            <a:ext cx="13811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100000" l="9677" r="95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4437122"/>
            <a:ext cx="14763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0" b="100000" l="9645" r="98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5157192"/>
            <a:ext cx="18764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402" r="9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84" y="908720"/>
            <a:ext cx="11144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3574926" y="1556792"/>
            <a:ext cx="50405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615486" y="1556792"/>
            <a:ext cx="0" cy="49685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74926" y="1556792"/>
            <a:ext cx="0" cy="12283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8001310" y="5839160"/>
            <a:ext cx="0" cy="122835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28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t="14920" r="13059"/>
          <a:stretch/>
        </p:blipFill>
        <p:spPr bwMode="auto">
          <a:xfrm>
            <a:off x="84850" y="404664"/>
            <a:ext cx="52902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64009" y="76470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20193" y="164099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 + 8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16708" y="1640994"/>
            <a:ext cx="3323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16 (ô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3158" y="249463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19142" y="350274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2+2+2+2+2+2+2+2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07946" y="3492296"/>
            <a:ext cx="348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= 16 (ô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90" y="4790762"/>
            <a:ext cx="9433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  <p:bldP spid="46" grpId="0"/>
      <p:bldP spid="47" grpId="0"/>
      <p:bldP spid="48" grpId="0"/>
      <p:bldP spid="4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t="-28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550590" y="299564"/>
            <a:ext cx="11161240" cy="1185220"/>
            <a:chOff x="910629" y="557947"/>
            <a:chExt cx="10779659" cy="1184947"/>
          </a:xfrm>
        </p:grpSpPr>
        <p:sp>
          <p:nvSpPr>
            <p:cNvPr id="54" name="TextBox 53"/>
            <p:cNvSpPr txBox="1"/>
            <p:nvPr/>
          </p:nvSpPr>
          <p:spPr>
            <a:xfrm>
              <a:off x="2022199" y="665924"/>
              <a:ext cx="9668089" cy="107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47498" y="3997837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Triangle 17"/>
          <p:cNvSpPr/>
          <p:nvPr/>
        </p:nvSpPr>
        <p:spPr>
          <a:xfrm>
            <a:off x="547498" y="2485669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ight Triangle 57"/>
          <p:cNvSpPr/>
          <p:nvPr/>
        </p:nvSpPr>
        <p:spPr>
          <a:xfrm>
            <a:off x="2059667" y="4006221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8471470" y="1268760"/>
            <a:ext cx="2880322" cy="1440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rapezoid 35"/>
          <p:cNvSpPr/>
          <p:nvPr/>
        </p:nvSpPr>
        <p:spPr>
          <a:xfrm flipV="1">
            <a:off x="7815456" y="5210552"/>
            <a:ext cx="4328422" cy="1440160"/>
          </a:xfrm>
          <a:prstGeom prst="trapezoid">
            <a:avLst>
              <a:gd name="adj" fmla="val 999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/>
          <p:cNvSpPr/>
          <p:nvPr/>
        </p:nvSpPr>
        <p:spPr>
          <a:xfrm>
            <a:off x="8939522" y="3005336"/>
            <a:ext cx="2124235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/>
          <p:cNvSpPr/>
          <p:nvPr/>
        </p:nvSpPr>
        <p:spPr>
          <a:xfrm>
            <a:off x="7751390" y="162880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111430" y="368102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15456" y="58052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7498" y="3997837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ight Triangle 66"/>
          <p:cNvSpPr/>
          <p:nvPr/>
        </p:nvSpPr>
        <p:spPr>
          <a:xfrm>
            <a:off x="547498" y="2485669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ight Triangle 67"/>
          <p:cNvSpPr/>
          <p:nvPr/>
        </p:nvSpPr>
        <p:spPr>
          <a:xfrm>
            <a:off x="2059667" y="4006221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/>
          <p:cNvSpPr/>
          <p:nvPr/>
        </p:nvSpPr>
        <p:spPr>
          <a:xfrm>
            <a:off x="8470677" y="1268759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ight Triangle 69"/>
          <p:cNvSpPr/>
          <p:nvPr/>
        </p:nvSpPr>
        <p:spPr>
          <a:xfrm rot="5400000" flipV="1">
            <a:off x="9921075" y="1268761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1" name="Right Triangle 70"/>
          <p:cNvSpPr/>
          <p:nvPr/>
        </p:nvSpPr>
        <p:spPr>
          <a:xfrm>
            <a:off x="9910838" y="1268759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/>
          <p:cNvSpPr/>
          <p:nvPr/>
        </p:nvSpPr>
        <p:spPr>
          <a:xfrm>
            <a:off x="547498" y="3997837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ight Triangle 72"/>
          <p:cNvSpPr/>
          <p:nvPr/>
        </p:nvSpPr>
        <p:spPr>
          <a:xfrm>
            <a:off x="547498" y="2485669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ight Triangle 73"/>
          <p:cNvSpPr/>
          <p:nvPr/>
        </p:nvSpPr>
        <p:spPr>
          <a:xfrm>
            <a:off x="2059667" y="4006221"/>
            <a:ext cx="1440161" cy="1440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/>
          <p:cNvSpPr/>
          <p:nvPr/>
        </p:nvSpPr>
        <p:spPr>
          <a:xfrm>
            <a:off x="9268878" y="5210552"/>
            <a:ext cx="1440161" cy="14401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Right Triangle 75"/>
          <p:cNvSpPr/>
          <p:nvPr/>
        </p:nvSpPr>
        <p:spPr>
          <a:xfrm rot="5400000" flipV="1">
            <a:off x="7819720" y="5201553"/>
            <a:ext cx="1440158" cy="1458161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7" name="Right Triangle 76"/>
          <p:cNvSpPr/>
          <p:nvPr/>
        </p:nvSpPr>
        <p:spPr>
          <a:xfrm rot="5400000">
            <a:off x="10700040" y="5219554"/>
            <a:ext cx="1440157" cy="1422160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2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58" grpId="0" animBg="1"/>
      <p:bldP spid="28" grpId="0" animBg="1"/>
      <p:bldP spid="28" grpId="1" animBg="1"/>
      <p:bldP spid="36" grpId="0" animBg="1"/>
      <p:bldP spid="36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2798" y="260648"/>
            <a:ext cx="74542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8884" y="1700808"/>
            <a:ext cx="8900818" cy="3312368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73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50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139</Words>
  <Application>Microsoft Office PowerPoint</Application>
  <PresentationFormat>Custom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47</cp:revision>
  <dcterms:created xsi:type="dcterms:W3CDTF">2021-08-12T14:08:09Z</dcterms:created>
  <dcterms:modified xsi:type="dcterms:W3CDTF">2022-12-15T05:14:21Z</dcterms:modified>
</cp:coreProperties>
</file>