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BC060-3AB3-45E8-AF00-DD3A229D85F4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65070-5C4C-4BB4-BE47-93DF0286C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862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5070-5C4C-4BB4-BE47-93DF0286C63B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20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026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42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37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26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189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07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66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66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06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24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93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A8D8B-2858-4704-A2E4-59ED60696813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365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gif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12" Type="http://schemas.openxmlformats.org/officeDocument/2006/relationships/image" Target="../media/image7.jpeg"/><Relationship Id="rId17" Type="http://schemas.openxmlformats.org/officeDocument/2006/relationships/image" Target="../media/image15.gif"/><Relationship Id="rId2" Type="http://schemas.openxmlformats.org/officeDocument/2006/relationships/audio" Target="../media/audio2.wav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.jpeg"/><Relationship Id="rId5" Type="http://schemas.openxmlformats.org/officeDocument/2006/relationships/image" Target="../media/image10.gif"/><Relationship Id="rId15" Type="http://schemas.openxmlformats.org/officeDocument/2006/relationships/image" Target="../media/image13.jpeg"/><Relationship Id="rId10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jpeg"/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12" Type="http://schemas.openxmlformats.org/officeDocument/2006/relationships/image" Target="../media/image8.png"/><Relationship Id="rId2" Type="http://schemas.openxmlformats.org/officeDocument/2006/relationships/audio" Target="../media/audio2.wav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.jpeg"/><Relationship Id="rId5" Type="http://schemas.openxmlformats.org/officeDocument/2006/relationships/image" Target="../media/image16.gif"/><Relationship Id="rId15" Type="http://schemas.openxmlformats.org/officeDocument/2006/relationships/image" Target="../media/image14.jpeg"/><Relationship Id="rId10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5.gif"/><Relationship Id="rId3" Type="http://schemas.openxmlformats.org/officeDocument/2006/relationships/audio" Target="../media/audio3.wav"/><Relationship Id="rId7" Type="http://schemas.openxmlformats.org/officeDocument/2006/relationships/image" Target="../media/image5.jpeg"/><Relationship Id="rId12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image" Target="../media/image13.jpeg"/><Relationship Id="rId5" Type="http://schemas.openxmlformats.org/officeDocument/2006/relationships/image" Target="../media/image16.gif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5.jpeg"/><Relationship Id="rId12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14.jpeg"/><Relationship Id="rId5" Type="http://schemas.openxmlformats.org/officeDocument/2006/relationships/image" Target="../media/image17.gif"/><Relationship Id="rId10" Type="http://schemas.openxmlformats.org/officeDocument/2006/relationships/image" Target="../media/image13.jpe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jpeg"/><Relationship Id="rId5" Type="http://schemas.openxmlformats.org/officeDocument/2006/relationships/audio" Target="../media/audio4.wav"/><Relationship Id="rId15" Type="http://schemas.openxmlformats.org/officeDocument/2006/relationships/image" Target="../media/image15.gif"/><Relationship Id="rId10" Type="http://schemas.openxmlformats.org/officeDocument/2006/relationships/image" Target="../media/image5.jpeg"/><Relationship Id="rId4" Type="http://schemas.openxmlformats.org/officeDocument/2006/relationships/audio" Target="../media/audio3.wav"/><Relationship Id="rId9" Type="http://schemas.openxmlformats.org/officeDocument/2006/relationships/image" Target="../media/image20.gif"/><Relationship Id="rId1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6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270670" y="1340767"/>
            <a:ext cx="10225136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473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t="-28000" r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742" b="10494"/>
          <a:stretch/>
        </p:blipFill>
        <p:spPr bwMode="auto">
          <a:xfrm>
            <a:off x="3397548" y="4310827"/>
            <a:ext cx="6514081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15372" b="10494"/>
          <a:stretch/>
        </p:blipFill>
        <p:spPr bwMode="auto">
          <a:xfrm rot="4100918">
            <a:off x="2926802" y="3240769"/>
            <a:ext cx="4899391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15372" b="10494"/>
          <a:stretch/>
        </p:blipFill>
        <p:spPr bwMode="auto">
          <a:xfrm rot="7466527">
            <a:off x="1328056" y="2538294"/>
            <a:ext cx="4899391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7806" y="231776"/>
            <a:ext cx="11658600" cy="1114536"/>
            <a:chOff x="1253941" y="554838"/>
            <a:chExt cx="11658600" cy="1114536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109562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kiểm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):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198168" y="1268760"/>
            <a:ext cx="7073502" cy="3514118"/>
            <a:chOff x="2998862" y="1609636"/>
            <a:chExt cx="7073502" cy="3514118"/>
          </a:xfrm>
        </p:grpSpPr>
        <p:sp>
          <p:nvSpPr>
            <p:cNvPr id="14" name="Oval 13"/>
            <p:cNvSpPr/>
            <p:nvPr/>
          </p:nvSpPr>
          <p:spPr>
            <a:xfrm>
              <a:off x="5015086" y="210179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65588" y="1609636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591150" y="369016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79182" y="4600534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967908" y="450912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63158" y="3265820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endPara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98862" y="4581128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3358902" y="453094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18942" y="2934233"/>
              <a:ext cx="487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167708" y="336603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52284" y="4581128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9335566" y="450912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</p:grpSp>
      <p:cxnSp>
        <p:nvCxnSpPr>
          <p:cNvPr id="44" name="Straight Connector 43"/>
          <p:cNvCxnSpPr>
            <a:stCxn id="14" idx="4"/>
            <a:endCxn id="21" idx="1"/>
          </p:cNvCxnSpPr>
          <p:nvPr/>
        </p:nvCxnSpPr>
        <p:spPr>
          <a:xfrm>
            <a:off x="5286400" y="1904933"/>
            <a:ext cx="901905" cy="228440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96689" y="5373216"/>
            <a:ext cx="5885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A, E, C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20557907" flipH="1">
            <a:off x="3369317" y="1348548"/>
            <a:ext cx="2109019" cy="2027923"/>
          </a:xfrm>
          <a:prstGeom prst="rect">
            <a:avLst/>
          </a:prstGeom>
        </p:spPr>
      </p:pic>
      <p:cxnSp>
        <p:nvCxnSpPr>
          <p:cNvPr id="58" name="Straight Connector 57"/>
          <p:cNvCxnSpPr>
            <a:endCxn id="24" idx="7"/>
          </p:cNvCxnSpPr>
          <p:nvPr/>
        </p:nvCxnSpPr>
        <p:spPr>
          <a:xfrm flipH="1">
            <a:off x="3681133" y="1904933"/>
            <a:ext cx="1549977" cy="230623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1594674" flipH="1">
            <a:off x="3212219" y="695371"/>
            <a:ext cx="2109019" cy="202792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13407" y="6084585"/>
            <a:ext cx="5885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A, O, B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3702224" y="4240252"/>
            <a:ext cx="5832648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20005326">
            <a:off x="3627242" y="3052646"/>
            <a:ext cx="2109019" cy="2027923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373400" y="5445224"/>
            <a:ext cx="5885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B, C, D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742" b="10494"/>
          <a:stretch/>
        </p:blipFill>
        <p:spPr bwMode="auto">
          <a:xfrm rot="779080">
            <a:off x="3515452" y="3752111"/>
            <a:ext cx="6514081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4" name="Straight Connector 73"/>
          <p:cNvCxnSpPr>
            <a:endCxn id="30" idx="2"/>
          </p:cNvCxnSpPr>
          <p:nvPr/>
        </p:nvCxnSpPr>
        <p:spPr>
          <a:xfrm>
            <a:off x="4456121" y="3116577"/>
            <a:ext cx="5078751" cy="112367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1951365">
            <a:off x="4098713" y="2865355"/>
            <a:ext cx="2109019" cy="2027923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383238" y="6084585"/>
            <a:ext cx="5885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O, E, D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07813 0.355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1775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3932 0.3560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1780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49987 -4.07407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87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4375 0.1865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9329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5" grpId="0"/>
      <p:bldP spid="70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t="-28000" r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7806" y="231776"/>
            <a:ext cx="11658600" cy="635000"/>
            <a:chOff x="1253941" y="554838"/>
            <a:chExt cx="11658600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ABCD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38617" b="10494"/>
          <a:stretch/>
        </p:blipFill>
        <p:spPr bwMode="auto">
          <a:xfrm>
            <a:off x="930195" y="2926100"/>
            <a:ext cx="4804971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930195" y="972017"/>
            <a:ext cx="9798585" cy="2270627"/>
            <a:chOff x="930195" y="972017"/>
            <a:chExt cx="9798585" cy="2270627"/>
          </a:xfrm>
        </p:grpSpPr>
        <p:grpSp>
          <p:nvGrpSpPr>
            <p:cNvPr id="24" name="Group 23"/>
            <p:cNvGrpSpPr/>
            <p:nvPr/>
          </p:nvGrpSpPr>
          <p:grpSpPr>
            <a:xfrm>
              <a:off x="930195" y="972017"/>
              <a:ext cx="9798585" cy="1882006"/>
              <a:chOff x="930195" y="972017"/>
              <a:chExt cx="9798585" cy="188200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198662" y="1556792"/>
                <a:ext cx="9170078" cy="1297231"/>
                <a:chOff x="1342678" y="2102981"/>
                <a:chExt cx="9170078" cy="1297231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1342678" y="3400211"/>
                  <a:ext cx="2376264" cy="0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6408300" y="2102981"/>
                  <a:ext cx="4104456" cy="0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3718942" y="2102981"/>
                  <a:ext cx="2689358" cy="1297231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/>
              <p:cNvSpPr txBox="1"/>
              <p:nvPr/>
            </p:nvSpPr>
            <p:spPr>
              <a:xfrm>
                <a:off x="930195" y="2268161"/>
                <a:ext cx="7200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998862" y="2269248"/>
                <a:ext cx="7200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904244" y="972017"/>
                <a:ext cx="7200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008700" y="972017"/>
                <a:ext cx="7200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D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7990887" y="1556792"/>
              <a:ext cx="1560703" cy="1182085"/>
              <a:chOff x="1650275" y="1142023"/>
              <a:chExt cx="1560703" cy="1182085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650275" y="1663925"/>
                <a:ext cx="1560703" cy="660183"/>
                <a:chOff x="3358902" y="3668917"/>
                <a:chExt cx="1560703" cy="660183"/>
              </a:xfrm>
            </p:grpSpPr>
            <p:sp>
              <p:nvSpPr>
                <p:cNvPr id="25" name="Rounded Rectangle 24"/>
                <p:cNvSpPr/>
                <p:nvPr/>
              </p:nvSpPr>
              <p:spPr>
                <a:xfrm>
                  <a:off x="3358902" y="3668917"/>
                  <a:ext cx="720080" cy="660183"/>
                </a:xfrm>
                <a:prstGeom prst="round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  <a:endParaRPr lang="vi-VN" sz="4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078982" y="3675843"/>
                  <a:ext cx="84062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cm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2007132" y="1142023"/>
                <a:ext cx="0" cy="52882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4594774" y="2331092"/>
              <a:ext cx="2173565" cy="911552"/>
              <a:chOff x="1037413" y="1412556"/>
              <a:chExt cx="2173565" cy="91155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650275" y="1663925"/>
                <a:ext cx="1560703" cy="660183"/>
                <a:chOff x="3358902" y="3668917"/>
                <a:chExt cx="1560703" cy="660183"/>
              </a:xfrm>
            </p:grpSpPr>
            <p:sp>
              <p:nvSpPr>
                <p:cNvPr id="34" name="Rounded Rectangle 33"/>
                <p:cNvSpPr/>
                <p:nvPr/>
              </p:nvSpPr>
              <p:spPr>
                <a:xfrm>
                  <a:off x="3358902" y="3668917"/>
                  <a:ext cx="720080" cy="660183"/>
                </a:xfrm>
                <a:prstGeom prst="round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  <a:endParaRPr lang="vi-VN" sz="4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4078982" y="3675843"/>
                  <a:ext cx="84062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cm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>
                <a:stCxn id="34" idx="1"/>
              </p:cNvCxnSpPr>
              <p:nvPr/>
            </p:nvCxnSpPr>
            <p:spPr>
              <a:xfrm flipH="1" flipV="1">
                <a:off x="1037413" y="1412556"/>
                <a:ext cx="612862" cy="5814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1802675" y="1816325"/>
              <a:ext cx="1560703" cy="1037698"/>
              <a:chOff x="1650275" y="1663925"/>
              <a:chExt cx="1560703" cy="1037698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1650275" y="1663925"/>
                <a:ext cx="1560703" cy="660183"/>
                <a:chOff x="3358902" y="3668917"/>
                <a:chExt cx="1560703" cy="660183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>
                  <a:off x="3358902" y="3668917"/>
                  <a:ext cx="720080" cy="660183"/>
                </a:xfrm>
                <a:prstGeom prst="round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  <a:endParaRPr lang="vi-VN" sz="4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078982" y="3675843"/>
                  <a:ext cx="84062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cm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0" name="Straight Connector 39"/>
              <p:cNvCxnSpPr>
                <a:stCxn id="41" idx="2"/>
              </p:cNvCxnSpPr>
              <p:nvPr/>
            </p:nvCxnSpPr>
            <p:spPr>
              <a:xfrm>
                <a:off x="2010315" y="2324108"/>
                <a:ext cx="0" cy="3775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Rounded Rectangle 44"/>
          <p:cNvSpPr/>
          <p:nvPr/>
        </p:nvSpPr>
        <p:spPr>
          <a:xfrm>
            <a:off x="1774725" y="1816325"/>
            <a:ext cx="748029" cy="67657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38617" b="10494"/>
          <a:stretch/>
        </p:blipFill>
        <p:spPr bwMode="auto">
          <a:xfrm>
            <a:off x="6023199" y="1613811"/>
            <a:ext cx="4705582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7967414" y="2092094"/>
            <a:ext cx="748029" cy="67657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7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35226" y="3502111"/>
            <a:ext cx="2179701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22998" y="5113745"/>
            <a:ext cx="184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+ 5 + 7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35246" y="5850713"/>
            <a:ext cx="4559576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16 cm.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045502" y="5125941"/>
            <a:ext cx="2643478" cy="584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16 (cm)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32576" y="4294382"/>
            <a:ext cx="6462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ABCD là :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38613" b="10494"/>
          <a:stretch/>
        </p:blipFill>
        <p:spPr bwMode="auto">
          <a:xfrm rot="20036539">
            <a:off x="3407125" y="1958276"/>
            <a:ext cx="4676044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5193661" y="2589387"/>
            <a:ext cx="748029" cy="67657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5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2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49" grpId="0"/>
      <p:bldP spid="50" grpId="0"/>
      <p:bldP spid="51" grpId="0"/>
      <p:bldP spid="52" grpId="0"/>
      <p:bldP spid="53" grpId="0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t="-28000" r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5670" b="44283"/>
          <a:stretch/>
        </p:blipFill>
        <p:spPr>
          <a:xfrm>
            <a:off x="2732162" y="2276872"/>
            <a:ext cx="6264697" cy="2324472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742" b="10494"/>
          <a:stretch/>
        </p:blipFill>
        <p:spPr bwMode="auto">
          <a:xfrm>
            <a:off x="3097618" y="3337091"/>
            <a:ext cx="7318068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7806" y="231776"/>
            <a:ext cx="11658600" cy="635000"/>
            <a:chOff x="1253941" y="554838"/>
            <a:chExt cx="11658600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MN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8 cm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3286334" y="317417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9" name="TextBox 8"/>
          <p:cNvSpPr txBox="1"/>
          <p:nvPr/>
        </p:nvSpPr>
        <p:spPr>
          <a:xfrm>
            <a:off x="3128542" y="270358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9382" y="271474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430350" y="3246180"/>
            <a:ext cx="4465056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46934" y="3697868"/>
            <a:ext cx="435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MN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8 cm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35532" y="316596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1042093">
            <a:off x="7909988" y="3378496"/>
            <a:ext cx="2109019" cy="202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181E-6 4.44444E-6 L -0.38514 -0.093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63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09352 L -0.0168 -0.0935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-0.09352 L -0.39115 -0.0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09352 L -0.0168 -0.09352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6654" y="260648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590" y="1916832"/>
            <a:ext cx="7776864" cy="4320480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734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1916832"/>
            <a:ext cx="8784976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50" y="3212976"/>
            <a:ext cx="4926637" cy="3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4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736052" y="2464645"/>
            <a:ext cx="3428554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61" y="4169057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7727" y="4179145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89" y="4027124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65" y="4390020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6706" y="4445652"/>
            <a:ext cx="888531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322" y="3158567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078982" y="548680"/>
            <a:ext cx="593837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2945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huy duẩn"/>
          <p:cNvGrpSpPr/>
          <p:nvPr/>
        </p:nvGrpSpPr>
        <p:grpSpPr>
          <a:xfrm>
            <a:off x="13391" y="2822136"/>
            <a:ext cx="12255416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 hidden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15"/>
          <p:cNvGrpSpPr/>
          <p:nvPr/>
        </p:nvGrpSpPr>
        <p:grpSpPr>
          <a:xfrm>
            <a:off x="5985572" y="2708345"/>
            <a:ext cx="3428554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14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3523340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13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3533428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12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3" y="3381407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11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3744303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10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0970" y="3799935"/>
            <a:ext cx="888531" cy="719065"/>
          </a:xfrm>
          <a:prstGeom prst="rect">
            <a:avLst/>
          </a:prstGeom>
        </p:spPr>
      </p:pic>
      <p:pic>
        <p:nvPicPr>
          <p:cNvPr id="80" name="9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9p8"/>
          <p:cNvSpPr/>
          <p:nvPr/>
        </p:nvSpPr>
        <p:spPr>
          <a:xfrm>
            <a:off x="2696686" y="620688"/>
            <a:ext cx="7439462" cy="1989863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8"/>
          <p:cNvSpPr/>
          <p:nvPr/>
        </p:nvSpPr>
        <p:spPr>
          <a:xfrm>
            <a:off x="6416417" y="2912786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sp>
        <p:nvSpPr>
          <p:cNvPr id="109" name="7"/>
          <p:cNvSpPr/>
          <p:nvPr/>
        </p:nvSpPr>
        <p:spPr>
          <a:xfrm>
            <a:off x="622345" y="5067895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110" name="HUY DUẨN"/>
          <p:cNvSpPr/>
          <p:nvPr/>
        </p:nvSpPr>
        <p:spPr>
          <a:xfrm>
            <a:off x="6416417" y="5067896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D.</a:t>
            </a:r>
          </a:p>
        </p:txBody>
      </p:sp>
      <p:sp>
        <p:nvSpPr>
          <p:cNvPr id="111" name="6"/>
          <p:cNvSpPr/>
          <p:nvPr/>
        </p:nvSpPr>
        <p:spPr>
          <a:xfrm>
            <a:off x="600127" y="2960868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pic>
        <p:nvPicPr>
          <p:cNvPr id="112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12677" y="318032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682" y="532459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4215" y="529356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2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112042" y="3154268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9497" y="2334677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/>
          <p:cNvCxnSpPr/>
          <p:nvPr/>
        </p:nvCxnSpPr>
        <p:spPr>
          <a:xfrm flipV="1">
            <a:off x="2159345" y="3317957"/>
            <a:ext cx="1440160" cy="7242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8138888" y="5526405"/>
            <a:ext cx="1440160" cy="759214"/>
            <a:chOff x="3646934" y="5546025"/>
            <a:chExt cx="1440160" cy="759214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646934" y="5546025"/>
              <a:ext cx="360040" cy="66463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006974" y="5556179"/>
              <a:ext cx="363999" cy="7490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367014" y="5585159"/>
              <a:ext cx="720080" cy="7200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Freeform 47"/>
          <p:cNvSpPr/>
          <p:nvPr/>
        </p:nvSpPr>
        <p:spPr>
          <a:xfrm>
            <a:off x="8138888" y="3418562"/>
            <a:ext cx="1238250" cy="704871"/>
          </a:xfrm>
          <a:custGeom>
            <a:avLst/>
            <a:gdLst>
              <a:gd name="connsiteX0" fmla="*/ 0 w 1238250"/>
              <a:gd name="connsiteY0" fmla="*/ 704871 h 704871"/>
              <a:gd name="connsiteX1" fmla="*/ 590550 w 1238250"/>
              <a:gd name="connsiteY1" fmla="*/ 21 h 704871"/>
              <a:gd name="connsiteX2" fmla="*/ 1238250 w 1238250"/>
              <a:gd name="connsiteY2" fmla="*/ 685821 h 70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0" h="704871">
                <a:moveTo>
                  <a:pt x="0" y="704871"/>
                </a:moveTo>
                <a:cubicBezTo>
                  <a:pt x="192087" y="354033"/>
                  <a:pt x="384175" y="3196"/>
                  <a:pt x="590550" y="21"/>
                </a:cubicBezTo>
                <a:cubicBezTo>
                  <a:pt x="796925" y="-3154"/>
                  <a:pt x="1017587" y="341333"/>
                  <a:pt x="1238250" y="685821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ight Brace 4"/>
          <p:cNvSpPr/>
          <p:nvPr/>
        </p:nvSpPr>
        <p:spPr>
          <a:xfrm rot="18842871">
            <a:off x="2387294" y="5250924"/>
            <a:ext cx="888675" cy="1008282"/>
          </a:xfrm>
          <a:prstGeom prst="rightBrac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799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1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48" grpId="0" animBg="1"/>
      <p:bldP spid="48" grpId="1" animBg="1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52" y="2826086"/>
            <a:ext cx="1225541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hidden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8939" y="2959799"/>
            <a:ext cx="300034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4183571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2970714" y="476672"/>
            <a:ext cx="7177379" cy="2107604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22344" y="3133507"/>
            <a:ext cx="4683193" cy="1657782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A.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345" y="5157192"/>
            <a:ext cx="4683193" cy="1657782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416417" y="5157193"/>
            <a:ext cx="4683193" cy="1657782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D.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400487" y="3161916"/>
            <a:ext cx="4683193" cy="1657782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89696" y="322931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0708" y="5263241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336" y="5247910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69269" y="3222335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3146" y="2592920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/>
          <p:cNvCxnSpPr/>
          <p:nvPr/>
        </p:nvCxnSpPr>
        <p:spPr>
          <a:xfrm flipV="1">
            <a:off x="2159345" y="3317957"/>
            <a:ext cx="1440160" cy="7242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8138888" y="5526405"/>
            <a:ext cx="1440160" cy="759214"/>
            <a:chOff x="3646934" y="5546025"/>
            <a:chExt cx="1440160" cy="759214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3646934" y="5546025"/>
              <a:ext cx="360040" cy="66463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006974" y="5556179"/>
              <a:ext cx="363999" cy="7490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367014" y="5585159"/>
              <a:ext cx="720080" cy="7200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Freeform 49"/>
          <p:cNvSpPr/>
          <p:nvPr/>
        </p:nvSpPr>
        <p:spPr>
          <a:xfrm>
            <a:off x="8138888" y="3418562"/>
            <a:ext cx="1238250" cy="704871"/>
          </a:xfrm>
          <a:custGeom>
            <a:avLst/>
            <a:gdLst>
              <a:gd name="connsiteX0" fmla="*/ 0 w 1238250"/>
              <a:gd name="connsiteY0" fmla="*/ 704871 h 704871"/>
              <a:gd name="connsiteX1" fmla="*/ 590550 w 1238250"/>
              <a:gd name="connsiteY1" fmla="*/ 21 h 704871"/>
              <a:gd name="connsiteX2" fmla="*/ 1238250 w 1238250"/>
              <a:gd name="connsiteY2" fmla="*/ 685821 h 70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0" h="704871">
                <a:moveTo>
                  <a:pt x="0" y="704871"/>
                </a:moveTo>
                <a:cubicBezTo>
                  <a:pt x="192087" y="354033"/>
                  <a:pt x="384175" y="3196"/>
                  <a:pt x="590550" y="21"/>
                </a:cubicBezTo>
                <a:cubicBezTo>
                  <a:pt x="796925" y="-3154"/>
                  <a:pt x="1017587" y="341333"/>
                  <a:pt x="1238250" y="685821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ight Brace 50"/>
          <p:cNvSpPr/>
          <p:nvPr/>
        </p:nvSpPr>
        <p:spPr>
          <a:xfrm rot="18842871">
            <a:off x="2387294" y="5250924"/>
            <a:ext cx="888675" cy="1008282"/>
          </a:xfrm>
          <a:prstGeom prst="rightBrac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619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1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6238723" y="2812381"/>
            <a:ext cx="3560773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263" y="3059855"/>
            <a:ext cx="3509350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2870152" y="764704"/>
            <a:ext cx="6450109" cy="1858296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684862" y="5055281"/>
            <a:ext cx="4217428" cy="1495186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D.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088110" y="4943961"/>
            <a:ext cx="4217428" cy="1495186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684862" y="3146540"/>
            <a:ext cx="4217428" cy="1495186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065892" y="3140968"/>
            <a:ext cx="4217428" cy="1495186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A.</a:t>
            </a: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336" y="356994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13878" y="364114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6866" y="5332287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45166" y="5475962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7171" y="2153729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>
          <a:xfrm flipV="1">
            <a:off x="2410244" y="3469386"/>
            <a:ext cx="1440160" cy="7242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138888" y="5526405"/>
            <a:ext cx="1440160" cy="759214"/>
            <a:chOff x="3646934" y="5546025"/>
            <a:chExt cx="1440160" cy="759214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3646934" y="5546025"/>
              <a:ext cx="360040" cy="66463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006974" y="5556179"/>
              <a:ext cx="363999" cy="7490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4367014" y="5585159"/>
              <a:ext cx="720080" cy="7200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Freeform 35"/>
          <p:cNvSpPr/>
          <p:nvPr/>
        </p:nvSpPr>
        <p:spPr>
          <a:xfrm>
            <a:off x="8138888" y="3418562"/>
            <a:ext cx="1238250" cy="704871"/>
          </a:xfrm>
          <a:custGeom>
            <a:avLst/>
            <a:gdLst>
              <a:gd name="connsiteX0" fmla="*/ 0 w 1238250"/>
              <a:gd name="connsiteY0" fmla="*/ 704871 h 704871"/>
              <a:gd name="connsiteX1" fmla="*/ 590550 w 1238250"/>
              <a:gd name="connsiteY1" fmla="*/ 21 h 704871"/>
              <a:gd name="connsiteX2" fmla="*/ 1238250 w 1238250"/>
              <a:gd name="connsiteY2" fmla="*/ 685821 h 70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0" h="704871">
                <a:moveTo>
                  <a:pt x="0" y="704871"/>
                </a:moveTo>
                <a:cubicBezTo>
                  <a:pt x="192087" y="354033"/>
                  <a:pt x="384175" y="3196"/>
                  <a:pt x="590550" y="21"/>
                </a:cubicBezTo>
                <a:cubicBezTo>
                  <a:pt x="796925" y="-3154"/>
                  <a:pt x="1017587" y="341333"/>
                  <a:pt x="1238250" y="685821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ight Brace 36"/>
          <p:cNvSpPr/>
          <p:nvPr/>
        </p:nvSpPr>
        <p:spPr>
          <a:xfrm rot="18842871">
            <a:off x="2519603" y="5009194"/>
            <a:ext cx="888675" cy="1008282"/>
          </a:xfrm>
          <a:prstGeom prst="rightBrac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670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5203263" y="3059855"/>
            <a:ext cx="3509350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07" y="3541399"/>
            <a:ext cx="2949955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3841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0970" y="4581128"/>
            <a:ext cx="888531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97"/>
          <p:cNvSpPr/>
          <p:nvPr/>
        </p:nvSpPr>
        <p:spPr>
          <a:xfrm>
            <a:off x="6416417" y="3173081"/>
            <a:ext cx="4683193" cy="1583897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345" y="4950227"/>
            <a:ext cx="4683193" cy="1583897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6417" y="4950228"/>
            <a:ext cx="4683193" cy="1583897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127" y="3221163"/>
            <a:ext cx="4683193" cy="1583897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336" y="3901808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1198" y="5696501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6866" y="5590222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179259" y="3480050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2508" y="2742291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963941" y="521496"/>
            <a:ext cx="6603449" cy="2341373"/>
            <a:chOff x="2926854" y="831707"/>
            <a:chExt cx="6603449" cy="2341373"/>
          </a:xfrm>
        </p:grpSpPr>
        <p:sp>
          <p:nvSpPr>
            <p:cNvPr id="97" name="Rectangle 96"/>
            <p:cNvSpPr/>
            <p:nvPr/>
          </p:nvSpPr>
          <p:spPr>
            <a:xfrm>
              <a:off x="2941723" y="831707"/>
              <a:ext cx="6588580" cy="234137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 w="57150">
              <a:solidFill>
                <a:srgbClr val="FFFF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926854" y="1448113"/>
              <a:ext cx="3270946" cy="823445"/>
              <a:chOff x="1198662" y="1282989"/>
              <a:chExt cx="3270946" cy="823445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516171" y="1844824"/>
                <a:ext cx="2550866" cy="261610"/>
              </a:xfrm>
              <a:prstGeom prst="line">
                <a:avLst/>
              </a:prstGeom>
              <a:ln w="57150">
                <a:solidFill>
                  <a:srgbClr val="00FFCC"/>
                </a:solidFill>
                <a:prstDash val="solid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198662" y="1282989"/>
                <a:ext cx="720080" cy="646331"/>
              </a:xfrm>
              <a:prstGeom prst="rect">
                <a:avLst/>
              </a:prstGeom>
              <a:noFill/>
              <a:ln w="57150"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749528" y="1452409"/>
                <a:ext cx="720080" cy="646331"/>
              </a:xfrm>
              <a:prstGeom prst="rect">
                <a:avLst/>
              </a:prstGeom>
              <a:noFill/>
              <a:ln w="57150"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416417" y="1110659"/>
              <a:ext cx="2904073" cy="1754326"/>
            </a:xfrm>
            <a:prstGeom prst="rect">
              <a:avLst/>
            </a:prstGeom>
            <a:noFill/>
            <a:ln w="57150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5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5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5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…..</a:t>
              </a:r>
              <a:endPara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6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9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402579" y="3905939"/>
            <a:ext cx="2949955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38" y="70521"/>
            <a:ext cx="3834918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2579" y="3111547"/>
            <a:ext cx="3212377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4349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8871" y="2991190"/>
            <a:ext cx="3428554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2016263" y="718483"/>
            <a:ext cx="8157887" cy="2272708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00126" y="4987677"/>
            <a:ext cx="4683193" cy="1663138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416416" y="3144793"/>
            <a:ext cx="4683193" cy="1663138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416417" y="4941782"/>
            <a:ext cx="4683193" cy="1663138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0127" y="3189050"/>
            <a:ext cx="4683193" cy="1663138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7291" y="346188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1198" y="576729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02981" y="3864029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27809" y="5274911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342" y="2588128"/>
            <a:ext cx="4835782" cy="4396738"/>
          </a:xfrm>
          <a:prstGeom prst="rect">
            <a:avLst/>
          </a:prstGeom>
          <a:noFill/>
          <a:ln w="571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1922279" y="5013176"/>
            <a:ext cx="2948791" cy="1432960"/>
            <a:chOff x="1278045" y="1062560"/>
            <a:chExt cx="3168352" cy="3822275"/>
          </a:xfrm>
        </p:grpSpPr>
        <p:grpSp>
          <p:nvGrpSpPr>
            <p:cNvPr id="56" name="Group 55"/>
            <p:cNvGrpSpPr/>
            <p:nvPr/>
          </p:nvGrpSpPr>
          <p:grpSpPr>
            <a:xfrm>
              <a:off x="1278045" y="1716483"/>
              <a:ext cx="3168352" cy="3168352"/>
              <a:chOff x="694606" y="2060848"/>
              <a:chExt cx="3168352" cy="3168352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flipV="1">
                <a:off x="694606" y="4509120"/>
                <a:ext cx="720080" cy="720080"/>
              </a:xfrm>
              <a:prstGeom prst="line">
                <a:avLst/>
              </a:prstGeom>
              <a:ln w="38100">
                <a:solidFill>
                  <a:srgbClr val="00F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1414686" y="3284984"/>
                <a:ext cx="1224136" cy="1224136"/>
              </a:xfrm>
              <a:prstGeom prst="line">
                <a:avLst/>
              </a:prstGeom>
              <a:ln w="38100">
                <a:solidFill>
                  <a:srgbClr val="00FFCC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2638822" y="2816932"/>
                <a:ext cx="468052" cy="468052"/>
              </a:xfrm>
              <a:prstGeom prst="line">
                <a:avLst/>
              </a:prstGeom>
              <a:ln w="38100">
                <a:solidFill>
                  <a:srgbClr val="00FFCC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3106874" y="2060848"/>
                <a:ext cx="756084" cy="756084"/>
              </a:xfrm>
              <a:prstGeom prst="line">
                <a:avLst/>
              </a:prstGeom>
              <a:ln w="38100">
                <a:solidFill>
                  <a:srgbClr val="00F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/>
            <p:cNvSpPr txBox="1"/>
            <p:nvPr/>
          </p:nvSpPr>
          <p:spPr>
            <a:xfrm>
              <a:off x="2647965" y="1638782"/>
              <a:ext cx="720080" cy="1724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87421" y="2407078"/>
              <a:ext cx="720080" cy="1724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421661" y="1062560"/>
              <a:ext cx="720080" cy="1724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99372" y="3121316"/>
            <a:ext cx="2543105" cy="1675836"/>
            <a:chOff x="2199372" y="3121316"/>
            <a:chExt cx="2543105" cy="1675836"/>
          </a:xfrm>
        </p:grpSpPr>
        <p:sp>
          <p:nvSpPr>
            <p:cNvPr id="5" name="Oval 4"/>
            <p:cNvSpPr/>
            <p:nvPr/>
          </p:nvSpPr>
          <p:spPr>
            <a:xfrm>
              <a:off x="2355608" y="3648416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199372" y="3121316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4228533" y="4558690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072297" y="4031590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4216349" y="3681585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060113" y="3154485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8132587" y="3356992"/>
            <a:ext cx="2530921" cy="1369193"/>
            <a:chOff x="2199372" y="3121316"/>
            <a:chExt cx="2530921" cy="1369193"/>
          </a:xfrm>
        </p:grpSpPr>
        <p:sp>
          <p:nvSpPr>
            <p:cNvPr id="84" name="Oval 83"/>
            <p:cNvSpPr/>
            <p:nvPr/>
          </p:nvSpPr>
          <p:spPr>
            <a:xfrm>
              <a:off x="2355608" y="3648416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199372" y="3121316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3379492" y="4252047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223256" y="3724947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4216349" y="3681585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060113" y="3154485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8001455" y="5172915"/>
            <a:ext cx="2530921" cy="1178181"/>
            <a:chOff x="2199372" y="2741866"/>
            <a:chExt cx="2530921" cy="1178181"/>
          </a:xfrm>
        </p:grpSpPr>
        <p:sp>
          <p:nvSpPr>
            <p:cNvPr id="104" name="Oval 103"/>
            <p:cNvSpPr/>
            <p:nvPr/>
          </p:nvSpPr>
          <p:spPr>
            <a:xfrm>
              <a:off x="2355608" y="3648416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199372" y="3121316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3395505" y="3268966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239269" y="2741866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4216349" y="3681585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060113" y="3154485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49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1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622" y="1166842"/>
            <a:ext cx="8227233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96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 CHUNG</a:t>
            </a:r>
          </a:p>
          <a:p>
            <a:pPr algn="ctr"/>
            <a:r>
              <a:rPr lang="en-US" sz="9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699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t="-28000" r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7806" y="231776"/>
            <a:ext cx="11658600" cy="635000"/>
            <a:chOff x="1253941" y="554838"/>
            <a:chExt cx="11658600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bìa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54831" y="1190253"/>
            <a:ext cx="1809750" cy="1590675"/>
            <a:chOff x="954553" y="1556792"/>
            <a:chExt cx="1809750" cy="15906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8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553" y="1556792"/>
              <a:ext cx="1809750" cy="159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630710" y="2196153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4111" y="3775447"/>
            <a:ext cx="1662683" cy="1368152"/>
            <a:chOff x="1106045" y="4637945"/>
            <a:chExt cx="1662683" cy="1368152"/>
          </a:xfrm>
        </p:grpSpPr>
        <p:sp>
          <p:nvSpPr>
            <p:cNvPr id="14" name="Right Triangle 13"/>
            <p:cNvSpPr/>
            <p:nvPr/>
          </p:nvSpPr>
          <p:spPr>
            <a:xfrm rot="4825158">
              <a:off x="1253311" y="4490679"/>
              <a:ext cx="1368152" cy="1662683"/>
            </a:xfrm>
            <a:prstGeom prst="rtTriangl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39575" y="4788441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29819" y="1110121"/>
            <a:ext cx="1335079" cy="1438986"/>
            <a:chOff x="3849601" y="1034390"/>
            <a:chExt cx="1335079" cy="1438986"/>
          </a:xfrm>
        </p:grpSpPr>
        <p:sp>
          <p:nvSpPr>
            <p:cNvPr id="17" name="Isosceles Triangle 16"/>
            <p:cNvSpPr/>
            <p:nvPr/>
          </p:nvSpPr>
          <p:spPr>
            <a:xfrm rot="19746840">
              <a:off x="3849601" y="1034390"/>
              <a:ext cx="1335079" cy="1438986"/>
            </a:xfrm>
            <a:prstGeom prst="triangle">
              <a:avLst>
                <a:gd name="adj" fmla="val 2730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95006" y="1693202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33973" y="3429000"/>
            <a:ext cx="2677057" cy="2915165"/>
            <a:chOff x="3358902" y="4282003"/>
            <a:chExt cx="2162175" cy="178117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902" y="4282003"/>
              <a:ext cx="2162175" cy="1781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284324" y="4899917"/>
              <a:ext cx="440762" cy="45375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36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90352" y="1360310"/>
            <a:ext cx="1990725" cy="2839847"/>
            <a:chOff x="5159102" y="825281"/>
            <a:chExt cx="1990725" cy="230505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256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102" y="825281"/>
              <a:ext cx="1990725" cy="2305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5920584" y="1749779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354264" y="4711185"/>
            <a:ext cx="1800200" cy="1625801"/>
            <a:chOff x="4799062" y="4560314"/>
            <a:chExt cx="1800200" cy="1625801"/>
          </a:xfrm>
        </p:grpSpPr>
        <p:sp>
          <p:nvSpPr>
            <p:cNvPr id="22" name="Isosceles Triangle 21"/>
            <p:cNvSpPr/>
            <p:nvPr/>
          </p:nvSpPr>
          <p:spPr>
            <a:xfrm>
              <a:off x="4799062" y="4560314"/>
              <a:ext cx="1800200" cy="1625801"/>
            </a:xfrm>
            <a:prstGeom prst="triangle">
              <a:avLst>
                <a:gd name="adj" fmla="val 61288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2481" y="5322019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6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10201" y="1001434"/>
            <a:ext cx="2133600" cy="2133600"/>
            <a:chOff x="7210201" y="1001434"/>
            <a:chExt cx="2133600" cy="213360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8928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0201" y="1001434"/>
              <a:ext cx="2133600" cy="21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7967414" y="1487088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7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604824" y="4180745"/>
            <a:ext cx="2426005" cy="1498995"/>
            <a:chOff x="6815286" y="4623716"/>
            <a:chExt cx="2426005" cy="1498995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05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286" y="4623716"/>
              <a:ext cx="2426005" cy="1498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7701344" y="5158513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8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51639" y="1669040"/>
            <a:ext cx="2134767" cy="1590675"/>
            <a:chOff x="9781159" y="2486397"/>
            <a:chExt cx="2134767" cy="1590675"/>
          </a:xfrm>
        </p:grpSpPr>
        <p:sp>
          <p:nvSpPr>
            <p:cNvPr id="28" name="Regular Pentagon 27"/>
            <p:cNvSpPr/>
            <p:nvPr/>
          </p:nvSpPr>
          <p:spPr>
            <a:xfrm>
              <a:off x="9781159" y="2486397"/>
              <a:ext cx="2134767" cy="1590675"/>
            </a:xfrm>
            <a:prstGeom prst="pentagon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560510" y="3022328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11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 rot="20859481">
            <a:off x="8585959" y="2776811"/>
            <a:ext cx="1351298" cy="1475935"/>
            <a:chOff x="8604930" y="3009804"/>
            <a:chExt cx="1351298" cy="1475935"/>
          </a:xfrm>
        </p:grpSpPr>
        <p:sp>
          <p:nvSpPr>
            <p:cNvPr id="31" name="Isosceles Triangle 30"/>
            <p:cNvSpPr/>
            <p:nvPr/>
          </p:nvSpPr>
          <p:spPr>
            <a:xfrm rot="20910604">
              <a:off x="8604930" y="3009804"/>
              <a:ext cx="1351298" cy="1475935"/>
            </a:xfrm>
            <a:prstGeom prst="triangle">
              <a:avLst>
                <a:gd name="adj" fmla="val 39806"/>
              </a:avLst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TextBox 41"/>
            <p:cNvSpPr txBox="1"/>
            <p:nvPr/>
          </p:nvSpPr>
          <p:spPr>
            <a:xfrm rot="569964">
              <a:off x="9055769" y="3629793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9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198066" y="4696478"/>
            <a:ext cx="2400300" cy="2009775"/>
            <a:chOff x="9198066" y="4696478"/>
            <a:chExt cx="2400300" cy="2009775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388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25066">
              <a:off x="9198066" y="4696478"/>
              <a:ext cx="24003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10107326" y="5317225"/>
              <a:ext cx="88442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10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4509E-6 L -0.00364 0.30451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15214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50867E-6 L -0.22826 0.17849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8925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6763E-6 L -0.20261 0.28208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14104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89017E-7 L 0.0181 -0.1452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-726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9.82659E-7 L 0.01915 -0.236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11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304</Words>
  <Application>Microsoft Office PowerPoint</Application>
  <PresentationFormat>Custom</PresentationFormat>
  <Paragraphs>104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Nguyen Dang  Dat</cp:lastModifiedBy>
  <cp:revision>32</cp:revision>
  <dcterms:created xsi:type="dcterms:W3CDTF">2021-08-12T14:08:09Z</dcterms:created>
  <dcterms:modified xsi:type="dcterms:W3CDTF">2022-12-15T05:13:21Z</dcterms:modified>
</cp:coreProperties>
</file>