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73" r:id="rId3"/>
    <p:sldId id="292" r:id="rId4"/>
    <p:sldId id="275" r:id="rId5"/>
    <p:sldId id="287" r:id="rId6"/>
    <p:sldId id="276" r:id="rId7"/>
    <p:sldId id="277" r:id="rId8"/>
    <p:sldId id="289" r:id="rId9"/>
    <p:sldId id="290" r:id="rId10"/>
    <p:sldId id="279" r:id="rId11"/>
    <p:sldId id="280" r:id="rId12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1"/>
    <a:srgbClr val="FF6600"/>
    <a:srgbClr val="66FFFF"/>
    <a:srgbClr val="CCFFFF"/>
    <a:srgbClr val="00CC00"/>
    <a:srgbClr val="00FF00"/>
    <a:srgbClr val="00CCFF"/>
    <a:srgbClr val="00FFFF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88277" autoAdjust="0"/>
  </p:normalViewPr>
  <p:slideViewPr>
    <p:cSldViewPr>
      <p:cViewPr varScale="1">
        <p:scale>
          <a:sx n="61" d="100"/>
          <a:sy n="61" d="100"/>
        </p:scale>
        <p:origin x="1140" y="78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535A4-5E80-4DC3-A4FF-6C66AE3B896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BE5E-9787-4D38-A4DE-676C04D0F5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3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6BE5E-9787-4D38-A4DE-676C04D0F5A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917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06425"/>
            <a:ext cx="2742843" cy="43888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06425"/>
            <a:ext cx="8025355" cy="4388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2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742406" y="22939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7230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006" y="534194"/>
            <a:ext cx="6827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206" y="1905794"/>
            <a:ext cx="8001000" cy="35052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86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2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406" y="153194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28406" y="1905794"/>
            <a:ext cx="0" cy="4953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13824" y="1906588"/>
            <a:ext cx="0" cy="4953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3606" y="1905794"/>
            <a:ext cx="2438400" cy="2096422"/>
            <a:chOff x="913606" y="1905794"/>
            <a:chExt cx="2438400" cy="2096422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7391" l="0" r="963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3606" y="1940334"/>
              <a:ext cx="2438400" cy="206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355045" y="1905794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0157" y="4319598"/>
            <a:ext cx="2009776" cy="2158444"/>
            <a:chOff x="350157" y="4319598"/>
            <a:chExt cx="2009776" cy="2158444"/>
          </a:xfrm>
        </p:grpSpPr>
        <p:pic>
          <p:nvPicPr>
            <p:cNvPr id="2050" name="Picture 2" descr="7 cách chọn dưa hấu ngon, ngọt nước, vỏ mỏng ít hạt ai cũng mê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46" b="83364" l="48082" r="98082">
                          <a14:foregroundMark x1="81644" y1="24863" x2="73425" y2="23035"/>
                          <a14:foregroundMark x1="55890" y1="39305" x2="58493" y2="32541"/>
                          <a14:foregroundMark x1="60000" y1="31261" x2="63014" y2="27239"/>
                          <a14:foregroundMark x1="65616" y1="26691" x2="69452" y2="23949"/>
                          <a14:foregroundMark x1="70685" y1="24863" x2="55068" y2="41316"/>
                          <a14:foregroundMark x1="55205" y1="40768" x2="53836" y2="49360"/>
                          <a14:foregroundMark x1="73014" y1="25777" x2="73973" y2="20658"/>
                          <a14:foregroundMark x1="75068" y1="20658" x2="75068" y2="20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63" t="11686" r="537" b="16651"/>
            <a:stretch/>
          </p:blipFill>
          <p:spPr bwMode="auto">
            <a:xfrm>
              <a:off x="350157" y="4319598"/>
              <a:ext cx="2009776" cy="215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440645" y="4322117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82248" y="4263204"/>
            <a:ext cx="2644507" cy="2248560"/>
            <a:chOff x="2782248" y="4263204"/>
            <a:chExt cx="2644507" cy="2248560"/>
          </a:xfrm>
        </p:grpSpPr>
        <p:pic>
          <p:nvPicPr>
            <p:cNvPr id="2066" name="Picture 18" descr="Đồng Hồ Treo Tường Hình Vuông Mido F71 - Đồng hồ treo tường pin |  SieuThiChoLon.co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875" y1="6250" x2="91000" y2="8125"/>
                          <a14:foregroundMark x1="91500" y1="7875" x2="94250" y2="90875"/>
                          <a14:foregroundMark x1="6875" y1="90375" x2="93000" y2="90875"/>
                          <a14:foregroundMark x1="7375" y1="8625" x2="8125" y2="87750"/>
                          <a14:foregroundMark x1="6125" y1="93625" x2="93250" y2="92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195" y="4263204"/>
              <a:ext cx="2248560" cy="2248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2782248" y="4263204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80806" y="1730300"/>
            <a:ext cx="2350095" cy="2306457"/>
            <a:chOff x="5190274" y="1730300"/>
            <a:chExt cx="2350095" cy="2306457"/>
          </a:xfrm>
        </p:grpSpPr>
        <p:pic>
          <p:nvPicPr>
            <p:cNvPr id="2064" name="Picture 16" descr="Khối Rubik Đồ Chơi 3x3 GAN356 R Tốc Độ Cao | Tiki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406" y="1905794"/>
              <a:ext cx="2130963" cy="213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5190274" y="1730300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54812" y="4349259"/>
            <a:ext cx="1865530" cy="2076450"/>
            <a:chOff x="6754812" y="4349259"/>
            <a:chExt cx="1865530" cy="2076450"/>
          </a:xfrm>
        </p:grpSpPr>
        <p:pic>
          <p:nvPicPr>
            <p:cNvPr id="2060" name="Picture 12" descr="Rubik Tam Giác Pyraminx Magnetic 🌟 Xoay Mượt 🌟 Không Rít 🏵️ Rubic Kim Tự  Tháp Pyraminx Magnetic | Shopee Việt Nam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76" b="100000" l="2930" r="962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0" t="6000" r="6645" b="3259"/>
            <a:stretch/>
          </p:blipFill>
          <p:spPr bwMode="auto">
            <a:xfrm>
              <a:off x="6754812" y="4349259"/>
              <a:ext cx="1865530" cy="207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6783428" y="4470024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29132" y="1710403"/>
            <a:ext cx="2046514" cy="2044813"/>
            <a:chOff x="9029132" y="1710403"/>
            <a:chExt cx="2046514" cy="2044813"/>
          </a:xfrm>
        </p:grpSpPr>
        <p:pic>
          <p:nvPicPr>
            <p:cNvPr id="2058" name="Picture 10" descr="Combo 2 Kệ Treo Tường Hình Tam Giác Lớn Nhỏ Trang Trí Gỗ thông Tự Nhiên (Kệ  không bao gồm các sản phẩm khác) - Kệ trang trí Thương hiệu OEM |  NoiThatRuby.com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3546" b="90426" l="19858" r="64539">
                          <a14:foregroundMark x1="39894" y1="56383" x2="24468" y2="84574"/>
                          <a14:foregroundMark x1="25000" y1="83688" x2="60461" y2="83156"/>
                          <a14:foregroundMark x1="40780" y1="55142" x2="61348" y2="82979"/>
                          <a14:foregroundMark x1="60993" y1="84752" x2="28014" y2="84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2" t="50000" r="38722" b="11936"/>
            <a:stretch/>
          </p:blipFill>
          <p:spPr bwMode="auto">
            <a:xfrm>
              <a:off x="9029132" y="1710403"/>
              <a:ext cx="2046514" cy="204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9448006" y="1710403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49020" y="4302126"/>
            <a:ext cx="2446262" cy="2289344"/>
            <a:chOff x="9249020" y="4302126"/>
            <a:chExt cx="2446262" cy="2289344"/>
          </a:xfrm>
        </p:grpSpPr>
        <p:pic>
          <p:nvPicPr>
            <p:cNvPr id="2054" name="Picture 6" descr="Xe Đạp Bánh Đi Lốp - Miễn Phí vector hình ảnh trên Pixabay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006" y="4344194"/>
              <a:ext cx="2247276" cy="224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9249020" y="4302126"/>
              <a:ext cx="472961" cy="5334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360253" y="2407014"/>
            <a:ext cx="1400078" cy="15725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0806" y="5463273"/>
            <a:ext cx="1690340" cy="13633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312491" y="3590453"/>
            <a:ext cx="2550669" cy="6278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7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931E-6 1.15607E-7 L -0.53026 1.15607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975E-6 9.24855E-7 L -0.53677 0.390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38" y="1951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2753E-7 1.15607E-7 L 0.7747 -0.4404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35" y="-2203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8689E-6 1.32948E-6 L 0.22582 1.3294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4726E-7 -4.39306E-6 L 0.06 -4.39306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806" y="1753394"/>
            <a:ext cx="10210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THỰC HÀNH LẮP GHÉP, XẾP HÌNH PHẲNG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2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354" y="1753394"/>
            <a:ext cx="491570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11500"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TIẾT </a:t>
            </a:r>
            <a:r>
              <a:rPr lang="en-US" sz="11500"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2</a:t>
            </a:r>
            <a:endParaRPr lang="en-US" sz="11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806" y="231776"/>
            <a:ext cx="11658600" cy="1114536"/>
            <a:chOff x="1253941" y="554838"/>
            <a:chExt cx="11658600" cy="1114536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56330" y="592156"/>
              <a:ext cx="109562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46212" y="2419351"/>
            <a:ext cx="8416471" cy="2962596"/>
            <a:chOff x="1446212" y="2419351"/>
            <a:chExt cx="8416471" cy="2962596"/>
          </a:xfrm>
        </p:grpSpPr>
        <p:sp>
          <p:nvSpPr>
            <p:cNvPr id="2" name="Rectangle 1"/>
            <p:cNvSpPr/>
            <p:nvPr/>
          </p:nvSpPr>
          <p:spPr>
            <a:xfrm>
              <a:off x="2361406" y="2474460"/>
              <a:ext cx="2057400" cy="1905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6" name="Straight Connector 15"/>
            <p:cNvCxnSpPr>
              <a:stCxn id="2" idx="0"/>
              <a:endCxn id="2" idx="2"/>
            </p:cNvCxnSpPr>
            <p:nvPr/>
          </p:nvCxnSpPr>
          <p:spPr>
            <a:xfrm>
              <a:off x="3390106" y="2474460"/>
              <a:ext cx="0" cy="19050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" idx="1"/>
              <a:endCxn id="2" idx="3"/>
            </p:cNvCxnSpPr>
            <p:nvPr/>
          </p:nvCxnSpPr>
          <p:spPr>
            <a:xfrm>
              <a:off x="2361406" y="3426960"/>
              <a:ext cx="205740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361406" y="2474460"/>
              <a:ext cx="2057400" cy="19050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361406" y="2474460"/>
              <a:ext cx="2057400" cy="19050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ight Triangle 27"/>
            <p:cNvSpPr/>
            <p:nvPr/>
          </p:nvSpPr>
          <p:spPr>
            <a:xfrm>
              <a:off x="8648926" y="3769747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ight Triangle 28"/>
            <p:cNvSpPr/>
            <p:nvPr/>
          </p:nvSpPr>
          <p:spPr>
            <a:xfrm rot="10800000">
              <a:off x="8609806" y="3647396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ight Triangle 29"/>
            <p:cNvSpPr/>
            <p:nvPr/>
          </p:nvSpPr>
          <p:spPr>
            <a:xfrm flipH="1">
              <a:off x="7429726" y="3922147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ight Triangle 30"/>
            <p:cNvSpPr/>
            <p:nvPr/>
          </p:nvSpPr>
          <p:spPr>
            <a:xfrm rot="10800000" flipH="1">
              <a:off x="7462383" y="3799796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ight Triangle 31"/>
            <p:cNvSpPr/>
            <p:nvPr/>
          </p:nvSpPr>
          <p:spPr>
            <a:xfrm flipH="1">
              <a:off x="8801326" y="2541702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ight Triangle 32"/>
            <p:cNvSpPr/>
            <p:nvPr/>
          </p:nvSpPr>
          <p:spPr>
            <a:xfrm rot="10800000" flipH="1">
              <a:off x="8833983" y="2419351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ight Triangle 33"/>
            <p:cNvSpPr/>
            <p:nvPr/>
          </p:nvSpPr>
          <p:spPr>
            <a:xfrm>
              <a:off x="7500613" y="2596811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ight Triangle 34"/>
            <p:cNvSpPr/>
            <p:nvPr/>
          </p:nvSpPr>
          <p:spPr>
            <a:xfrm rot="10800000">
              <a:off x="7466806" y="2474460"/>
              <a:ext cx="1028700" cy="9525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26" name="Picture 2" descr="Biểu Tượng Cái Kéo Vector Hình ảnh | Định dạng hình ảnh EPS 450044666|  vn.lovepik.co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6395" y1="44884" x2="79884" y2="35814"/>
                          <a14:foregroundMark x1="65233" y1="19419" x2="52674" y2="577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6" t="12084" r="11126" b="11521"/>
            <a:stretch/>
          </p:blipFill>
          <p:spPr bwMode="auto">
            <a:xfrm>
              <a:off x="1446212" y="4351679"/>
              <a:ext cx="1028700" cy="103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37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181" y="2163989"/>
            <a:ext cx="2027784" cy="2049310"/>
            <a:chOff x="3179081" y="1453294"/>
            <a:chExt cx="2027784" cy="2049310"/>
          </a:xfrm>
        </p:grpSpPr>
        <p:sp>
          <p:nvSpPr>
            <p:cNvPr id="19" name="Right Triangle 18"/>
            <p:cNvSpPr/>
            <p:nvPr/>
          </p:nvSpPr>
          <p:spPr>
            <a:xfrm rot="8104822">
              <a:off x="3358908" y="1659613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ight Triangle 28"/>
            <p:cNvSpPr/>
            <p:nvPr/>
          </p:nvSpPr>
          <p:spPr>
            <a:xfrm flipH="1">
              <a:off x="4433145" y="2079090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ight Triangle 29"/>
            <p:cNvSpPr/>
            <p:nvPr/>
          </p:nvSpPr>
          <p:spPr>
            <a:xfrm rot="16200000" flipH="1" flipV="1">
              <a:off x="3177921" y="2116585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3797486" y="14532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3834670" y="273120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ight Triangle 32"/>
            <p:cNvSpPr/>
            <p:nvPr/>
          </p:nvSpPr>
          <p:spPr>
            <a:xfrm rot="13546364">
              <a:off x="4247724" y="1583450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ight Triangle 35"/>
            <p:cNvSpPr/>
            <p:nvPr/>
          </p:nvSpPr>
          <p:spPr>
            <a:xfrm rot="8053636" flipH="1">
              <a:off x="3358969" y="257246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ight Triangle 36"/>
            <p:cNvSpPr/>
            <p:nvPr/>
          </p:nvSpPr>
          <p:spPr>
            <a:xfrm rot="13495178" flipV="1">
              <a:off x="4273723" y="2523575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11872" y="1817044"/>
            <a:ext cx="2823312" cy="2831688"/>
            <a:chOff x="5019006" y="1981994"/>
            <a:chExt cx="2823312" cy="2831688"/>
          </a:xfrm>
        </p:grpSpPr>
        <p:sp>
          <p:nvSpPr>
            <p:cNvPr id="42" name="Right Triangle 41"/>
            <p:cNvSpPr/>
            <p:nvPr/>
          </p:nvSpPr>
          <p:spPr>
            <a:xfrm rot="13624471">
              <a:off x="5469571" y="2102385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ight Triangle 42"/>
            <p:cNvSpPr/>
            <p:nvPr/>
          </p:nvSpPr>
          <p:spPr>
            <a:xfrm flipH="1">
              <a:off x="6215650" y="19819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ight Triangle 46"/>
            <p:cNvSpPr/>
            <p:nvPr/>
          </p:nvSpPr>
          <p:spPr>
            <a:xfrm rot="16200000" flipH="1">
              <a:off x="5017846" y="280963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ight Triangle 47"/>
            <p:cNvSpPr/>
            <p:nvPr/>
          </p:nvSpPr>
          <p:spPr>
            <a:xfrm rot="8104822">
              <a:off x="5191418" y="3606397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ight Triangle 48"/>
            <p:cNvSpPr/>
            <p:nvPr/>
          </p:nvSpPr>
          <p:spPr>
            <a:xfrm rot="16200000" flipH="1" flipV="1">
              <a:off x="5865446" y="4041122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ight Triangle 49"/>
            <p:cNvSpPr/>
            <p:nvPr/>
          </p:nvSpPr>
          <p:spPr>
            <a:xfrm rot="8053636" flipH="1">
              <a:off x="6633108" y="3898946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ight Triangle 50"/>
            <p:cNvSpPr/>
            <p:nvPr/>
          </p:nvSpPr>
          <p:spPr>
            <a:xfrm rot="13495178" flipV="1">
              <a:off x="6925681" y="2421613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ight Triangle 51"/>
            <p:cNvSpPr/>
            <p:nvPr/>
          </p:nvSpPr>
          <p:spPr>
            <a:xfrm>
              <a:off x="7068598" y="318933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853292" y="2345744"/>
            <a:ext cx="3823500" cy="1685800"/>
            <a:chOff x="8111932" y="2667794"/>
            <a:chExt cx="3823500" cy="1685800"/>
          </a:xfrm>
        </p:grpSpPr>
        <p:sp>
          <p:nvSpPr>
            <p:cNvPr id="59" name="Right Triangle 58"/>
            <p:cNvSpPr/>
            <p:nvPr/>
          </p:nvSpPr>
          <p:spPr>
            <a:xfrm flipH="1">
              <a:off x="9222946" y="26677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ight Triangle 59"/>
            <p:cNvSpPr/>
            <p:nvPr/>
          </p:nvSpPr>
          <p:spPr>
            <a:xfrm rot="16200000" flipH="1" flipV="1">
              <a:off x="8980246" y="350715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ight Triangle 60"/>
            <p:cNvSpPr/>
            <p:nvPr/>
          </p:nvSpPr>
          <p:spPr>
            <a:xfrm rot="10800000">
              <a:off x="8131486" y="3505807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ight Triangle 61"/>
            <p:cNvSpPr/>
            <p:nvPr/>
          </p:nvSpPr>
          <p:spPr>
            <a:xfrm>
              <a:off x="8111932" y="3570340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ight Triangle 65"/>
            <p:cNvSpPr/>
            <p:nvPr/>
          </p:nvSpPr>
          <p:spPr>
            <a:xfrm>
              <a:off x="10057606" y="26677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ight Triangle 66"/>
            <p:cNvSpPr/>
            <p:nvPr/>
          </p:nvSpPr>
          <p:spPr>
            <a:xfrm rot="5400000" flipV="1">
              <a:off x="10285046" y="35401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ight Triangle 67"/>
            <p:cNvSpPr/>
            <p:nvPr/>
          </p:nvSpPr>
          <p:spPr>
            <a:xfrm rot="10800000" flipH="1">
              <a:off x="11124406" y="3538847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ight Triangle 68"/>
            <p:cNvSpPr/>
            <p:nvPr/>
          </p:nvSpPr>
          <p:spPr>
            <a:xfrm flipH="1">
              <a:off x="11161712" y="3582194"/>
              <a:ext cx="773720" cy="7714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27806" y="231776"/>
            <a:ext cx="11658600" cy="635000"/>
            <a:chOff x="1253941" y="554838"/>
            <a:chExt cx="11658600" cy="635000"/>
          </a:xfrm>
        </p:grpSpPr>
        <p:grpSp>
          <p:nvGrpSpPr>
            <p:cNvPr id="74" name="Group 73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7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7806" y="231776"/>
            <a:ext cx="11658600" cy="635000"/>
            <a:chOff x="1253941" y="554838"/>
            <a:chExt cx="11658600" cy="635000"/>
          </a:xfrm>
        </p:grpSpPr>
        <p:grpSp>
          <p:nvGrpSpPr>
            <p:cNvPr id="14" name="Group 13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sẵn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Bút chì 2B - SHOP BÁN SÁ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0" t="1928" r="45188"/>
          <a:stretch/>
        </p:blipFill>
        <p:spPr bwMode="auto">
          <a:xfrm rot="825559">
            <a:off x="7238344" y="2133388"/>
            <a:ext cx="421329" cy="28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út máy Hồng Hà nét hoa 225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00" b="93300" l="44800" r="55200">
                        <a14:foregroundMark x1="47700" y1="15600" x2="51700" y2="14900"/>
                        <a14:foregroundMark x1="51700" y1="47200" x2="52900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09" t="12992" r="42591" b="9608"/>
          <a:stretch/>
        </p:blipFill>
        <p:spPr bwMode="auto">
          <a:xfrm rot="5974692">
            <a:off x="8101097" y="3905085"/>
            <a:ext cx="570706" cy="261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2" t="33590" r="3299" b="19316"/>
          <a:stretch/>
        </p:blipFill>
        <p:spPr bwMode="auto">
          <a:xfrm rot="1451608">
            <a:off x="7422175" y="2857043"/>
            <a:ext cx="3701348" cy="5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Bút Máy Nét Hoa 2256 Hồng Hà | nhanvan.vn – Siêu Thị Sách &amp;amp; Tiện Ích Nhân  Vă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00" b="93000" l="27200" r="4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04" r="53417" b="8298"/>
          <a:stretch/>
        </p:blipFill>
        <p:spPr bwMode="auto">
          <a:xfrm rot="2554454">
            <a:off x="9885518" y="3361547"/>
            <a:ext cx="767351" cy="25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65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2124669"/>
            <a:ext cx="58578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50590" y="188640"/>
            <a:ext cx="11161240" cy="855026"/>
            <a:chOff x="910629" y="557947"/>
            <a:chExt cx="10779659" cy="854829"/>
          </a:xfrm>
        </p:grpSpPr>
        <p:sp>
          <p:nvSpPr>
            <p:cNvPr id="11" name="TextBox 10"/>
            <p:cNvSpPr txBox="1"/>
            <p:nvPr/>
          </p:nvSpPr>
          <p:spPr>
            <a:xfrm>
              <a:off x="2022199" y="665924"/>
              <a:ext cx="9668089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trống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76704"/>
              </p:ext>
            </p:extLst>
          </p:nvPr>
        </p:nvGraphicFramePr>
        <p:xfrm>
          <a:off x="550590" y="1448594"/>
          <a:ext cx="4367595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913606" y="1677194"/>
            <a:ext cx="707305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Isosceles Triangle 16"/>
          <p:cNvSpPr/>
          <p:nvPr/>
        </p:nvSpPr>
        <p:spPr>
          <a:xfrm>
            <a:off x="2437606" y="1677194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809206" y="1677194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3809206" y="3839766"/>
            <a:ext cx="707305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/>
          <p:cNvSpPr/>
          <p:nvPr/>
        </p:nvSpPr>
        <p:spPr>
          <a:xfrm>
            <a:off x="1008062" y="3839766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2379662" y="3839766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2379662" y="2743994"/>
            <a:ext cx="707305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/>
          <p:cNvSpPr/>
          <p:nvPr/>
        </p:nvSpPr>
        <p:spPr>
          <a:xfrm>
            <a:off x="3827462" y="2743994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935111" y="2743994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99897"/>
              </p:ext>
            </p:extLst>
          </p:nvPr>
        </p:nvGraphicFramePr>
        <p:xfrm>
          <a:off x="6706669" y="1448594"/>
          <a:ext cx="4367595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Isosceles Triangle 25"/>
          <p:cNvSpPr/>
          <p:nvPr/>
        </p:nvSpPr>
        <p:spPr>
          <a:xfrm>
            <a:off x="7085806" y="1677194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9981406" y="1677194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7084218" y="2801938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Isosceles Triangle 28"/>
          <p:cNvSpPr/>
          <p:nvPr/>
        </p:nvSpPr>
        <p:spPr>
          <a:xfrm>
            <a:off x="8533606" y="2743994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rapezoid 29"/>
          <p:cNvSpPr/>
          <p:nvPr/>
        </p:nvSpPr>
        <p:spPr>
          <a:xfrm flipV="1">
            <a:off x="7084218" y="3839766"/>
            <a:ext cx="839788" cy="609600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rapezoid 30"/>
          <p:cNvSpPr/>
          <p:nvPr/>
        </p:nvSpPr>
        <p:spPr>
          <a:xfrm flipV="1">
            <a:off x="8474868" y="1687910"/>
            <a:ext cx="839788" cy="609600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rapezoid 31"/>
          <p:cNvSpPr/>
          <p:nvPr/>
        </p:nvSpPr>
        <p:spPr>
          <a:xfrm flipV="1">
            <a:off x="9827418" y="2743994"/>
            <a:ext cx="839788" cy="609600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8532018" y="3839766"/>
            <a:ext cx="685800" cy="609600"/>
          </a:xfrm>
          <a:prstGeom prst="ellipse">
            <a:avLst/>
          </a:prstGeom>
          <a:solidFill>
            <a:srgbClr val="FFC301"/>
          </a:solidFill>
          <a:ln>
            <a:solidFill>
              <a:srgbClr val="FFC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>
            <a:off x="9981406" y="3781822"/>
            <a:ext cx="685800" cy="609600"/>
          </a:xfrm>
          <a:prstGeom prst="triangl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1267258" y="5182394"/>
            <a:ext cx="10010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0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146</Words>
  <Application>Microsoft Office PowerPoint</Application>
  <PresentationFormat>Custom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73</cp:revision>
  <dcterms:created xsi:type="dcterms:W3CDTF">2018-01-02T14:41:22Z</dcterms:created>
  <dcterms:modified xsi:type="dcterms:W3CDTF">2022-12-15T05:12:29Z</dcterms:modified>
</cp:coreProperties>
</file>