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75" r:id="rId2"/>
    <p:sldId id="277" r:id="rId3"/>
    <p:sldId id="279" r:id="rId4"/>
    <p:sldId id="280" r:id="rId5"/>
    <p:sldId id="282" r:id="rId6"/>
    <p:sldId id="283" r:id="rId7"/>
    <p:sldId id="293"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37" d="100"/>
          <a:sy n="37" d="100"/>
        </p:scale>
        <p:origin x="60" y="8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8E487C5-A5E2-4A11-B6D3-704BE5F96177}" type="datetimeFigureOut">
              <a:rPr lang="en-US" smtClean="0"/>
              <a:t>3/28/2023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4D91EBE-85F0-4F3A-8610-E237648CE5C5}" type="slidenum">
              <a:rPr lang="en-US" smtClean="0"/>
              <a:t>‹#›</a:t>
            </a:fld>
            <a:endParaRPr lang="en-US"/>
          </a:p>
        </p:txBody>
      </p:sp>
    </p:spTree>
    <p:extLst>
      <p:ext uri="{BB962C8B-B14F-4D97-AF65-F5344CB8AC3E}">
        <p14:creationId xmlns:p14="http://schemas.microsoft.com/office/powerpoint/2010/main" val="12863895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Text Placeholder 2"/>
          <p:cNvSpPr>
            <a:spLocks noGrp="1"/>
          </p:cNvSpPr>
          <p:nvPr>
            <p:ph type="body" idx="3"/>
          </p:nvPr>
        </p:nvSpPr>
        <p:spPr/>
        <p:txBody>
          <a:bodyPr/>
          <a:lstStyle/>
          <a:p>
            <a:r>
              <a:rPr lang="vi-VN" altLang="en-US">
                <a:sym typeface="+mn-ea"/>
              </a:rPr>
              <a:t>Bài giảng được thiết kế bởi: phanthanhutgh1994@gmail.com</a:t>
            </a:r>
            <a:endParaRPr lang="vi-VN" altLang="en-US"/>
          </a:p>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Text Placeholder 2"/>
          <p:cNvSpPr>
            <a:spLocks noGrp="1"/>
          </p:cNvSpPr>
          <p:nvPr>
            <p:ph type="body" idx="3"/>
          </p:nvPr>
        </p:nvSpPr>
        <p:spPr/>
        <p:txBody>
          <a:bodyPr/>
          <a:lstStyle/>
          <a:p>
            <a:r>
              <a:rPr lang="vi-VN" altLang="en-US">
                <a:sym typeface="+mn-ea"/>
              </a:rPr>
              <a:t>Bài giảng được thiết kế bởi: phanthanhutgh1994@gmail.com</a:t>
            </a:r>
            <a:endParaRPr lang="vi-VN" altLang="en-US"/>
          </a:p>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Text Placeholder 2"/>
          <p:cNvSpPr>
            <a:spLocks noGrp="1"/>
          </p:cNvSpPr>
          <p:nvPr>
            <p:ph type="body" idx="3"/>
          </p:nvPr>
        </p:nvSpPr>
        <p:spPr/>
        <p:txBody>
          <a:bodyPr/>
          <a:lstStyle/>
          <a:p>
            <a:r>
              <a:rPr lang="vi-VN" altLang="en-US">
                <a:sym typeface="+mn-ea"/>
              </a:rPr>
              <a:t>Bài giảng được thiết kế bởi: phanthanhutgh1994@gmail.com</a:t>
            </a:r>
            <a:endParaRPr lang="vi-VN" altLang="en-US"/>
          </a:p>
          <a:p>
            <a:r>
              <a:rPr lang="en-US"/>
              <a:t>Bài giảng được thiết kế bởi: phanthanhutgh1994@gmail.com</a:t>
            </a:r>
          </a:p>
          <a:p>
            <a:endParaRPr lang="en-US" u="heavy"/>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Text Placeholder 2"/>
          <p:cNvSpPr>
            <a:spLocks noGrp="1"/>
          </p:cNvSpPr>
          <p:nvPr>
            <p:ph type="body" idx="3"/>
          </p:nvPr>
        </p:nvSpPr>
        <p:spPr/>
        <p:txBody>
          <a:bodyPr/>
          <a:lstStyle/>
          <a:p>
            <a:r>
              <a:rPr lang="vi-VN" altLang="en-US">
                <a:sym typeface="+mn-ea"/>
              </a:rPr>
              <a:t>Bài giảng được thiết kế bởi: phanthanhutgh1994@gmail.com</a:t>
            </a:r>
            <a:endParaRPr lang="vi-VN" altLang="en-US"/>
          </a:p>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Text Placeholder 2"/>
          <p:cNvSpPr>
            <a:spLocks noGrp="1"/>
          </p:cNvSpPr>
          <p:nvPr>
            <p:ph type="body" idx="3"/>
          </p:nvPr>
        </p:nvSpPr>
        <p:spPr/>
        <p:txBody>
          <a:bodyPr/>
          <a:lstStyle/>
          <a:p>
            <a:r>
              <a:rPr lang="vi-VN" altLang="en-US">
                <a:sym typeface="+mn-ea"/>
              </a:rPr>
              <a:t>Bài giảng được thiết kế bởi: phanthanhutgh1994@gmail.com</a:t>
            </a:r>
            <a:endParaRPr lang="vi-VN" altLang="en-US"/>
          </a:p>
          <a:p>
            <a:endParaRPr lang="vi-V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Text Placeholder 2"/>
          <p:cNvSpPr>
            <a:spLocks noGrp="1"/>
          </p:cNvSpPr>
          <p:nvPr>
            <p:ph type="body" idx="3"/>
          </p:nvPr>
        </p:nvSpPr>
        <p:spPr/>
        <p:txBody>
          <a:bodyPr/>
          <a:lstStyle/>
          <a:p>
            <a:r>
              <a:rPr lang="vi-VN" altLang="en-US">
                <a:sym typeface="+mn-ea"/>
              </a:rPr>
              <a:t>Bài giảng được thiết kế bởi: phanthanhutgh1994@gmail.com</a:t>
            </a:r>
            <a:endParaRPr lang="vi-VN" altLang="en-US"/>
          </a:p>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Text Placeholder 2"/>
          <p:cNvSpPr>
            <a:spLocks noGrp="1"/>
          </p:cNvSpPr>
          <p:nvPr>
            <p:ph type="body" idx="3"/>
          </p:nvPr>
        </p:nvSpPr>
        <p:spPr/>
        <p:txBody>
          <a:bodyPr/>
          <a:lstStyle/>
          <a:p>
            <a:r>
              <a:rPr lang="vi-VN" altLang="en-US">
                <a:sym typeface="+mn-ea"/>
              </a:rPr>
              <a:t>Bài giảng được thiết kế bởi: phanthanhutgh1994@gmail.com</a:t>
            </a:r>
            <a:endParaRPr lang="vi-VN" altLang="en-US"/>
          </a:p>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A7CC9-78A4-B9D5-71F8-AEE7DAB0BBA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563271D-E39E-0951-5AED-19402C52C17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8A1A060-819B-1E79-4552-B1231620E664}"/>
              </a:ext>
            </a:extLst>
          </p:cNvPr>
          <p:cNvSpPr>
            <a:spLocks noGrp="1"/>
          </p:cNvSpPr>
          <p:nvPr>
            <p:ph type="dt" sz="half" idx="10"/>
          </p:nvPr>
        </p:nvSpPr>
        <p:spPr/>
        <p:txBody>
          <a:bodyPr/>
          <a:lstStyle/>
          <a:p>
            <a:fld id="{8D13310C-8512-4EE9-98F7-84A28C232C0E}" type="datetimeFigureOut">
              <a:rPr lang="en-US" smtClean="0"/>
              <a:t>3/28/2023</a:t>
            </a:fld>
            <a:endParaRPr lang="en-US"/>
          </a:p>
        </p:txBody>
      </p:sp>
      <p:sp>
        <p:nvSpPr>
          <p:cNvPr id="5" name="Footer Placeholder 4">
            <a:extLst>
              <a:ext uri="{FF2B5EF4-FFF2-40B4-BE49-F238E27FC236}">
                <a16:creationId xmlns:a16="http://schemas.microsoft.com/office/drawing/2014/main" id="{F5934351-9F25-2939-CFC7-7F552AEA31F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A9F3BA2-F658-0458-4765-67E1BA6E836D}"/>
              </a:ext>
            </a:extLst>
          </p:cNvPr>
          <p:cNvSpPr>
            <a:spLocks noGrp="1"/>
          </p:cNvSpPr>
          <p:nvPr>
            <p:ph type="sldNum" sz="quarter" idx="12"/>
          </p:nvPr>
        </p:nvSpPr>
        <p:spPr/>
        <p:txBody>
          <a:bodyPr/>
          <a:lstStyle/>
          <a:p>
            <a:fld id="{63F1341D-E415-41E8-9F7E-424AD15EE818}" type="slidenum">
              <a:rPr lang="en-US" smtClean="0"/>
              <a:t>‹#›</a:t>
            </a:fld>
            <a:endParaRPr lang="en-US"/>
          </a:p>
        </p:txBody>
      </p:sp>
    </p:spTree>
    <p:extLst>
      <p:ext uri="{BB962C8B-B14F-4D97-AF65-F5344CB8AC3E}">
        <p14:creationId xmlns:p14="http://schemas.microsoft.com/office/powerpoint/2010/main" val="39893664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D735D2-CD17-B5A9-B38A-E318E55D900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0582D96-8E2F-F261-22A1-5C7D690B689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9561A67-A23B-10F9-4E28-11372F3B0145}"/>
              </a:ext>
            </a:extLst>
          </p:cNvPr>
          <p:cNvSpPr>
            <a:spLocks noGrp="1"/>
          </p:cNvSpPr>
          <p:nvPr>
            <p:ph type="dt" sz="half" idx="10"/>
          </p:nvPr>
        </p:nvSpPr>
        <p:spPr/>
        <p:txBody>
          <a:bodyPr/>
          <a:lstStyle/>
          <a:p>
            <a:fld id="{8D13310C-8512-4EE9-98F7-84A28C232C0E}" type="datetimeFigureOut">
              <a:rPr lang="en-US" smtClean="0"/>
              <a:t>3/28/2023</a:t>
            </a:fld>
            <a:endParaRPr lang="en-US"/>
          </a:p>
        </p:txBody>
      </p:sp>
      <p:sp>
        <p:nvSpPr>
          <p:cNvPr id="5" name="Footer Placeholder 4">
            <a:extLst>
              <a:ext uri="{FF2B5EF4-FFF2-40B4-BE49-F238E27FC236}">
                <a16:creationId xmlns:a16="http://schemas.microsoft.com/office/drawing/2014/main" id="{11614AEB-1433-26AE-7518-1E8AA3BF190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A86A245-A102-8FCD-9026-E8C8CCC62121}"/>
              </a:ext>
            </a:extLst>
          </p:cNvPr>
          <p:cNvSpPr>
            <a:spLocks noGrp="1"/>
          </p:cNvSpPr>
          <p:nvPr>
            <p:ph type="sldNum" sz="quarter" idx="12"/>
          </p:nvPr>
        </p:nvSpPr>
        <p:spPr/>
        <p:txBody>
          <a:bodyPr/>
          <a:lstStyle/>
          <a:p>
            <a:fld id="{63F1341D-E415-41E8-9F7E-424AD15EE818}" type="slidenum">
              <a:rPr lang="en-US" smtClean="0"/>
              <a:t>‹#›</a:t>
            </a:fld>
            <a:endParaRPr lang="en-US"/>
          </a:p>
        </p:txBody>
      </p:sp>
    </p:spTree>
    <p:extLst>
      <p:ext uri="{BB962C8B-B14F-4D97-AF65-F5344CB8AC3E}">
        <p14:creationId xmlns:p14="http://schemas.microsoft.com/office/powerpoint/2010/main" val="24331820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D10BA4C-E1CD-11B3-467B-88FAB230D58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1323472-6CCA-05DA-47D8-0A1F9F981FE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0475096-2F7D-E044-2FCC-F233C1B8FE59}"/>
              </a:ext>
            </a:extLst>
          </p:cNvPr>
          <p:cNvSpPr>
            <a:spLocks noGrp="1"/>
          </p:cNvSpPr>
          <p:nvPr>
            <p:ph type="dt" sz="half" idx="10"/>
          </p:nvPr>
        </p:nvSpPr>
        <p:spPr/>
        <p:txBody>
          <a:bodyPr/>
          <a:lstStyle/>
          <a:p>
            <a:fld id="{8D13310C-8512-4EE9-98F7-84A28C232C0E}" type="datetimeFigureOut">
              <a:rPr lang="en-US" smtClean="0"/>
              <a:t>3/28/2023</a:t>
            </a:fld>
            <a:endParaRPr lang="en-US"/>
          </a:p>
        </p:txBody>
      </p:sp>
      <p:sp>
        <p:nvSpPr>
          <p:cNvPr id="5" name="Footer Placeholder 4">
            <a:extLst>
              <a:ext uri="{FF2B5EF4-FFF2-40B4-BE49-F238E27FC236}">
                <a16:creationId xmlns:a16="http://schemas.microsoft.com/office/drawing/2014/main" id="{35DC4CDE-BD77-3048-0660-804D2062588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DAE2113-005D-83A0-A3A4-91B527BBFCAB}"/>
              </a:ext>
            </a:extLst>
          </p:cNvPr>
          <p:cNvSpPr>
            <a:spLocks noGrp="1"/>
          </p:cNvSpPr>
          <p:nvPr>
            <p:ph type="sldNum" sz="quarter" idx="12"/>
          </p:nvPr>
        </p:nvSpPr>
        <p:spPr/>
        <p:txBody>
          <a:bodyPr/>
          <a:lstStyle/>
          <a:p>
            <a:fld id="{63F1341D-E415-41E8-9F7E-424AD15EE818}" type="slidenum">
              <a:rPr lang="en-US" smtClean="0"/>
              <a:t>‹#›</a:t>
            </a:fld>
            <a:endParaRPr lang="en-US"/>
          </a:p>
        </p:txBody>
      </p:sp>
    </p:spTree>
    <p:extLst>
      <p:ext uri="{BB962C8B-B14F-4D97-AF65-F5344CB8AC3E}">
        <p14:creationId xmlns:p14="http://schemas.microsoft.com/office/powerpoint/2010/main" val="5128644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3B82C9-145E-4D79-D3CC-E257611492A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45EC09F-879C-BDCD-37D7-A493E42F0CB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E943833-FB43-DFA4-1D9F-45EDFFF2E7DC}"/>
              </a:ext>
            </a:extLst>
          </p:cNvPr>
          <p:cNvSpPr>
            <a:spLocks noGrp="1"/>
          </p:cNvSpPr>
          <p:nvPr>
            <p:ph type="dt" sz="half" idx="10"/>
          </p:nvPr>
        </p:nvSpPr>
        <p:spPr/>
        <p:txBody>
          <a:bodyPr/>
          <a:lstStyle/>
          <a:p>
            <a:fld id="{8D13310C-8512-4EE9-98F7-84A28C232C0E}" type="datetimeFigureOut">
              <a:rPr lang="en-US" smtClean="0"/>
              <a:t>3/28/2023</a:t>
            </a:fld>
            <a:endParaRPr lang="en-US"/>
          </a:p>
        </p:txBody>
      </p:sp>
      <p:sp>
        <p:nvSpPr>
          <p:cNvPr id="5" name="Footer Placeholder 4">
            <a:extLst>
              <a:ext uri="{FF2B5EF4-FFF2-40B4-BE49-F238E27FC236}">
                <a16:creationId xmlns:a16="http://schemas.microsoft.com/office/drawing/2014/main" id="{DF67D3BB-4FE3-88E4-79CF-452F4FA1A6C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0491F28-0C94-D167-152D-C7A0976DB14F}"/>
              </a:ext>
            </a:extLst>
          </p:cNvPr>
          <p:cNvSpPr>
            <a:spLocks noGrp="1"/>
          </p:cNvSpPr>
          <p:nvPr>
            <p:ph type="sldNum" sz="quarter" idx="12"/>
          </p:nvPr>
        </p:nvSpPr>
        <p:spPr/>
        <p:txBody>
          <a:bodyPr/>
          <a:lstStyle/>
          <a:p>
            <a:fld id="{63F1341D-E415-41E8-9F7E-424AD15EE818}" type="slidenum">
              <a:rPr lang="en-US" smtClean="0"/>
              <a:t>‹#›</a:t>
            </a:fld>
            <a:endParaRPr lang="en-US"/>
          </a:p>
        </p:txBody>
      </p:sp>
    </p:spTree>
    <p:extLst>
      <p:ext uri="{BB962C8B-B14F-4D97-AF65-F5344CB8AC3E}">
        <p14:creationId xmlns:p14="http://schemas.microsoft.com/office/powerpoint/2010/main" val="25716047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E87AF4-1A93-5D5E-BA3B-5CBB149A50A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5E031FF-BB8B-29CF-834B-A847EB03D83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FFA951D-456E-6CFC-94F1-19F46602BE2E}"/>
              </a:ext>
            </a:extLst>
          </p:cNvPr>
          <p:cNvSpPr>
            <a:spLocks noGrp="1"/>
          </p:cNvSpPr>
          <p:nvPr>
            <p:ph type="dt" sz="half" idx="10"/>
          </p:nvPr>
        </p:nvSpPr>
        <p:spPr/>
        <p:txBody>
          <a:bodyPr/>
          <a:lstStyle/>
          <a:p>
            <a:fld id="{8D13310C-8512-4EE9-98F7-84A28C232C0E}" type="datetimeFigureOut">
              <a:rPr lang="en-US" smtClean="0"/>
              <a:t>3/28/2023</a:t>
            </a:fld>
            <a:endParaRPr lang="en-US"/>
          </a:p>
        </p:txBody>
      </p:sp>
      <p:sp>
        <p:nvSpPr>
          <p:cNvPr id="5" name="Footer Placeholder 4">
            <a:extLst>
              <a:ext uri="{FF2B5EF4-FFF2-40B4-BE49-F238E27FC236}">
                <a16:creationId xmlns:a16="http://schemas.microsoft.com/office/drawing/2014/main" id="{5336BE26-516D-1100-41CF-75C27465A0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9A2C91-D369-6EBF-0245-840C44CF03A6}"/>
              </a:ext>
            </a:extLst>
          </p:cNvPr>
          <p:cNvSpPr>
            <a:spLocks noGrp="1"/>
          </p:cNvSpPr>
          <p:nvPr>
            <p:ph type="sldNum" sz="quarter" idx="12"/>
          </p:nvPr>
        </p:nvSpPr>
        <p:spPr/>
        <p:txBody>
          <a:bodyPr/>
          <a:lstStyle/>
          <a:p>
            <a:fld id="{63F1341D-E415-41E8-9F7E-424AD15EE818}" type="slidenum">
              <a:rPr lang="en-US" smtClean="0"/>
              <a:t>‹#›</a:t>
            </a:fld>
            <a:endParaRPr lang="en-US"/>
          </a:p>
        </p:txBody>
      </p:sp>
    </p:spTree>
    <p:extLst>
      <p:ext uri="{BB962C8B-B14F-4D97-AF65-F5344CB8AC3E}">
        <p14:creationId xmlns:p14="http://schemas.microsoft.com/office/powerpoint/2010/main" val="37511887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434A51-19D4-F9A3-A850-9EA591E9EE9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410B400-2B59-2715-F188-3A9584D7812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79B190F-9E6F-7976-E240-DF81BAF63A6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491810F-F373-A334-4B3A-430E457F6C10}"/>
              </a:ext>
            </a:extLst>
          </p:cNvPr>
          <p:cNvSpPr>
            <a:spLocks noGrp="1"/>
          </p:cNvSpPr>
          <p:nvPr>
            <p:ph type="dt" sz="half" idx="10"/>
          </p:nvPr>
        </p:nvSpPr>
        <p:spPr/>
        <p:txBody>
          <a:bodyPr/>
          <a:lstStyle/>
          <a:p>
            <a:fld id="{8D13310C-8512-4EE9-98F7-84A28C232C0E}" type="datetimeFigureOut">
              <a:rPr lang="en-US" smtClean="0"/>
              <a:t>3/28/2023</a:t>
            </a:fld>
            <a:endParaRPr lang="en-US"/>
          </a:p>
        </p:txBody>
      </p:sp>
      <p:sp>
        <p:nvSpPr>
          <p:cNvPr id="6" name="Footer Placeholder 5">
            <a:extLst>
              <a:ext uri="{FF2B5EF4-FFF2-40B4-BE49-F238E27FC236}">
                <a16:creationId xmlns:a16="http://schemas.microsoft.com/office/drawing/2014/main" id="{AD2E2791-98DD-C831-B072-1C25B602654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81351CD-6DA0-235C-F5C6-3E407D170EA3}"/>
              </a:ext>
            </a:extLst>
          </p:cNvPr>
          <p:cNvSpPr>
            <a:spLocks noGrp="1"/>
          </p:cNvSpPr>
          <p:nvPr>
            <p:ph type="sldNum" sz="quarter" idx="12"/>
          </p:nvPr>
        </p:nvSpPr>
        <p:spPr/>
        <p:txBody>
          <a:bodyPr/>
          <a:lstStyle/>
          <a:p>
            <a:fld id="{63F1341D-E415-41E8-9F7E-424AD15EE818}" type="slidenum">
              <a:rPr lang="en-US" smtClean="0"/>
              <a:t>‹#›</a:t>
            </a:fld>
            <a:endParaRPr lang="en-US"/>
          </a:p>
        </p:txBody>
      </p:sp>
    </p:spTree>
    <p:extLst>
      <p:ext uri="{BB962C8B-B14F-4D97-AF65-F5344CB8AC3E}">
        <p14:creationId xmlns:p14="http://schemas.microsoft.com/office/powerpoint/2010/main" val="34806466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66941A-B041-0112-8607-243957C2CF0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17D9277-FFE1-0579-2F2A-D0DF691F5DF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08BF52C-031A-F08C-C17A-2FF88B17695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41CF0B4-6A00-BF0D-B841-D0708D6BF96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D1501F9-31C0-0557-31BC-3F52D503515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E9EAC78-24ED-5491-9342-8245C31290C9}"/>
              </a:ext>
            </a:extLst>
          </p:cNvPr>
          <p:cNvSpPr>
            <a:spLocks noGrp="1"/>
          </p:cNvSpPr>
          <p:nvPr>
            <p:ph type="dt" sz="half" idx="10"/>
          </p:nvPr>
        </p:nvSpPr>
        <p:spPr/>
        <p:txBody>
          <a:bodyPr/>
          <a:lstStyle/>
          <a:p>
            <a:fld id="{8D13310C-8512-4EE9-98F7-84A28C232C0E}" type="datetimeFigureOut">
              <a:rPr lang="en-US" smtClean="0"/>
              <a:t>3/28/2023</a:t>
            </a:fld>
            <a:endParaRPr lang="en-US"/>
          </a:p>
        </p:txBody>
      </p:sp>
      <p:sp>
        <p:nvSpPr>
          <p:cNvPr id="8" name="Footer Placeholder 7">
            <a:extLst>
              <a:ext uri="{FF2B5EF4-FFF2-40B4-BE49-F238E27FC236}">
                <a16:creationId xmlns:a16="http://schemas.microsoft.com/office/drawing/2014/main" id="{336ABBF0-9DDE-C261-2F2D-94E993007F8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70C8CE8-6210-512E-DB47-7044D58A95C5}"/>
              </a:ext>
            </a:extLst>
          </p:cNvPr>
          <p:cNvSpPr>
            <a:spLocks noGrp="1"/>
          </p:cNvSpPr>
          <p:nvPr>
            <p:ph type="sldNum" sz="quarter" idx="12"/>
          </p:nvPr>
        </p:nvSpPr>
        <p:spPr/>
        <p:txBody>
          <a:bodyPr/>
          <a:lstStyle/>
          <a:p>
            <a:fld id="{63F1341D-E415-41E8-9F7E-424AD15EE818}" type="slidenum">
              <a:rPr lang="en-US" smtClean="0"/>
              <a:t>‹#›</a:t>
            </a:fld>
            <a:endParaRPr lang="en-US"/>
          </a:p>
        </p:txBody>
      </p:sp>
    </p:spTree>
    <p:extLst>
      <p:ext uri="{BB962C8B-B14F-4D97-AF65-F5344CB8AC3E}">
        <p14:creationId xmlns:p14="http://schemas.microsoft.com/office/powerpoint/2010/main" val="38957179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87CB1C-BDF6-2D90-C329-8ED25CE7A22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32A435E-504D-8091-290E-DC36CA91A51F}"/>
              </a:ext>
            </a:extLst>
          </p:cNvPr>
          <p:cNvSpPr>
            <a:spLocks noGrp="1"/>
          </p:cNvSpPr>
          <p:nvPr>
            <p:ph type="dt" sz="half" idx="10"/>
          </p:nvPr>
        </p:nvSpPr>
        <p:spPr/>
        <p:txBody>
          <a:bodyPr/>
          <a:lstStyle/>
          <a:p>
            <a:fld id="{8D13310C-8512-4EE9-98F7-84A28C232C0E}" type="datetimeFigureOut">
              <a:rPr lang="en-US" smtClean="0"/>
              <a:t>3/28/2023</a:t>
            </a:fld>
            <a:endParaRPr lang="en-US"/>
          </a:p>
        </p:txBody>
      </p:sp>
      <p:sp>
        <p:nvSpPr>
          <p:cNvPr id="4" name="Footer Placeholder 3">
            <a:extLst>
              <a:ext uri="{FF2B5EF4-FFF2-40B4-BE49-F238E27FC236}">
                <a16:creationId xmlns:a16="http://schemas.microsoft.com/office/drawing/2014/main" id="{6FAF961C-867B-54F2-44E8-6A0B6A1D501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0654CA0-1E12-86CF-F5DA-3247810ABFB1}"/>
              </a:ext>
            </a:extLst>
          </p:cNvPr>
          <p:cNvSpPr>
            <a:spLocks noGrp="1"/>
          </p:cNvSpPr>
          <p:nvPr>
            <p:ph type="sldNum" sz="quarter" idx="12"/>
          </p:nvPr>
        </p:nvSpPr>
        <p:spPr/>
        <p:txBody>
          <a:bodyPr/>
          <a:lstStyle/>
          <a:p>
            <a:fld id="{63F1341D-E415-41E8-9F7E-424AD15EE818}" type="slidenum">
              <a:rPr lang="en-US" smtClean="0"/>
              <a:t>‹#›</a:t>
            </a:fld>
            <a:endParaRPr lang="en-US"/>
          </a:p>
        </p:txBody>
      </p:sp>
    </p:spTree>
    <p:extLst>
      <p:ext uri="{BB962C8B-B14F-4D97-AF65-F5344CB8AC3E}">
        <p14:creationId xmlns:p14="http://schemas.microsoft.com/office/powerpoint/2010/main" val="23037250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8E541EF-4856-3516-658D-FF291EE14DB1}"/>
              </a:ext>
            </a:extLst>
          </p:cNvPr>
          <p:cNvSpPr>
            <a:spLocks noGrp="1"/>
          </p:cNvSpPr>
          <p:nvPr>
            <p:ph type="dt" sz="half" idx="10"/>
          </p:nvPr>
        </p:nvSpPr>
        <p:spPr/>
        <p:txBody>
          <a:bodyPr/>
          <a:lstStyle/>
          <a:p>
            <a:fld id="{8D13310C-8512-4EE9-98F7-84A28C232C0E}" type="datetimeFigureOut">
              <a:rPr lang="en-US" smtClean="0"/>
              <a:t>3/28/2023</a:t>
            </a:fld>
            <a:endParaRPr lang="en-US"/>
          </a:p>
        </p:txBody>
      </p:sp>
      <p:sp>
        <p:nvSpPr>
          <p:cNvPr id="3" name="Footer Placeholder 2">
            <a:extLst>
              <a:ext uri="{FF2B5EF4-FFF2-40B4-BE49-F238E27FC236}">
                <a16:creationId xmlns:a16="http://schemas.microsoft.com/office/drawing/2014/main" id="{4BAF2217-1A41-3BFA-B8A2-F2123BCB1F2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38E088A-8191-FD48-D1EE-9E2B589DBE1F}"/>
              </a:ext>
            </a:extLst>
          </p:cNvPr>
          <p:cNvSpPr>
            <a:spLocks noGrp="1"/>
          </p:cNvSpPr>
          <p:nvPr>
            <p:ph type="sldNum" sz="quarter" idx="12"/>
          </p:nvPr>
        </p:nvSpPr>
        <p:spPr/>
        <p:txBody>
          <a:bodyPr/>
          <a:lstStyle/>
          <a:p>
            <a:fld id="{63F1341D-E415-41E8-9F7E-424AD15EE818}" type="slidenum">
              <a:rPr lang="en-US" smtClean="0"/>
              <a:t>‹#›</a:t>
            </a:fld>
            <a:endParaRPr lang="en-US"/>
          </a:p>
        </p:txBody>
      </p:sp>
    </p:spTree>
    <p:extLst>
      <p:ext uri="{BB962C8B-B14F-4D97-AF65-F5344CB8AC3E}">
        <p14:creationId xmlns:p14="http://schemas.microsoft.com/office/powerpoint/2010/main" val="32523983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9F80C9-6AF1-CA12-48FB-26D3FCC6501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B33D15F-ED56-C30B-9478-9DD722FA03A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AC8796E-1B9E-1025-E8FB-94C97C49590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84774E0-7AC7-D437-EAFB-F0872A05F9A6}"/>
              </a:ext>
            </a:extLst>
          </p:cNvPr>
          <p:cNvSpPr>
            <a:spLocks noGrp="1"/>
          </p:cNvSpPr>
          <p:nvPr>
            <p:ph type="dt" sz="half" idx="10"/>
          </p:nvPr>
        </p:nvSpPr>
        <p:spPr/>
        <p:txBody>
          <a:bodyPr/>
          <a:lstStyle/>
          <a:p>
            <a:fld id="{8D13310C-8512-4EE9-98F7-84A28C232C0E}" type="datetimeFigureOut">
              <a:rPr lang="en-US" smtClean="0"/>
              <a:t>3/28/2023</a:t>
            </a:fld>
            <a:endParaRPr lang="en-US"/>
          </a:p>
        </p:txBody>
      </p:sp>
      <p:sp>
        <p:nvSpPr>
          <p:cNvPr id="6" name="Footer Placeholder 5">
            <a:extLst>
              <a:ext uri="{FF2B5EF4-FFF2-40B4-BE49-F238E27FC236}">
                <a16:creationId xmlns:a16="http://schemas.microsoft.com/office/drawing/2014/main" id="{A10429AC-E4C3-1950-048D-C536F17A4C7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6A527D7-6FBF-2B0D-78D6-3008A4948910}"/>
              </a:ext>
            </a:extLst>
          </p:cNvPr>
          <p:cNvSpPr>
            <a:spLocks noGrp="1"/>
          </p:cNvSpPr>
          <p:nvPr>
            <p:ph type="sldNum" sz="quarter" idx="12"/>
          </p:nvPr>
        </p:nvSpPr>
        <p:spPr/>
        <p:txBody>
          <a:bodyPr/>
          <a:lstStyle/>
          <a:p>
            <a:fld id="{63F1341D-E415-41E8-9F7E-424AD15EE818}" type="slidenum">
              <a:rPr lang="en-US" smtClean="0"/>
              <a:t>‹#›</a:t>
            </a:fld>
            <a:endParaRPr lang="en-US"/>
          </a:p>
        </p:txBody>
      </p:sp>
    </p:spTree>
    <p:extLst>
      <p:ext uri="{BB962C8B-B14F-4D97-AF65-F5344CB8AC3E}">
        <p14:creationId xmlns:p14="http://schemas.microsoft.com/office/powerpoint/2010/main" val="32092030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FFC4C3-1E0E-DAE8-7383-EF190B6D0FE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837D058-5AF2-B32A-45AF-532B3A5697F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680ED4D-4688-EB8A-079E-8E1D30152D8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653EE11-4FB0-C06E-239C-C04CFDD787F3}"/>
              </a:ext>
            </a:extLst>
          </p:cNvPr>
          <p:cNvSpPr>
            <a:spLocks noGrp="1"/>
          </p:cNvSpPr>
          <p:nvPr>
            <p:ph type="dt" sz="half" idx="10"/>
          </p:nvPr>
        </p:nvSpPr>
        <p:spPr/>
        <p:txBody>
          <a:bodyPr/>
          <a:lstStyle/>
          <a:p>
            <a:fld id="{8D13310C-8512-4EE9-98F7-84A28C232C0E}" type="datetimeFigureOut">
              <a:rPr lang="en-US" smtClean="0"/>
              <a:t>3/28/2023</a:t>
            </a:fld>
            <a:endParaRPr lang="en-US"/>
          </a:p>
        </p:txBody>
      </p:sp>
      <p:sp>
        <p:nvSpPr>
          <p:cNvPr id="6" name="Footer Placeholder 5">
            <a:extLst>
              <a:ext uri="{FF2B5EF4-FFF2-40B4-BE49-F238E27FC236}">
                <a16:creationId xmlns:a16="http://schemas.microsoft.com/office/drawing/2014/main" id="{7B817B48-3492-9420-DFF1-65922F23EAD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0CE27F1-90CC-D596-7E33-ADAAE95B20D9}"/>
              </a:ext>
            </a:extLst>
          </p:cNvPr>
          <p:cNvSpPr>
            <a:spLocks noGrp="1"/>
          </p:cNvSpPr>
          <p:nvPr>
            <p:ph type="sldNum" sz="quarter" idx="12"/>
          </p:nvPr>
        </p:nvSpPr>
        <p:spPr/>
        <p:txBody>
          <a:bodyPr/>
          <a:lstStyle/>
          <a:p>
            <a:fld id="{63F1341D-E415-41E8-9F7E-424AD15EE818}" type="slidenum">
              <a:rPr lang="en-US" smtClean="0"/>
              <a:t>‹#›</a:t>
            </a:fld>
            <a:endParaRPr lang="en-US"/>
          </a:p>
        </p:txBody>
      </p:sp>
    </p:spTree>
    <p:extLst>
      <p:ext uri="{BB962C8B-B14F-4D97-AF65-F5344CB8AC3E}">
        <p14:creationId xmlns:p14="http://schemas.microsoft.com/office/powerpoint/2010/main" val="24911424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AFBA923-23FB-C99E-7E6A-C87F7BC485F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61A6A58-D6B5-5563-DC12-4FCC6FC9282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592B718-C48F-F724-6C7F-C8CED3ACDA3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D13310C-8512-4EE9-98F7-84A28C232C0E}" type="datetimeFigureOut">
              <a:rPr lang="en-US" smtClean="0"/>
              <a:t>3/28/2023</a:t>
            </a:fld>
            <a:endParaRPr lang="en-US"/>
          </a:p>
        </p:txBody>
      </p:sp>
      <p:sp>
        <p:nvSpPr>
          <p:cNvPr id="5" name="Footer Placeholder 4">
            <a:extLst>
              <a:ext uri="{FF2B5EF4-FFF2-40B4-BE49-F238E27FC236}">
                <a16:creationId xmlns:a16="http://schemas.microsoft.com/office/drawing/2014/main" id="{9CD69D77-C6B5-39E5-761F-BDF232B13BD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0489009-1FA5-E6F5-3042-5B781E8C032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F1341D-E415-41E8-9F7E-424AD15EE818}" type="slidenum">
              <a:rPr lang="en-US" smtClean="0"/>
              <a:t>‹#›</a:t>
            </a:fld>
            <a:endParaRPr lang="en-US"/>
          </a:p>
        </p:txBody>
      </p:sp>
    </p:spTree>
    <p:extLst>
      <p:ext uri="{BB962C8B-B14F-4D97-AF65-F5344CB8AC3E}">
        <p14:creationId xmlns:p14="http://schemas.microsoft.com/office/powerpoint/2010/main" val="13496508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5.xml"/><Relationship Id="rId1" Type="http://schemas.openxmlformats.org/officeDocument/2006/relationships/slideLayout" Target="../slideLayouts/slideLayout4.xml"/><Relationship Id="rId4" Type="http://schemas.openxmlformats.org/officeDocument/2006/relationships/image" Target="../media/image7.jpe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4"/>
          <p:cNvSpPr txBox="1"/>
          <p:nvPr/>
        </p:nvSpPr>
        <p:spPr>
          <a:xfrm>
            <a:off x="997585" y="2487295"/>
            <a:ext cx="10197465" cy="2196465"/>
          </a:xfrm>
          <a:prstGeom prst="rect">
            <a:avLst/>
          </a:prstGeom>
          <a:noFill/>
        </p:spPr>
        <p:txBody>
          <a:bodyPr wrap="square" rtlCol="0">
            <a:spAutoFit/>
          </a:bodyPr>
          <a:lstStyle/>
          <a:p>
            <a:pPr algn="ctr">
              <a:lnSpc>
                <a:spcPct val="120000"/>
              </a:lnSpc>
            </a:pPr>
            <a:r>
              <a:rPr lang="vi-VN" altLang="en-US" sz="5400">
                <a:solidFill>
                  <a:srgbClr val="FF0000"/>
                </a:solidFill>
                <a:latin typeface="Times New Roman" panose="02020603050405020304" charset="0"/>
                <a:cs typeface="Times New Roman" panose="02020603050405020304" charset="0"/>
              </a:rPr>
              <a:t>Bài :</a:t>
            </a:r>
            <a:endParaRPr lang="vi-VN" altLang="en-US" sz="4800">
              <a:latin typeface="Times New Roman" panose="02020603050405020304" charset="0"/>
              <a:cs typeface="Times New Roman" panose="02020603050405020304" charset="0"/>
            </a:endParaRPr>
          </a:p>
          <a:p>
            <a:pPr algn="ctr">
              <a:lnSpc>
                <a:spcPct val="120000"/>
              </a:lnSpc>
            </a:pPr>
            <a:r>
              <a:rPr lang="vi-VN" altLang="en-US" sz="6000" b="1">
                <a:solidFill>
                  <a:srgbClr val="FF0000"/>
                </a:solidFill>
                <a:latin typeface="Times New Roman" panose="02020603050405020304" charset="0"/>
                <a:cs typeface="Times New Roman" panose="02020603050405020304" charset="0"/>
              </a:rPr>
              <a:t>ÔN TẬP GIỮA HỌC KÌ 2</a:t>
            </a:r>
          </a:p>
        </p:txBody>
      </p:sp>
      <p:pic>
        <p:nvPicPr>
          <p:cNvPr id="6" name="Picture 5" descr="B12"/>
          <p:cNvPicPr>
            <a:picLocks noChangeAspect="1"/>
          </p:cNvPicPr>
          <p:nvPr/>
        </p:nvPicPr>
        <p:blipFill>
          <a:blip r:embed="rId3"/>
          <a:stretch>
            <a:fillRect/>
          </a:stretch>
        </p:blipFill>
        <p:spPr>
          <a:xfrm>
            <a:off x="4533265" y="4488815"/>
            <a:ext cx="3124835" cy="2194560"/>
          </a:xfrm>
          <a:prstGeom prst="rect">
            <a:avLst/>
          </a:prstGeom>
        </p:spPr>
      </p:pic>
      <p:sp>
        <p:nvSpPr>
          <p:cNvPr id="7" name="Text Box 6"/>
          <p:cNvSpPr txBox="1"/>
          <p:nvPr/>
        </p:nvSpPr>
        <p:spPr>
          <a:xfrm>
            <a:off x="5100955" y="5419090"/>
            <a:ext cx="1988820" cy="645160"/>
          </a:xfrm>
          <a:prstGeom prst="rect">
            <a:avLst/>
          </a:prstGeom>
          <a:noFill/>
        </p:spPr>
        <p:txBody>
          <a:bodyPr wrap="square" rtlCol="0">
            <a:spAutoFit/>
          </a:bodyPr>
          <a:lstStyle/>
          <a:p>
            <a:r>
              <a:rPr lang="vi-VN" altLang="en-US" sz="3600" b="1" i="1">
                <a:solidFill>
                  <a:srgbClr val="FF0000"/>
                </a:solidFill>
                <a:latin typeface="Times New Roman" panose="02020603050405020304" charset="0"/>
                <a:cs typeface="Times New Roman" panose="02020603050405020304" charset="0"/>
              </a:rPr>
              <a:t>TIẾT 7-8</a:t>
            </a:r>
          </a:p>
        </p:txBody>
      </p:sp>
      <p:pic>
        <p:nvPicPr>
          <p:cNvPr id="8" name="Picture 7" descr="46"/>
          <p:cNvPicPr>
            <a:picLocks noChangeAspect="1"/>
          </p:cNvPicPr>
          <p:nvPr/>
        </p:nvPicPr>
        <p:blipFill>
          <a:blip r:embed="rId4"/>
          <a:srcRect l="65833" t="68594" r="5760" b="12260"/>
          <a:stretch>
            <a:fillRect/>
          </a:stretch>
        </p:blipFill>
        <p:spPr>
          <a:xfrm flipH="1">
            <a:off x="240665" y="5052060"/>
            <a:ext cx="3622040" cy="1631315"/>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3"/>
          <p:cNvSpPr txBox="1"/>
          <p:nvPr/>
        </p:nvSpPr>
        <p:spPr>
          <a:xfrm>
            <a:off x="424180" y="199390"/>
            <a:ext cx="10613390" cy="645160"/>
          </a:xfrm>
          <a:prstGeom prst="rect">
            <a:avLst/>
          </a:prstGeom>
          <a:noFill/>
        </p:spPr>
        <p:txBody>
          <a:bodyPr wrap="square" rtlCol="0">
            <a:spAutoFit/>
          </a:bodyPr>
          <a:lstStyle/>
          <a:p>
            <a:r>
              <a:rPr lang="vi-VN" altLang="en-US" sz="3600">
                <a:solidFill>
                  <a:schemeClr val="bg1"/>
                </a:solidFill>
                <a:latin typeface="Times New Roman" panose="02020603050405020304" charset="0"/>
                <a:cs typeface="Times New Roman" panose="02020603050405020304" charset="0"/>
              </a:rPr>
              <a:t>9. Nghe - viết : Cánh cam lạc mẹ ( 2 khổ thơ cuối )</a:t>
            </a:r>
          </a:p>
        </p:txBody>
      </p:sp>
      <p:grpSp>
        <p:nvGrpSpPr>
          <p:cNvPr id="12" name="Group 11"/>
          <p:cNvGrpSpPr/>
          <p:nvPr/>
        </p:nvGrpSpPr>
        <p:grpSpPr>
          <a:xfrm>
            <a:off x="394335" y="1406525"/>
            <a:ext cx="1413510" cy="5143500"/>
            <a:chOff x="343" y="1374"/>
            <a:chExt cx="1837" cy="5425"/>
          </a:xfrm>
          <a:noFill/>
        </p:grpSpPr>
        <p:sp>
          <p:nvSpPr>
            <p:cNvPr id="7" name="Text Box 6"/>
            <p:cNvSpPr txBox="1"/>
            <p:nvPr/>
          </p:nvSpPr>
          <p:spPr>
            <a:xfrm>
              <a:off x="343" y="1374"/>
              <a:ext cx="1837" cy="551"/>
            </a:xfrm>
            <a:prstGeom prst="rect">
              <a:avLst/>
            </a:prstGeom>
            <a:grpFill/>
            <a:ln>
              <a:noFill/>
            </a:ln>
          </p:spPr>
          <p:txBody>
            <a:bodyPr wrap="square" rtlCol="0">
              <a:spAutoFit/>
            </a:bodyPr>
            <a:lstStyle/>
            <a:p>
              <a:r>
                <a:rPr lang="vi-VN" altLang="en-US" sz="2800" b="1">
                  <a:solidFill>
                    <a:schemeClr val="bg1"/>
                  </a:solidFill>
                  <a:latin typeface="HP001 4 hàng" panose="020B0603050302020204" charset="0"/>
                  <a:cs typeface="HP001 4 hàng" panose="020B0603050302020204" charset="0"/>
                </a:rPr>
                <a:t>Sửa lỗi</a:t>
              </a:r>
            </a:p>
          </p:txBody>
        </p:sp>
        <p:grpSp>
          <p:nvGrpSpPr>
            <p:cNvPr id="8" name="Group 7"/>
            <p:cNvGrpSpPr/>
            <p:nvPr/>
          </p:nvGrpSpPr>
          <p:grpSpPr>
            <a:xfrm>
              <a:off x="382" y="1902"/>
              <a:ext cx="1548" cy="4897"/>
              <a:chOff x="398" y="1712"/>
              <a:chExt cx="1548" cy="4897"/>
            </a:xfrm>
            <a:grpFill/>
          </p:grpSpPr>
          <p:cxnSp>
            <p:nvCxnSpPr>
              <p:cNvPr id="10" name="Straight Connector 9"/>
              <p:cNvCxnSpPr/>
              <p:nvPr/>
            </p:nvCxnSpPr>
            <p:spPr>
              <a:xfrm>
                <a:off x="398" y="1712"/>
                <a:ext cx="1534" cy="3"/>
              </a:xfrm>
              <a:prstGeom prst="line">
                <a:avLst/>
              </a:prstGeom>
              <a:grpFill/>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H="1" flipV="1">
                <a:off x="1932" y="1715"/>
                <a:ext cx="14" cy="4894"/>
              </a:xfrm>
              <a:prstGeom prst="line">
                <a:avLst/>
              </a:prstGeom>
              <a:grpFill/>
              <a:ln w="38100">
                <a:solidFill>
                  <a:schemeClr val="bg1"/>
                </a:solidFill>
              </a:ln>
            </p:spPr>
            <p:style>
              <a:lnRef idx="1">
                <a:schemeClr val="accent1"/>
              </a:lnRef>
              <a:fillRef idx="0">
                <a:schemeClr val="accent1"/>
              </a:fillRef>
              <a:effectRef idx="0">
                <a:schemeClr val="accent1"/>
              </a:effectRef>
              <a:fontRef idx="minor">
                <a:schemeClr val="tx1"/>
              </a:fontRef>
            </p:style>
          </p:cxnSp>
        </p:grpSp>
      </p:grpSp>
      <p:sp>
        <p:nvSpPr>
          <p:cNvPr id="2" name="Text Box 1"/>
          <p:cNvSpPr txBox="1"/>
          <p:nvPr/>
        </p:nvSpPr>
        <p:spPr>
          <a:xfrm>
            <a:off x="1854835" y="1819910"/>
            <a:ext cx="4262755" cy="2061210"/>
          </a:xfrm>
          <a:prstGeom prst="rect">
            <a:avLst/>
          </a:prstGeom>
          <a:noFill/>
        </p:spPr>
        <p:txBody>
          <a:bodyPr wrap="square" rtlCol="0">
            <a:spAutoFit/>
          </a:bodyPr>
          <a:lstStyle/>
          <a:p>
            <a:r>
              <a:rPr lang="vi-VN" altLang="en-US" sz="3200" b="1">
                <a:solidFill>
                  <a:schemeClr val="bg1"/>
                </a:solidFill>
                <a:latin typeface="HP001 4 hàng" panose="020B0603050302020204" charset="0"/>
                <a:cs typeface="HP001 4 hàng" panose="020B0603050302020204" charset="0"/>
              </a:rPr>
              <a:t>Bọ dừa dừng nấu cơm</a:t>
            </a:r>
          </a:p>
          <a:p>
            <a:r>
              <a:rPr lang="vi-VN" altLang="en-US" sz="3200" b="1">
                <a:solidFill>
                  <a:schemeClr val="bg1"/>
                </a:solidFill>
                <a:latin typeface="HP001 4 hàng" panose="020B0603050302020204" charset="0"/>
                <a:cs typeface="HP001 4 hàng" panose="020B0603050302020204" charset="0"/>
              </a:rPr>
              <a:t>Cào cào ngưng giã gạo</a:t>
            </a:r>
          </a:p>
          <a:p>
            <a:r>
              <a:rPr lang="vi-VN" altLang="en-US" sz="3200" b="1">
                <a:solidFill>
                  <a:schemeClr val="bg1"/>
                </a:solidFill>
                <a:latin typeface="HP001 4 hàng" panose="020B0603050302020204" charset="0"/>
                <a:cs typeface="HP001 4 hàng" panose="020B0603050302020204" charset="0"/>
              </a:rPr>
              <a:t>Xén tóc thôi cắt áo</a:t>
            </a:r>
          </a:p>
          <a:p>
            <a:r>
              <a:rPr lang="vi-VN" altLang="en-US" sz="3200" b="1">
                <a:solidFill>
                  <a:schemeClr val="bg1"/>
                </a:solidFill>
                <a:latin typeface="HP001 4 hàng" panose="020B0603050302020204" charset="0"/>
                <a:cs typeface="HP001 4 hàng" panose="020B0603050302020204" charset="0"/>
              </a:rPr>
              <a:t>Đều bảo nhau đi tìm.</a:t>
            </a:r>
          </a:p>
        </p:txBody>
      </p:sp>
      <p:sp>
        <p:nvSpPr>
          <p:cNvPr id="9" name="Text Box 8"/>
          <p:cNvSpPr txBox="1"/>
          <p:nvPr/>
        </p:nvSpPr>
        <p:spPr>
          <a:xfrm>
            <a:off x="1854835" y="4159250"/>
            <a:ext cx="4895215" cy="2491740"/>
          </a:xfrm>
          <a:prstGeom prst="rect">
            <a:avLst/>
          </a:prstGeom>
          <a:noFill/>
        </p:spPr>
        <p:txBody>
          <a:bodyPr wrap="square" rtlCol="0">
            <a:spAutoFit/>
          </a:bodyPr>
          <a:lstStyle/>
          <a:p>
            <a:r>
              <a:rPr lang="vi-VN" altLang="en-US" sz="3200" b="1">
                <a:solidFill>
                  <a:schemeClr val="bg1"/>
                </a:solidFill>
                <a:latin typeface="HP001 4 hàng" panose="020B0603050302020204" charset="0"/>
                <a:cs typeface="HP001 4 hàng" panose="020B0603050302020204" charset="0"/>
              </a:rPr>
              <a:t>Khu vườn hoang lặng im</a:t>
            </a:r>
          </a:p>
          <a:p>
            <a:r>
              <a:rPr lang="vi-VN" altLang="en-US" sz="3200" b="1">
                <a:solidFill>
                  <a:schemeClr val="bg1"/>
                </a:solidFill>
                <a:latin typeface="HP001 4 hàng" panose="020B0603050302020204" charset="0"/>
                <a:cs typeface="HP001 4 hàng" panose="020B0603050302020204" charset="0"/>
              </a:rPr>
              <a:t>Bỗng râm ran khắp lối</a:t>
            </a:r>
          </a:p>
          <a:p>
            <a:r>
              <a:rPr lang="vi-VN" altLang="en-US" sz="3200" b="1">
                <a:solidFill>
                  <a:schemeClr val="bg1"/>
                </a:solidFill>
                <a:latin typeface="HP001 4 hàng" panose="020B0603050302020204" charset="0"/>
                <a:cs typeface="HP001 4 hàng" panose="020B0603050302020204" charset="0"/>
              </a:rPr>
              <a:t>Có điều ai cũng nói</a:t>
            </a:r>
          </a:p>
          <a:p>
            <a:r>
              <a:rPr lang="vi-VN" altLang="en-US" sz="3200" b="1">
                <a:solidFill>
                  <a:schemeClr val="bg1"/>
                </a:solidFill>
                <a:latin typeface="HP001 4 hàng" panose="020B0603050302020204" charset="0"/>
                <a:cs typeface="HP001 4 hàng" panose="020B0603050302020204" charset="0"/>
              </a:rPr>
              <a:t>Cánh cam về nhà tôi.</a:t>
            </a:r>
          </a:p>
          <a:p>
            <a:pPr algn="r"/>
            <a:r>
              <a:rPr lang="vi-VN" altLang="en-US" sz="2800" b="1" i="1">
                <a:solidFill>
                  <a:schemeClr val="bg1"/>
                </a:solidFill>
                <a:latin typeface="HP001 4 hàng" panose="020B0603050302020204" charset="0"/>
                <a:cs typeface="HP001 4 hàng" panose="020B0603050302020204" charset="0"/>
              </a:rPr>
              <a:t>( Ngân Vịnh )</a:t>
            </a:r>
          </a:p>
        </p:txBody>
      </p:sp>
      <p:pic>
        <p:nvPicPr>
          <p:cNvPr id="5" name="Content Placeholder 4" descr="Ôn tập hình 7"/>
          <p:cNvPicPr>
            <a:picLocks noGrp="1" noChangeAspect="1"/>
          </p:cNvPicPr>
          <p:nvPr>
            <p:ph sz="half" idx="2"/>
          </p:nvPr>
        </p:nvPicPr>
        <p:blipFill>
          <a:blip r:embed="rId3"/>
          <a:srcRect l="3155" t="1895" r="1407" b="2200"/>
          <a:stretch>
            <a:fillRect/>
          </a:stretch>
        </p:blipFill>
        <p:spPr>
          <a:xfrm>
            <a:off x="7433310" y="2780030"/>
            <a:ext cx="4453255" cy="3769995"/>
          </a:xfrm>
          <a:prstGeom prst="rect">
            <a:avLst/>
          </a:prstGeom>
        </p:spPr>
      </p:pic>
      <p:sp>
        <p:nvSpPr>
          <p:cNvPr id="13" name="Text Box 12"/>
          <p:cNvSpPr txBox="1"/>
          <p:nvPr/>
        </p:nvSpPr>
        <p:spPr>
          <a:xfrm>
            <a:off x="1854835" y="1009650"/>
            <a:ext cx="4413250" cy="645160"/>
          </a:xfrm>
          <a:prstGeom prst="rect">
            <a:avLst/>
          </a:prstGeom>
          <a:noFill/>
        </p:spPr>
        <p:txBody>
          <a:bodyPr wrap="square" rtlCol="0">
            <a:spAutoFit/>
          </a:bodyPr>
          <a:lstStyle/>
          <a:p>
            <a:r>
              <a:rPr lang="vi-VN" altLang="en-US" sz="3600" b="1">
                <a:solidFill>
                  <a:schemeClr val="bg1"/>
                </a:solidFill>
                <a:latin typeface="HP001 4 hàng" panose="020B0603050302020204" charset="0"/>
                <a:cs typeface="HP001 4 hàng" panose="020B0603050302020204" charset="0"/>
              </a:rPr>
              <a:t>Cánh cam lạc mẹ</a:t>
            </a:r>
          </a:p>
        </p:txBody>
      </p:sp>
      <p:sp>
        <p:nvSpPr>
          <p:cNvPr id="14" name="Oval Callout 13"/>
          <p:cNvSpPr/>
          <p:nvPr/>
        </p:nvSpPr>
        <p:spPr>
          <a:xfrm>
            <a:off x="7965440" y="941705"/>
            <a:ext cx="3830955" cy="2430780"/>
          </a:xfrm>
          <a:prstGeom prst="wedgeEllipseCallout">
            <a:avLst>
              <a:gd name="adj1" fmla="val 6737"/>
              <a:gd name="adj2" fmla="val 102664"/>
            </a:avLst>
          </a:prstGeom>
          <a:solidFill>
            <a:schemeClr val="bg1"/>
          </a:solid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altLang="en-US" sz="2600" b="1">
                <a:solidFill>
                  <a:schemeClr val="tx1"/>
                </a:solidFill>
                <a:latin typeface="Times New Roman" panose="02020603050405020304" charset="0"/>
                <a:cs typeface="Times New Roman" panose="02020603050405020304" charset="0"/>
              </a:rPr>
              <a:t>1. </a:t>
            </a:r>
            <a:r>
              <a:rPr lang="vi-VN" altLang="en-US" sz="2600">
                <a:solidFill>
                  <a:schemeClr val="tx1"/>
                </a:solidFill>
                <a:latin typeface="Times New Roman" panose="02020603050405020304" charset="0"/>
                <a:cs typeface="Times New Roman" panose="02020603050405020304" charset="0"/>
              </a:rPr>
              <a:t>Trong hai khổ thơ của đoạn chính tả, có những chữ cái nào được viết hoa? Vì sao ? </a:t>
            </a:r>
          </a:p>
        </p:txBody>
      </p:sp>
      <p:sp>
        <p:nvSpPr>
          <p:cNvPr id="15" name="Oval Callout 14"/>
          <p:cNvSpPr/>
          <p:nvPr/>
        </p:nvSpPr>
        <p:spPr>
          <a:xfrm>
            <a:off x="7965440" y="941705"/>
            <a:ext cx="3830955" cy="2430780"/>
          </a:xfrm>
          <a:prstGeom prst="wedgeEllipseCallout">
            <a:avLst>
              <a:gd name="adj1" fmla="val 6737"/>
              <a:gd name="adj2" fmla="val 102664"/>
            </a:avLst>
          </a:prstGeom>
          <a:solidFill>
            <a:schemeClr val="bg1"/>
          </a:solid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altLang="en-US" sz="3200" b="1">
                <a:solidFill>
                  <a:schemeClr val="tx1"/>
                </a:solidFill>
                <a:latin typeface="Times New Roman" panose="02020603050405020304" charset="0"/>
                <a:cs typeface="Times New Roman" panose="02020603050405020304" charset="0"/>
              </a:rPr>
              <a:t>2. </a:t>
            </a:r>
            <a:r>
              <a:rPr lang="vi-VN" altLang="en-US" sz="3200">
                <a:solidFill>
                  <a:schemeClr val="tx1"/>
                </a:solidFill>
                <a:latin typeface="Times New Roman" panose="02020603050405020304" charset="0"/>
                <a:cs typeface="Times New Roman" panose="02020603050405020304" charset="0"/>
              </a:rPr>
              <a:t>Nêu cách trình bày khi viết khổ thơ?</a:t>
            </a:r>
          </a:p>
        </p:txBody>
      </p:sp>
      <p:sp>
        <p:nvSpPr>
          <p:cNvPr id="16" name="Oval Callout 15"/>
          <p:cNvSpPr/>
          <p:nvPr/>
        </p:nvSpPr>
        <p:spPr>
          <a:xfrm>
            <a:off x="7965440" y="941705"/>
            <a:ext cx="3830955" cy="2430780"/>
          </a:xfrm>
          <a:prstGeom prst="wedgeEllipseCallout">
            <a:avLst>
              <a:gd name="adj1" fmla="val 6737"/>
              <a:gd name="adj2" fmla="val 102664"/>
            </a:avLst>
          </a:prstGeom>
          <a:solidFill>
            <a:schemeClr val="bg1"/>
          </a:solid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altLang="en-US" sz="3200" b="1">
                <a:solidFill>
                  <a:schemeClr val="tx1"/>
                </a:solidFill>
                <a:latin typeface="Times New Roman" panose="02020603050405020304" charset="0"/>
                <a:cs typeface="Times New Roman" panose="02020603050405020304" charset="0"/>
              </a:rPr>
              <a:t>3.</a:t>
            </a:r>
            <a:r>
              <a:rPr lang="vi-VN" altLang="en-US" sz="3200">
                <a:solidFill>
                  <a:schemeClr val="tx1"/>
                </a:solidFill>
                <a:latin typeface="Times New Roman" panose="02020603050405020304" charset="0"/>
                <a:cs typeface="Times New Roman" panose="02020603050405020304" charset="0"/>
              </a:rPr>
              <a:t> Nêu một số từ khó mà em thấy thấy mình dễ ghi sai.</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1"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p:tgtEl>
                                          <p:spTgt spid="12"/>
                                        </p:tgtEl>
                                        <p:attrNameLst>
                                          <p:attrName>ppt_y</p:attrName>
                                        </p:attrNameLst>
                                      </p:cBhvr>
                                      <p:tavLst>
                                        <p:tav tm="0">
                                          <p:val>
                                            <p:strVal val="#ppt_y-#ppt_h*1.125000"/>
                                          </p:val>
                                        </p:tav>
                                        <p:tav tm="100000">
                                          <p:val>
                                            <p:strVal val="#ppt_y"/>
                                          </p:val>
                                        </p:tav>
                                      </p:tavLst>
                                    </p:anim>
                                    <p:animEffect transition="in" filter="wipe(down)">
                                      <p:cBhvr>
                                        <p:cTn id="8" dur="500"/>
                                        <p:tgtEl>
                                          <p:spTgt spid="12"/>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p:tgtEl>
                                          <p:spTgt spid="2"/>
                                        </p:tgtEl>
                                        <p:attrNameLst>
                                          <p:attrName>ppt_y</p:attrName>
                                        </p:attrNameLst>
                                      </p:cBhvr>
                                      <p:tavLst>
                                        <p:tav tm="0">
                                          <p:val>
                                            <p:strVal val="#ppt_y+#ppt_h*1.125000"/>
                                          </p:val>
                                        </p:tav>
                                        <p:tav tm="100000">
                                          <p:val>
                                            <p:strVal val="#ppt_y"/>
                                          </p:val>
                                        </p:tav>
                                      </p:tavLst>
                                    </p:anim>
                                    <p:animEffect transition="in" filter="wipe(up)">
                                      <p:cBhvr>
                                        <p:cTn id="14" dur="500"/>
                                        <p:tgtEl>
                                          <p:spTgt spid="2"/>
                                        </p:tgtEl>
                                      </p:cBhvr>
                                    </p:animEffect>
                                  </p:childTnLst>
                                </p:cTn>
                              </p:par>
                            </p:childTnLst>
                          </p:cTn>
                        </p:par>
                        <p:par>
                          <p:cTn id="15" fill="hold">
                            <p:stCondLst>
                              <p:cond delay="500"/>
                            </p:stCondLst>
                            <p:childTnLst>
                              <p:par>
                                <p:cTn id="16" presetID="12" presetClass="entr" presetSubtype="4" fill="hold" grpId="0" nodeType="afterEffect">
                                  <p:stCondLst>
                                    <p:cond delay="0"/>
                                  </p:stCondLst>
                                  <p:childTnLst>
                                    <p:set>
                                      <p:cBhvr>
                                        <p:cTn id="17" dur="1" fill="hold">
                                          <p:stCondLst>
                                            <p:cond delay="0"/>
                                          </p:stCondLst>
                                        </p:cTn>
                                        <p:tgtEl>
                                          <p:spTgt spid="9"/>
                                        </p:tgtEl>
                                        <p:attrNameLst>
                                          <p:attrName>style.visibility</p:attrName>
                                        </p:attrNameLst>
                                      </p:cBhvr>
                                      <p:to>
                                        <p:strVal val="visible"/>
                                      </p:to>
                                    </p:set>
                                    <p:anim calcmode="lin" valueType="num">
                                      <p:cBhvr additive="base">
                                        <p:cTn id="18" dur="500"/>
                                        <p:tgtEl>
                                          <p:spTgt spid="9"/>
                                        </p:tgtEl>
                                        <p:attrNameLst>
                                          <p:attrName>ppt_y</p:attrName>
                                        </p:attrNameLst>
                                      </p:cBhvr>
                                      <p:tavLst>
                                        <p:tav tm="0">
                                          <p:val>
                                            <p:strVal val="#ppt_y+#ppt_h*1.125000"/>
                                          </p:val>
                                        </p:tav>
                                        <p:tav tm="100000">
                                          <p:val>
                                            <p:strVal val="#ppt_y"/>
                                          </p:val>
                                        </p:tav>
                                      </p:tavLst>
                                    </p:anim>
                                    <p:animEffect transition="in" filter="wipe(up)">
                                      <p:cBhvr>
                                        <p:cTn id="19" dur="500"/>
                                        <p:tgtEl>
                                          <p:spTgt spid="9"/>
                                        </p:tgtEl>
                                      </p:cBhvr>
                                    </p:animEffect>
                                  </p:childTnLst>
                                </p:cTn>
                              </p:par>
                            </p:childTnLst>
                          </p:cTn>
                        </p:par>
                        <p:par>
                          <p:cTn id="20" fill="hold">
                            <p:stCondLst>
                              <p:cond delay="1000"/>
                            </p:stCondLst>
                            <p:childTnLst>
                              <p:par>
                                <p:cTn id="21" presetID="6" presetClass="entr" presetSubtype="16" fill="hold" nodeType="afterEffect">
                                  <p:stCondLst>
                                    <p:cond delay="0"/>
                                  </p:stCondLst>
                                  <p:childTnLst>
                                    <p:set>
                                      <p:cBhvr>
                                        <p:cTn id="22" dur="500" fill="hold">
                                          <p:stCondLst>
                                            <p:cond delay="0"/>
                                          </p:stCondLst>
                                        </p:cTn>
                                        <p:tgtEl>
                                          <p:spTgt spid="5"/>
                                        </p:tgtEl>
                                        <p:attrNameLst>
                                          <p:attrName>style.visibility</p:attrName>
                                        </p:attrNameLst>
                                      </p:cBhvr>
                                      <p:to>
                                        <p:strVal val="visible"/>
                                      </p:to>
                                    </p:set>
                                    <p:animEffect transition="in" filter="circle(in)">
                                      <p:cBhvr>
                                        <p:cTn id="23" dur="500"/>
                                        <p:tgtEl>
                                          <p:spTgt spid="5"/>
                                        </p:tgtEl>
                                      </p:cBhvr>
                                    </p:animEffect>
                                  </p:childTnLst>
                                </p:cTn>
                              </p:par>
                            </p:childTnLst>
                          </p:cTn>
                        </p:par>
                      </p:childTnLst>
                    </p:cTn>
                  </p:par>
                  <p:par>
                    <p:cTn id="24" fill="hold">
                      <p:stCondLst>
                        <p:cond delay="indefinite"/>
                      </p:stCondLst>
                      <p:childTnLst>
                        <p:par>
                          <p:cTn id="25" fill="hold">
                            <p:stCondLst>
                              <p:cond delay="0"/>
                            </p:stCondLst>
                            <p:childTnLst>
                              <p:par>
                                <p:cTn id="26" presetID="12" presetClass="entr" presetSubtype="4" fill="hold" grpId="0" nodeType="clickEffect">
                                  <p:stCondLst>
                                    <p:cond delay="0"/>
                                  </p:stCondLst>
                                  <p:childTnLst>
                                    <p:set>
                                      <p:cBhvr>
                                        <p:cTn id="27" dur="1" fill="hold">
                                          <p:stCondLst>
                                            <p:cond delay="0"/>
                                          </p:stCondLst>
                                        </p:cTn>
                                        <p:tgtEl>
                                          <p:spTgt spid="14"/>
                                        </p:tgtEl>
                                        <p:attrNameLst>
                                          <p:attrName>style.visibility</p:attrName>
                                        </p:attrNameLst>
                                      </p:cBhvr>
                                      <p:to>
                                        <p:strVal val="visible"/>
                                      </p:to>
                                    </p:set>
                                    <p:anim calcmode="lin" valueType="num">
                                      <p:cBhvr additive="base">
                                        <p:cTn id="28" dur="500"/>
                                        <p:tgtEl>
                                          <p:spTgt spid="14"/>
                                        </p:tgtEl>
                                        <p:attrNameLst>
                                          <p:attrName>ppt_y</p:attrName>
                                        </p:attrNameLst>
                                      </p:cBhvr>
                                      <p:tavLst>
                                        <p:tav tm="0">
                                          <p:val>
                                            <p:strVal val="#ppt_y+#ppt_h*1.125000"/>
                                          </p:val>
                                        </p:tav>
                                        <p:tav tm="100000">
                                          <p:val>
                                            <p:strVal val="#ppt_y"/>
                                          </p:val>
                                        </p:tav>
                                      </p:tavLst>
                                    </p:anim>
                                    <p:animEffect transition="in" filter="wipe(up)">
                                      <p:cBhvr>
                                        <p:cTn id="29" dur="500"/>
                                        <p:tgtEl>
                                          <p:spTgt spid="14"/>
                                        </p:tgtEl>
                                      </p:cBhvr>
                                    </p:animEffect>
                                  </p:childTnLst>
                                </p:cTn>
                              </p:par>
                            </p:childTnLst>
                          </p:cTn>
                        </p:par>
                      </p:childTnLst>
                    </p:cTn>
                  </p:par>
                  <p:par>
                    <p:cTn id="30" fill="hold">
                      <p:stCondLst>
                        <p:cond delay="indefinite"/>
                      </p:stCondLst>
                      <p:childTnLst>
                        <p:par>
                          <p:cTn id="31" fill="hold">
                            <p:stCondLst>
                              <p:cond delay="0"/>
                            </p:stCondLst>
                            <p:childTnLst>
                              <p:par>
                                <p:cTn id="32" presetID="3" presetClass="exit" presetSubtype="10" fill="hold" grpId="1" nodeType="clickEffect">
                                  <p:stCondLst>
                                    <p:cond delay="0"/>
                                  </p:stCondLst>
                                  <p:childTnLst>
                                    <p:animEffect transition="out" filter="blinds(horizontal)">
                                      <p:cBhvr>
                                        <p:cTn id="33" dur="500"/>
                                        <p:tgtEl>
                                          <p:spTgt spid="14"/>
                                        </p:tgtEl>
                                      </p:cBhvr>
                                    </p:animEffect>
                                    <p:set>
                                      <p:cBhvr>
                                        <p:cTn id="34" dur="1" fill="hold">
                                          <p:stCondLst>
                                            <p:cond delay="499"/>
                                          </p:stCondLst>
                                        </p:cTn>
                                        <p:tgtEl>
                                          <p:spTgt spid="14"/>
                                        </p:tgtEl>
                                        <p:attrNameLst>
                                          <p:attrName>style.visibility</p:attrName>
                                        </p:attrNameLst>
                                      </p:cBhvr>
                                      <p:to>
                                        <p:strVal val="hidden"/>
                                      </p:to>
                                    </p:set>
                                  </p:childTnLst>
                                </p:cTn>
                              </p:par>
                            </p:childTnLst>
                          </p:cTn>
                        </p:par>
                      </p:childTnLst>
                    </p:cTn>
                  </p:par>
                  <p:par>
                    <p:cTn id="35" fill="hold">
                      <p:stCondLst>
                        <p:cond delay="indefinite"/>
                      </p:stCondLst>
                      <p:childTnLst>
                        <p:par>
                          <p:cTn id="36" fill="hold">
                            <p:stCondLst>
                              <p:cond delay="0"/>
                            </p:stCondLst>
                            <p:childTnLst>
                              <p:par>
                                <p:cTn id="37" presetID="12" presetClass="entr" presetSubtype="4" fill="hold" grpId="0" nodeType="clickEffect">
                                  <p:stCondLst>
                                    <p:cond delay="0"/>
                                  </p:stCondLst>
                                  <p:childTnLst>
                                    <p:set>
                                      <p:cBhvr>
                                        <p:cTn id="38" dur="1" fill="hold">
                                          <p:stCondLst>
                                            <p:cond delay="0"/>
                                          </p:stCondLst>
                                        </p:cTn>
                                        <p:tgtEl>
                                          <p:spTgt spid="15"/>
                                        </p:tgtEl>
                                        <p:attrNameLst>
                                          <p:attrName>style.visibility</p:attrName>
                                        </p:attrNameLst>
                                      </p:cBhvr>
                                      <p:to>
                                        <p:strVal val="visible"/>
                                      </p:to>
                                    </p:set>
                                    <p:anim calcmode="lin" valueType="num">
                                      <p:cBhvr additive="base">
                                        <p:cTn id="39" dur="500"/>
                                        <p:tgtEl>
                                          <p:spTgt spid="15"/>
                                        </p:tgtEl>
                                        <p:attrNameLst>
                                          <p:attrName>ppt_y</p:attrName>
                                        </p:attrNameLst>
                                      </p:cBhvr>
                                      <p:tavLst>
                                        <p:tav tm="0">
                                          <p:val>
                                            <p:strVal val="#ppt_y+#ppt_h*1.125000"/>
                                          </p:val>
                                        </p:tav>
                                        <p:tav tm="100000">
                                          <p:val>
                                            <p:strVal val="#ppt_y"/>
                                          </p:val>
                                        </p:tav>
                                      </p:tavLst>
                                    </p:anim>
                                    <p:animEffect transition="in" filter="wipe(up)">
                                      <p:cBhvr>
                                        <p:cTn id="40" dur="500"/>
                                        <p:tgtEl>
                                          <p:spTgt spid="15"/>
                                        </p:tgtEl>
                                      </p:cBhvr>
                                    </p:animEffect>
                                  </p:childTnLst>
                                </p:cTn>
                              </p:par>
                            </p:childTnLst>
                          </p:cTn>
                        </p:par>
                      </p:childTnLst>
                    </p:cTn>
                  </p:par>
                  <p:par>
                    <p:cTn id="41" fill="hold">
                      <p:stCondLst>
                        <p:cond delay="indefinite"/>
                      </p:stCondLst>
                      <p:childTnLst>
                        <p:par>
                          <p:cTn id="42" fill="hold">
                            <p:stCondLst>
                              <p:cond delay="0"/>
                            </p:stCondLst>
                            <p:childTnLst>
                              <p:par>
                                <p:cTn id="43" presetID="3" presetClass="exit" presetSubtype="10" fill="hold" grpId="1" nodeType="clickEffect">
                                  <p:stCondLst>
                                    <p:cond delay="0"/>
                                  </p:stCondLst>
                                  <p:childTnLst>
                                    <p:animEffect transition="out" filter="blinds(horizontal)">
                                      <p:cBhvr>
                                        <p:cTn id="44" dur="500"/>
                                        <p:tgtEl>
                                          <p:spTgt spid="15"/>
                                        </p:tgtEl>
                                      </p:cBhvr>
                                    </p:animEffect>
                                    <p:set>
                                      <p:cBhvr>
                                        <p:cTn id="45" dur="1" fill="hold">
                                          <p:stCondLst>
                                            <p:cond delay="499"/>
                                          </p:stCondLst>
                                        </p:cTn>
                                        <p:tgtEl>
                                          <p:spTgt spid="15"/>
                                        </p:tgtEl>
                                        <p:attrNameLst>
                                          <p:attrName>style.visibility</p:attrName>
                                        </p:attrNameLst>
                                      </p:cBhvr>
                                      <p:to>
                                        <p:strVal val="hidden"/>
                                      </p:to>
                                    </p:set>
                                  </p:childTnLst>
                                </p:cTn>
                              </p:par>
                            </p:childTnLst>
                          </p:cTn>
                        </p:par>
                      </p:childTnLst>
                    </p:cTn>
                  </p:par>
                  <p:par>
                    <p:cTn id="46" fill="hold">
                      <p:stCondLst>
                        <p:cond delay="indefinite"/>
                      </p:stCondLst>
                      <p:childTnLst>
                        <p:par>
                          <p:cTn id="47" fill="hold">
                            <p:stCondLst>
                              <p:cond delay="0"/>
                            </p:stCondLst>
                            <p:childTnLst>
                              <p:par>
                                <p:cTn id="48" presetID="12" presetClass="entr" presetSubtype="4" fill="hold" grpId="0" nodeType="clickEffect">
                                  <p:stCondLst>
                                    <p:cond delay="0"/>
                                  </p:stCondLst>
                                  <p:childTnLst>
                                    <p:set>
                                      <p:cBhvr>
                                        <p:cTn id="49" dur="1" fill="hold">
                                          <p:stCondLst>
                                            <p:cond delay="0"/>
                                          </p:stCondLst>
                                        </p:cTn>
                                        <p:tgtEl>
                                          <p:spTgt spid="16"/>
                                        </p:tgtEl>
                                        <p:attrNameLst>
                                          <p:attrName>style.visibility</p:attrName>
                                        </p:attrNameLst>
                                      </p:cBhvr>
                                      <p:to>
                                        <p:strVal val="visible"/>
                                      </p:to>
                                    </p:set>
                                    <p:anim calcmode="lin" valueType="num">
                                      <p:cBhvr additive="base">
                                        <p:cTn id="50" dur="500"/>
                                        <p:tgtEl>
                                          <p:spTgt spid="16"/>
                                        </p:tgtEl>
                                        <p:attrNameLst>
                                          <p:attrName>ppt_y</p:attrName>
                                        </p:attrNameLst>
                                      </p:cBhvr>
                                      <p:tavLst>
                                        <p:tav tm="0">
                                          <p:val>
                                            <p:strVal val="#ppt_y+#ppt_h*1.125000"/>
                                          </p:val>
                                        </p:tav>
                                        <p:tav tm="100000">
                                          <p:val>
                                            <p:strVal val="#ppt_y"/>
                                          </p:val>
                                        </p:tav>
                                      </p:tavLst>
                                    </p:anim>
                                    <p:animEffect transition="in" filter="wipe(up)">
                                      <p:cBhvr>
                                        <p:cTn id="51"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9" grpId="0"/>
      <p:bldP spid="14" grpId="0" animBg="1"/>
      <p:bldP spid="14" grpId="1" animBg="1"/>
      <p:bldP spid="15" grpId="0" bldLvl="0" animBg="1"/>
      <p:bldP spid="15" grpId="1" animBg="1"/>
      <p:bldP spid="16" grpId="0" bldLvl="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3"/>
          <p:cNvSpPr txBox="1"/>
          <p:nvPr/>
        </p:nvSpPr>
        <p:spPr>
          <a:xfrm>
            <a:off x="2959735" y="3179445"/>
            <a:ext cx="7294880" cy="1753235"/>
          </a:xfrm>
          <a:prstGeom prst="rect">
            <a:avLst/>
          </a:prstGeom>
          <a:noFill/>
        </p:spPr>
        <p:txBody>
          <a:bodyPr wrap="square" rtlCol="0">
            <a:spAutoFit/>
          </a:bodyPr>
          <a:lstStyle/>
          <a:p>
            <a:pPr algn="ctr">
              <a:lnSpc>
                <a:spcPct val="150000"/>
              </a:lnSpc>
            </a:pPr>
            <a:r>
              <a:rPr lang="vi-VN" altLang="en-US" sz="7200" b="1">
                <a:latin typeface="HP001 4 hàng" panose="020B0603050302020204" charset="0"/>
                <a:cs typeface="HP001 4 hàng" panose="020B0603050302020204" charset="0"/>
              </a:rPr>
              <a:t>Luyện viết từ khó</a:t>
            </a:r>
          </a:p>
        </p:txBody>
      </p:sp>
      <p:sp>
        <p:nvSpPr>
          <p:cNvPr id="5" name="Text Box 4"/>
          <p:cNvSpPr txBox="1"/>
          <p:nvPr/>
        </p:nvSpPr>
        <p:spPr>
          <a:xfrm>
            <a:off x="925195" y="1748155"/>
            <a:ext cx="8516620" cy="1337945"/>
          </a:xfrm>
          <a:prstGeom prst="rect">
            <a:avLst/>
          </a:prstGeom>
          <a:noFill/>
        </p:spPr>
        <p:txBody>
          <a:bodyPr wrap="square" rtlCol="0">
            <a:spAutoFit/>
          </a:bodyPr>
          <a:lstStyle/>
          <a:p>
            <a:pPr algn="ctr">
              <a:lnSpc>
                <a:spcPct val="150000"/>
              </a:lnSpc>
            </a:pPr>
            <a:r>
              <a:rPr lang="vi-VN" altLang="en-US" sz="5400" b="1">
                <a:latin typeface="HP001 4 hàng" panose="020B0603050302020204" charset="0"/>
                <a:cs typeface="HP001 4 hàng" panose="020B0603050302020204" charset="0"/>
              </a:rPr>
              <a:t>Nghe-viết bài vào vở ô li</a:t>
            </a:r>
          </a:p>
        </p:txBody>
      </p:sp>
      <p:pic>
        <p:nvPicPr>
          <p:cNvPr id="29" name="Picture 2"/>
          <p:cNvPicPr>
            <a:picLocks noGrp="1" noChangeAspect="1" noChangeArrowheads="1"/>
          </p:cNvPicPr>
          <p:nvPr>
            <p:ph idx="1"/>
          </p:nvPr>
        </p:nvPicPr>
        <p:blipFill>
          <a:blip r:embed="rId3">
            <a:clrChange>
              <a:clrFrom>
                <a:srgbClr val="FEFEFE"/>
              </a:clrFrom>
              <a:clrTo>
                <a:srgbClr val="FEFEFE">
                  <a:alpha val="0"/>
                </a:srgbClr>
              </a:clrTo>
            </a:clrChange>
            <a:extLst>
              <a:ext uri="{28A0092B-C50C-407E-A947-70E740481C1C}">
                <a14:useLocalDpi xmlns:a14="http://schemas.microsoft.com/office/drawing/2010/main" val="0"/>
              </a:ext>
            </a:extLst>
          </a:blip>
          <a:srcRect l="12825" t="11587" r="12424" b="10350"/>
          <a:stretch>
            <a:fillRect/>
          </a:stretch>
        </p:blipFill>
        <p:spPr bwMode="auto">
          <a:xfrm>
            <a:off x="4357370" y="3179445"/>
            <a:ext cx="3733800" cy="28448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8"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p:tgtEl>
                                          <p:spTgt spid="4"/>
                                        </p:tgtEl>
                                        <p:attrNameLst>
                                          <p:attrName>ppt_x</p:attrName>
                                        </p:attrNameLst>
                                      </p:cBhvr>
                                      <p:tavLst>
                                        <p:tav tm="0">
                                          <p:val>
                                            <p:strVal val="#ppt_x-#ppt_w*1.125000"/>
                                          </p:val>
                                        </p:tav>
                                        <p:tav tm="100000">
                                          <p:val>
                                            <p:strVal val="#ppt_x"/>
                                          </p:val>
                                        </p:tav>
                                      </p:tavLst>
                                    </p:anim>
                                    <p:animEffect transition="in" filter="wipe(right)">
                                      <p:cBhvr>
                                        <p:cTn id="8" dur="500"/>
                                        <p:tgtEl>
                                          <p:spTgt spid="4"/>
                                        </p:tgtEl>
                                      </p:cBhvr>
                                    </p:animEffect>
                                  </p:childTnLst>
                                </p:cTn>
                              </p:par>
                            </p:childTnLst>
                          </p:cTn>
                        </p:par>
                      </p:childTnLst>
                    </p:cTn>
                  </p:par>
                  <p:par>
                    <p:cTn id="9" fill="hold">
                      <p:stCondLst>
                        <p:cond delay="indefinite"/>
                      </p:stCondLst>
                      <p:childTnLst>
                        <p:par>
                          <p:cTn id="10" fill="hold">
                            <p:stCondLst>
                              <p:cond delay="0"/>
                            </p:stCondLst>
                            <p:childTnLst>
                              <p:par>
                                <p:cTn id="11" presetID="5" presetClass="exit" presetSubtype="10" fill="hold" grpId="1" nodeType="clickEffect">
                                  <p:stCondLst>
                                    <p:cond delay="0"/>
                                  </p:stCondLst>
                                  <p:childTnLst>
                                    <p:animEffect transition="out" filter="checkerboard(across)">
                                      <p:cBhvr>
                                        <p:cTn id="12" dur="500"/>
                                        <p:tgtEl>
                                          <p:spTgt spid="4"/>
                                        </p:tgtEl>
                                      </p:cBhvr>
                                    </p:animEffect>
                                    <p:set>
                                      <p:cBhvr>
                                        <p:cTn id="13" dur="1" fill="hold">
                                          <p:stCondLst>
                                            <p:cond delay="499"/>
                                          </p:stCondLst>
                                        </p:cTn>
                                        <p:tgtEl>
                                          <p:spTgt spid="4"/>
                                        </p:tgtEl>
                                        <p:attrNameLst>
                                          <p:attrName>style.visibility</p:attrName>
                                        </p:attrNameLst>
                                      </p:cBhvr>
                                      <p:to>
                                        <p:strVal val="hidden"/>
                                      </p:to>
                                    </p:set>
                                  </p:childTnLst>
                                </p:cTn>
                              </p:par>
                            </p:childTnLst>
                          </p:cTn>
                        </p:par>
                      </p:childTnLst>
                    </p:cTn>
                  </p:par>
                  <p:par>
                    <p:cTn id="14" fill="hold">
                      <p:stCondLst>
                        <p:cond delay="indefinite"/>
                      </p:stCondLst>
                      <p:childTnLst>
                        <p:par>
                          <p:cTn id="15" fill="hold">
                            <p:stCondLst>
                              <p:cond delay="0"/>
                            </p:stCondLst>
                            <p:childTnLst>
                              <p:par>
                                <p:cTn id="16" presetID="12" presetClass="entr" presetSubtype="1"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 calcmode="lin" valueType="num">
                                      <p:cBhvr additive="base">
                                        <p:cTn id="18" dur="500"/>
                                        <p:tgtEl>
                                          <p:spTgt spid="5"/>
                                        </p:tgtEl>
                                        <p:attrNameLst>
                                          <p:attrName>ppt_y</p:attrName>
                                        </p:attrNameLst>
                                      </p:cBhvr>
                                      <p:tavLst>
                                        <p:tav tm="0">
                                          <p:val>
                                            <p:strVal val="#ppt_y-#ppt_h*1.125000"/>
                                          </p:val>
                                        </p:tav>
                                        <p:tav tm="100000">
                                          <p:val>
                                            <p:strVal val="#ppt_y"/>
                                          </p:val>
                                        </p:tav>
                                      </p:tavLst>
                                    </p:anim>
                                    <p:animEffect transition="in" filter="wipe(down)">
                                      <p:cBhvr>
                                        <p:cTn id="19" dur="500"/>
                                        <p:tgtEl>
                                          <p:spTgt spid="5"/>
                                        </p:tgtEl>
                                      </p:cBhvr>
                                    </p:animEffect>
                                  </p:childTnLst>
                                </p:cTn>
                              </p:par>
                              <p:par>
                                <p:cTn id="20" presetID="37" presetClass="entr" presetSubtype="0" fill="hold" nodeType="withEffect">
                                  <p:stCondLst>
                                    <p:cond delay="0"/>
                                  </p:stCondLst>
                                  <p:childTnLst>
                                    <p:set>
                                      <p:cBhvr>
                                        <p:cTn id="21" dur="1" fill="hold">
                                          <p:stCondLst>
                                            <p:cond delay="0"/>
                                          </p:stCondLst>
                                        </p:cTn>
                                        <p:tgtEl>
                                          <p:spTgt spid="29"/>
                                        </p:tgtEl>
                                        <p:attrNameLst>
                                          <p:attrName>style.visibility</p:attrName>
                                        </p:attrNameLst>
                                      </p:cBhvr>
                                      <p:to>
                                        <p:strVal val="visible"/>
                                      </p:to>
                                    </p:set>
                                    <p:animEffect transition="in" filter="fade">
                                      <p:cBhvr>
                                        <p:cTn id="22" dur="1000"/>
                                        <p:tgtEl>
                                          <p:spTgt spid="29"/>
                                        </p:tgtEl>
                                      </p:cBhvr>
                                    </p:animEffect>
                                    <p:anim calcmode="lin" valueType="num">
                                      <p:cBhvr>
                                        <p:cTn id="23" dur="1000" fill="hold"/>
                                        <p:tgtEl>
                                          <p:spTgt spid="29"/>
                                        </p:tgtEl>
                                        <p:attrNameLst>
                                          <p:attrName>ppt_x</p:attrName>
                                        </p:attrNameLst>
                                      </p:cBhvr>
                                      <p:tavLst>
                                        <p:tav tm="0">
                                          <p:val>
                                            <p:strVal val="#ppt_x"/>
                                          </p:val>
                                        </p:tav>
                                        <p:tav tm="100000">
                                          <p:val>
                                            <p:strVal val="#ppt_x"/>
                                          </p:val>
                                        </p:tav>
                                      </p:tavLst>
                                    </p:anim>
                                    <p:anim calcmode="lin" valueType="num">
                                      <p:cBhvr>
                                        <p:cTn id="24" dur="900" decel="100000" fill="hold"/>
                                        <p:tgtEl>
                                          <p:spTgt spid="29"/>
                                        </p:tgtEl>
                                        <p:attrNameLst>
                                          <p:attrName>ppt_y</p:attrName>
                                        </p:attrNameLst>
                                      </p:cBhvr>
                                      <p:tavLst>
                                        <p:tav tm="0">
                                          <p:val>
                                            <p:strVal val="#ppt_y+1"/>
                                          </p:val>
                                        </p:tav>
                                        <p:tav tm="100000">
                                          <p:val>
                                            <p:strVal val="#ppt_y-.03"/>
                                          </p:val>
                                        </p:tav>
                                      </p:tavLst>
                                    </p:anim>
                                    <p:anim calcmode="lin" valueType="num">
                                      <p:cBhvr>
                                        <p:cTn id="25" dur="100" accel="100000" fill="hold">
                                          <p:stCondLst>
                                            <p:cond delay="900"/>
                                          </p:stCondLst>
                                        </p:cTn>
                                        <p:tgtEl>
                                          <p:spTgt spid="29"/>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4"/>
          <p:cNvSpPr txBox="1"/>
          <p:nvPr/>
        </p:nvSpPr>
        <p:spPr>
          <a:xfrm>
            <a:off x="847725" y="371475"/>
            <a:ext cx="7960360" cy="706755"/>
          </a:xfrm>
          <a:prstGeom prst="rect">
            <a:avLst/>
          </a:prstGeom>
          <a:solidFill>
            <a:schemeClr val="accent4">
              <a:lumMod val="20000"/>
              <a:lumOff val="80000"/>
            </a:schemeClr>
          </a:solidFill>
        </p:spPr>
        <p:txBody>
          <a:bodyPr wrap="square" rtlCol="0">
            <a:spAutoFit/>
          </a:bodyPr>
          <a:lstStyle/>
          <a:p>
            <a:r>
              <a:rPr lang="vi-VN" altLang="en-US" sz="4000" b="1">
                <a:latin typeface="Times New Roman" panose="02020603050405020304" charset="0"/>
                <a:cs typeface="Times New Roman" panose="02020603050405020304" charset="0"/>
              </a:rPr>
              <a:t>10.</a:t>
            </a:r>
            <a:r>
              <a:rPr lang="vi-VN" altLang="en-US" sz="4000">
                <a:latin typeface="Times New Roman" panose="02020603050405020304" charset="0"/>
                <a:cs typeface="Times New Roman" panose="02020603050405020304" charset="0"/>
              </a:rPr>
              <a:t> Tìm từ ngữ có tiếng bắt đầu bằng:</a:t>
            </a:r>
          </a:p>
        </p:txBody>
      </p:sp>
      <p:sp>
        <p:nvSpPr>
          <p:cNvPr id="4" name="Flowchart: Alternate Process 3"/>
          <p:cNvSpPr/>
          <p:nvPr/>
        </p:nvSpPr>
        <p:spPr>
          <a:xfrm>
            <a:off x="481965" y="1670685"/>
            <a:ext cx="1342390" cy="724535"/>
          </a:xfrm>
          <a:prstGeom prst="flowChartAlternateProcess">
            <a:avLst/>
          </a:prstGeom>
          <a:solidFill>
            <a:schemeClr val="accent1">
              <a:lumMod val="20000"/>
              <a:lumOff val="80000"/>
            </a:schemeClr>
          </a:solidFill>
          <a:ln w="2222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altLang="en-US" sz="4800">
                <a:solidFill>
                  <a:schemeClr val="tx1"/>
                </a:solidFill>
                <a:latin typeface="Times New Roman" panose="02020603050405020304" charset="0"/>
                <a:cs typeface="Times New Roman" panose="02020603050405020304" charset="0"/>
              </a:rPr>
              <a:t>- c</a:t>
            </a:r>
          </a:p>
        </p:txBody>
      </p:sp>
      <p:sp>
        <p:nvSpPr>
          <p:cNvPr id="6" name="Flowchart: Alternate Process 5"/>
          <p:cNvSpPr/>
          <p:nvPr/>
        </p:nvSpPr>
        <p:spPr>
          <a:xfrm>
            <a:off x="481965" y="3472815"/>
            <a:ext cx="1341755" cy="724535"/>
          </a:xfrm>
          <a:prstGeom prst="flowChartAlternateProcess">
            <a:avLst/>
          </a:prstGeom>
          <a:solidFill>
            <a:schemeClr val="accent1">
              <a:lumMod val="20000"/>
              <a:lumOff val="80000"/>
            </a:schemeClr>
          </a:solidFill>
          <a:ln w="2222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altLang="en-US" sz="4800">
                <a:solidFill>
                  <a:schemeClr val="tx1"/>
                </a:solidFill>
                <a:latin typeface="Times New Roman" panose="02020603050405020304" charset="0"/>
                <a:cs typeface="Times New Roman" panose="02020603050405020304" charset="0"/>
              </a:rPr>
              <a:t>- g</a:t>
            </a:r>
          </a:p>
        </p:txBody>
      </p:sp>
      <p:sp>
        <p:nvSpPr>
          <p:cNvPr id="7" name="Flowchart: Alternate Process 6"/>
          <p:cNvSpPr/>
          <p:nvPr/>
        </p:nvSpPr>
        <p:spPr>
          <a:xfrm>
            <a:off x="481965" y="5274945"/>
            <a:ext cx="1342390" cy="724535"/>
          </a:xfrm>
          <a:prstGeom prst="flowChartAlternateProcess">
            <a:avLst/>
          </a:prstGeom>
          <a:solidFill>
            <a:schemeClr val="accent1">
              <a:lumMod val="20000"/>
              <a:lumOff val="80000"/>
            </a:schemeClr>
          </a:solidFill>
          <a:ln w="2222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altLang="en-US" sz="4800">
                <a:solidFill>
                  <a:schemeClr val="tx1"/>
                </a:solidFill>
                <a:latin typeface="Times New Roman" panose="02020603050405020304" charset="0"/>
                <a:cs typeface="Times New Roman" panose="02020603050405020304" charset="0"/>
              </a:rPr>
              <a:t>- ng</a:t>
            </a:r>
          </a:p>
        </p:txBody>
      </p:sp>
      <p:sp>
        <p:nvSpPr>
          <p:cNvPr id="8" name="Flowchart: Alternate Process 7"/>
          <p:cNvSpPr/>
          <p:nvPr/>
        </p:nvSpPr>
        <p:spPr>
          <a:xfrm>
            <a:off x="6094730" y="1670685"/>
            <a:ext cx="1522730" cy="724535"/>
          </a:xfrm>
          <a:prstGeom prst="flowChartAlternateProcess">
            <a:avLst/>
          </a:prstGeom>
          <a:solidFill>
            <a:schemeClr val="accent1">
              <a:lumMod val="20000"/>
              <a:lumOff val="80000"/>
            </a:schemeClr>
          </a:solidFill>
          <a:ln w="2222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altLang="en-US" sz="4800">
                <a:solidFill>
                  <a:schemeClr val="tx1"/>
                </a:solidFill>
                <a:latin typeface="Times New Roman" panose="02020603050405020304" charset="0"/>
                <a:cs typeface="Times New Roman" panose="02020603050405020304" charset="0"/>
              </a:rPr>
              <a:t>- k</a:t>
            </a:r>
          </a:p>
        </p:txBody>
      </p:sp>
      <p:sp>
        <p:nvSpPr>
          <p:cNvPr id="9" name="Flowchart: Alternate Process 8"/>
          <p:cNvSpPr/>
          <p:nvPr/>
        </p:nvSpPr>
        <p:spPr>
          <a:xfrm>
            <a:off x="6094730" y="3473450"/>
            <a:ext cx="1522730" cy="724535"/>
          </a:xfrm>
          <a:prstGeom prst="flowChartAlternateProcess">
            <a:avLst/>
          </a:prstGeom>
          <a:solidFill>
            <a:schemeClr val="accent1">
              <a:lumMod val="20000"/>
              <a:lumOff val="80000"/>
            </a:schemeClr>
          </a:solidFill>
          <a:ln w="2222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altLang="en-US" sz="4800">
                <a:solidFill>
                  <a:schemeClr val="tx1"/>
                </a:solidFill>
                <a:latin typeface="Times New Roman" panose="02020603050405020304" charset="0"/>
                <a:cs typeface="Times New Roman" panose="02020603050405020304" charset="0"/>
              </a:rPr>
              <a:t>- gh</a:t>
            </a:r>
          </a:p>
        </p:txBody>
      </p:sp>
      <p:sp>
        <p:nvSpPr>
          <p:cNvPr id="10" name="Flowchart: Alternate Process 9"/>
          <p:cNvSpPr/>
          <p:nvPr/>
        </p:nvSpPr>
        <p:spPr>
          <a:xfrm>
            <a:off x="6094730" y="5276215"/>
            <a:ext cx="1523365" cy="724535"/>
          </a:xfrm>
          <a:prstGeom prst="flowChartAlternateProcess">
            <a:avLst/>
          </a:prstGeom>
          <a:solidFill>
            <a:schemeClr val="accent1">
              <a:lumMod val="20000"/>
              <a:lumOff val="80000"/>
            </a:schemeClr>
          </a:solidFill>
          <a:ln w="2222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vi-VN" altLang="en-US" sz="4800">
                <a:solidFill>
                  <a:schemeClr val="tx1"/>
                </a:solidFill>
                <a:latin typeface="Times New Roman" panose="02020603050405020304" charset="0"/>
                <a:cs typeface="Times New Roman" panose="02020603050405020304" charset="0"/>
              </a:rPr>
              <a:t>- ngh</a:t>
            </a:r>
          </a:p>
        </p:txBody>
      </p:sp>
      <p:sp>
        <p:nvSpPr>
          <p:cNvPr id="11" name="Right Arrow 10"/>
          <p:cNvSpPr/>
          <p:nvPr/>
        </p:nvSpPr>
        <p:spPr>
          <a:xfrm>
            <a:off x="1824355" y="1950085"/>
            <a:ext cx="588010" cy="165735"/>
          </a:xfrm>
          <a:prstGeom prst="rightArrow">
            <a:avLst/>
          </a:prstGeom>
          <a:solidFill>
            <a:srgbClr val="FF0000"/>
          </a:solidFill>
          <a:ln w="22225">
            <a:solidFill>
              <a:srgbClr val="FFFF00">
                <a:alpha val="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charset="0"/>
              <a:cs typeface="Times New Roman" panose="02020603050405020304" charset="0"/>
            </a:endParaRPr>
          </a:p>
        </p:txBody>
      </p:sp>
      <p:sp>
        <p:nvSpPr>
          <p:cNvPr id="12" name="Rounded Rectangle 11"/>
          <p:cNvSpPr/>
          <p:nvPr/>
        </p:nvSpPr>
        <p:spPr>
          <a:xfrm>
            <a:off x="2412365" y="1248410"/>
            <a:ext cx="3441065" cy="1569720"/>
          </a:xfrm>
          <a:prstGeom prst="roundRect">
            <a:avLst/>
          </a:prstGeom>
          <a:solidFill>
            <a:schemeClr val="bg1"/>
          </a:solidFill>
          <a:ln w="254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vi-VN" altLang="en-US" sz="3200">
                <a:solidFill>
                  <a:schemeClr val="tx1"/>
                </a:solidFill>
                <a:latin typeface="Times New Roman" panose="02020603050405020304" charset="0"/>
                <a:cs typeface="Times New Roman" panose="02020603050405020304" charset="0"/>
              </a:rPr>
              <a:t>- ca, cá, cam, cờ, cò, cỗ, cà, cửa, cầm, cấy, cười, .....</a:t>
            </a:r>
          </a:p>
        </p:txBody>
      </p:sp>
      <p:sp>
        <p:nvSpPr>
          <p:cNvPr id="13" name="Right Arrow 12"/>
          <p:cNvSpPr/>
          <p:nvPr/>
        </p:nvSpPr>
        <p:spPr>
          <a:xfrm>
            <a:off x="1824355" y="3752215"/>
            <a:ext cx="588010" cy="165735"/>
          </a:xfrm>
          <a:prstGeom prst="rightArrow">
            <a:avLst/>
          </a:prstGeom>
          <a:solidFill>
            <a:srgbClr val="FF0000"/>
          </a:solidFill>
          <a:ln w="22225">
            <a:solidFill>
              <a:srgbClr val="FFFF00">
                <a:alpha val="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charset="0"/>
              <a:cs typeface="Times New Roman" panose="02020603050405020304" charset="0"/>
            </a:endParaRPr>
          </a:p>
        </p:txBody>
      </p:sp>
      <p:sp>
        <p:nvSpPr>
          <p:cNvPr id="14" name="Rounded Rectangle 13"/>
          <p:cNvSpPr/>
          <p:nvPr/>
        </p:nvSpPr>
        <p:spPr>
          <a:xfrm>
            <a:off x="2413000" y="3050540"/>
            <a:ext cx="3441065" cy="1569720"/>
          </a:xfrm>
          <a:prstGeom prst="roundRect">
            <a:avLst/>
          </a:prstGeom>
          <a:solidFill>
            <a:schemeClr val="bg1"/>
          </a:solidFill>
          <a:ln w="254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vi-VN" altLang="en-US" sz="3200">
                <a:solidFill>
                  <a:schemeClr val="tx1"/>
                </a:solidFill>
                <a:latin typeface="Times New Roman" panose="02020603050405020304" charset="0"/>
                <a:cs typeface="Times New Roman" panose="02020603050405020304" charset="0"/>
              </a:rPr>
              <a:t>gà, gang, gáy, gan, gạch, gạt, gọn, gặp, gân, gấp, ....</a:t>
            </a:r>
          </a:p>
        </p:txBody>
      </p:sp>
      <p:sp>
        <p:nvSpPr>
          <p:cNvPr id="15" name="Right Arrow 14"/>
          <p:cNvSpPr/>
          <p:nvPr/>
        </p:nvSpPr>
        <p:spPr>
          <a:xfrm>
            <a:off x="1824990" y="5554345"/>
            <a:ext cx="588010" cy="165735"/>
          </a:xfrm>
          <a:prstGeom prst="rightArrow">
            <a:avLst/>
          </a:prstGeom>
          <a:solidFill>
            <a:srgbClr val="FF0000"/>
          </a:solidFill>
          <a:ln w="22225">
            <a:solidFill>
              <a:srgbClr val="FFFF00">
                <a:alpha val="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charset="0"/>
              <a:cs typeface="Times New Roman" panose="02020603050405020304" charset="0"/>
            </a:endParaRPr>
          </a:p>
        </p:txBody>
      </p:sp>
      <p:sp>
        <p:nvSpPr>
          <p:cNvPr id="16" name="Rounded Rectangle 15"/>
          <p:cNvSpPr/>
          <p:nvPr/>
        </p:nvSpPr>
        <p:spPr>
          <a:xfrm>
            <a:off x="2413635" y="4852670"/>
            <a:ext cx="3440430" cy="1569720"/>
          </a:xfrm>
          <a:prstGeom prst="roundRect">
            <a:avLst/>
          </a:prstGeom>
          <a:solidFill>
            <a:schemeClr val="bg1"/>
          </a:solidFill>
          <a:ln w="254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vi-VN" altLang="en-US" sz="3200">
                <a:solidFill>
                  <a:schemeClr val="tx1"/>
                </a:solidFill>
                <a:latin typeface="Times New Roman" panose="02020603050405020304" charset="0"/>
                <a:cs typeface="Times New Roman" panose="02020603050405020304" charset="0"/>
              </a:rPr>
              <a:t>ngã, ngang, ngõ, ngô, ngỡ,  ngại, ngán, ngọn, .....</a:t>
            </a:r>
          </a:p>
        </p:txBody>
      </p:sp>
      <p:sp>
        <p:nvSpPr>
          <p:cNvPr id="17" name="Right Arrow 16"/>
          <p:cNvSpPr/>
          <p:nvPr/>
        </p:nvSpPr>
        <p:spPr>
          <a:xfrm>
            <a:off x="7618095" y="1950720"/>
            <a:ext cx="588010" cy="165735"/>
          </a:xfrm>
          <a:prstGeom prst="rightArrow">
            <a:avLst/>
          </a:prstGeom>
          <a:solidFill>
            <a:srgbClr val="FF0000"/>
          </a:solidFill>
          <a:ln w="22225">
            <a:solidFill>
              <a:srgbClr val="FFFF00">
                <a:alpha val="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charset="0"/>
              <a:cs typeface="Times New Roman" panose="02020603050405020304" charset="0"/>
            </a:endParaRPr>
          </a:p>
        </p:txBody>
      </p:sp>
      <p:sp>
        <p:nvSpPr>
          <p:cNvPr id="18" name="Rounded Rectangle 17"/>
          <p:cNvSpPr/>
          <p:nvPr/>
        </p:nvSpPr>
        <p:spPr>
          <a:xfrm>
            <a:off x="8206740" y="1249045"/>
            <a:ext cx="3576955" cy="1569720"/>
          </a:xfrm>
          <a:prstGeom prst="roundRect">
            <a:avLst/>
          </a:prstGeom>
          <a:solidFill>
            <a:schemeClr val="bg1"/>
          </a:solidFill>
          <a:ln w="254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vi-VN" altLang="en-US" sz="3200">
                <a:solidFill>
                  <a:schemeClr val="tx1"/>
                </a:solidFill>
                <a:latin typeface="Times New Roman" panose="02020603050405020304" charset="0"/>
                <a:cs typeface="Times New Roman" panose="02020603050405020304" charset="0"/>
              </a:rPr>
              <a:t>kẻ, kể, kề, kem , kênh, kim, kiệu, kém, kéo, kính, ...</a:t>
            </a:r>
          </a:p>
        </p:txBody>
      </p:sp>
      <p:sp>
        <p:nvSpPr>
          <p:cNvPr id="19" name="Right Arrow 18"/>
          <p:cNvSpPr/>
          <p:nvPr/>
        </p:nvSpPr>
        <p:spPr>
          <a:xfrm>
            <a:off x="7618730" y="3752850"/>
            <a:ext cx="588010" cy="165735"/>
          </a:xfrm>
          <a:prstGeom prst="rightArrow">
            <a:avLst/>
          </a:prstGeom>
          <a:solidFill>
            <a:srgbClr val="FF0000"/>
          </a:solidFill>
          <a:ln w="22225">
            <a:solidFill>
              <a:srgbClr val="FFFF00">
                <a:alpha val="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charset="0"/>
              <a:cs typeface="Times New Roman" panose="02020603050405020304" charset="0"/>
            </a:endParaRPr>
          </a:p>
        </p:txBody>
      </p:sp>
      <p:sp>
        <p:nvSpPr>
          <p:cNvPr id="20" name="Rounded Rectangle 19"/>
          <p:cNvSpPr/>
          <p:nvPr/>
        </p:nvSpPr>
        <p:spPr>
          <a:xfrm>
            <a:off x="8206105" y="3051175"/>
            <a:ext cx="3576955" cy="1569720"/>
          </a:xfrm>
          <a:prstGeom prst="roundRect">
            <a:avLst/>
          </a:prstGeom>
          <a:solidFill>
            <a:schemeClr val="bg1"/>
          </a:solidFill>
          <a:ln w="254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vi-VN" altLang="en-US" sz="3200">
                <a:solidFill>
                  <a:schemeClr val="tx1"/>
                </a:solidFill>
                <a:latin typeface="Times New Roman" panose="02020603050405020304" charset="0"/>
                <a:cs typeface="Times New Roman" panose="02020603050405020304" charset="0"/>
              </a:rPr>
              <a:t>ghẹ, ghê, ghi, ghềnh, ghe, ghen, ghét, ghế,...</a:t>
            </a:r>
          </a:p>
        </p:txBody>
      </p:sp>
      <p:sp>
        <p:nvSpPr>
          <p:cNvPr id="21" name="Right Arrow 20"/>
          <p:cNvSpPr/>
          <p:nvPr/>
        </p:nvSpPr>
        <p:spPr>
          <a:xfrm>
            <a:off x="7618730" y="5555615"/>
            <a:ext cx="588010" cy="165735"/>
          </a:xfrm>
          <a:prstGeom prst="rightArrow">
            <a:avLst/>
          </a:prstGeom>
          <a:solidFill>
            <a:srgbClr val="FF0000"/>
          </a:solidFill>
          <a:ln w="22225">
            <a:solidFill>
              <a:srgbClr val="FFFF00">
                <a:alpha val="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charset="0"/>
              <a:cs typeface="Times New Roman" panose="02020603050405020304" charset="0"/>
            </a:endParaRPr>
          </a:p>
        </p:txBody>
      </p:sp>
      <p:sp>
        <p:nvSpPr>
          <p:cNvPr id="23" name="Rounded Rectangle 22"/>
          <p:cNvSpPr/>
          <p:nvPr/>
        </p:nvSpPr>
        <p:spPr>
          <a:xfrm>
            <a:off x="8207375" y="4853305"/>
            <a:ext cx="3576955" cy="1569720"/>
          </a:xfrm>
          <a:prstGeom prst="roundRect">
            <a:avLst/>
          </a:prstGeom>
          <a:solidFill>
            <a:schemeClr val="bg1"/>
          </a:solidFill>
          <a:ln w="254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vi-VN" altLang="en-US" sz="3200">
                <a:solidFill>
                  <a:schemeClr val="tx1"/>
                </a:solidFill>
                <a:latin typeface="Times New Roman" panose="02020603050405020304" charset="0"/>
                <a:cs typeface="Times New Roman" panose="02020603050405020304" charset="0"/>
              </a:rPr>
              <a:t>nghe, nghé, nghèo, nghề, nghệ, nghĩ, nghinh, nghìn,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900" decel="100000" fill="hold"/>
                                        <p:tgtEl>
                                          <p:spTgt spid="4"/>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4"/>
                                        </p:tgtEl>
                                        <p:attrNameLst>
                                          <p:attrName>ppt_y</p:attrName>
                                        </p:attrNameLst>
                                      </p:cBhvr>
                                      <p:tavLst>
                                        <p:tav tm="0">
                                          <p:val>
                                            <p:strVal val="#ppt_y-.03"/>
                                          </p:val>
                                        </p:tav>
                                        <p:tav tm="100000">
                                          <p:val>
                                            <p:strVal val="#ppt_y"/>
                                          </p:val>
                                        </p:tav>
                                      </p:tavLst>
                                    </p:anim>
                                  </p:childTnLst>
                                </p:cTn>
                              </p:par>
                            </p:childTnLst>
                          </p:cTn>
                        </p:par>
                        <p:par>
                          <p:cTn id="11" fill="hold">
                            <p:stCondLst>
                              <p:cond delay="1000"/>
                            </p:stCondLst>
                            <p:childTnLst>
                              <p:par>
                                <p:cTn id="12" presetID="37" presetClass="entr" presetSubtype="0" fill="hold" grpId="0" nodeType="after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900" decel="100000" fill="hold"/>
                                        <p:tgtEl>
                                          <p:spTgt spid="6"/>
                                        </p:tgtEl>
                                        <p:attrNameLst>
                                          <p:attrName>ppt_y</p:attrName>
                                        </p:attrNameLst>
                                      </p:cBhvr>
                                      <p:tavLst>
                                        <p:tav tm="0">
                                          <p:val>
                                            <p:strVal val="#ppt_y+1"/>
                                          </p:val>
                                        </p:tav>
                                        <p:tav tm="100000">
                                          <p:val>
                                            <p:strVal val="#ppt_y-.03"/>
                                          </p:val>
                                        </p:tav>
                                      </p:tavLst>
                                    </p:anim>
                                    <p:anim calcmode="lin" valueType="num">
                                      <p:cBhvr>
                                        <p:cTn id="17" dur="100" accel="100000" fill="hold">
                                          <p:stCondLst>
                                            <p:cond delay="900"/>
                                          </p:stCondLst>
                                        </p:cTn>
                                        <p:tgtEl>
                                          <p:spTgt spid="6"/>
                                        </p:tgtEl>
                                        <p:attrNameLst>
                                          <p:attrName>ppt_y</p:attrName>
                                        </p:attrNameLst>
                                      </p:cBhvr>
                                      <p:tavLst>
                                        <p:tav tm="0">
                                          <p:val>
                                            <p:strVal val="#ppt_y-.03"/>
                                          </p:val>
                                        </p:tav>
                                        <p:tav tm="100000">
                                          <p:val>
                                            <p:strVal val="#ppt_y"/>
                                          </p:val>
                                        </p:tav>
                                      </p:tavLst>
                                    </p:anim>
                                  </p:childTnLst>
                                </p:cTn>
                              </p:par>
                            </p:childTnLst>
                          </p:cTn>
                        </p:par>
                        <p:par>
                          <p:cTn id="18" fill="hold">
                            <p:stCondLst>
                              <p:cond delay="2000"/>
                            </p:stCondLst>
                            <p:childTnLst>
                              <p:par>
                                <p:cTn id="19" presetID="37" presetClass="entr" presetSubtype="0" fill="hold" grpId="0" nodeType="after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fade">
                                      <p:cBhvr>
                                        <p:cTn id="21" dur="1000"/>
                                        <p:tgtEl>
                                          <p:spTgt spid="7"/>
                                        </p:tgtEl>
                                      </p:cBhvr>
                                    </p:animEffect>
                                    <p:anim calcmode="lin" valueType="num">
                                      <p:cBhvr>
                                        <p:cTn id="22" dur="1000" fill="hold"/>
                                        <p:tgtEl>
                                          <p:spTgt spid="7"/>
                                        </p:tgtEl>
                                        <p:attrNameLst>
                                          <p:attrName>ppt_x</p:attrName>
                                        </p:attrNameLst>
                                      </p:cBhvr>
                                      <p:tavLst>
                                        <p:tav tm="0">
                                          <p:val>
                                            <p:strVal val="#ppt_x"/>
                                          </p:val>
                                        </p:tav>
                                        <p:tav tm="100000">
                                          <p:val>
                                            <p:strVal val="#ppt_x"/>
                                          </p:val>
                                        </p:tav>
                                      </p:tavLst>
                                    </p:anim>
                                    <p:anim calcmode="lin" valueType="num">
                                      <p:cBhvr>
                                        <p:cTn id="23" dur="900" decel="100000" fill="hold"/>
                                        <p:tgtEl>
                                          <p:spTgt spid="7"/>
                                        </p:tgtEl>
                                        <p:attrNameLst>
                                          <p:attrName>ppt_y</p:attrName>
                                        </p:attrNameLst>
                                      </p:cBhvr>
                                      <p:tavLst>
                                        <p:tav tm="0">
                                          <p:val>
                                            <p:strVal val="#ppt_y+1"/>
                                          </p:val>
                                        </p:tav>
                                        <p:tav tm="100000">
                                          <p:val>
                                            <p:strVal val="#ppt_y-.03"/>
                                          </p:val>
                                        </p:tav>
                                      </p:tavLst>
                                    </p:anim>
                                    <p:anim calcmode="lin" valueType="num">
                                      <p:cBhvr>
                                        <p:cTn id="24" dur="100" accel="100000" fill="hold">
                                          <p:stCondLst>
                                            <p:cond delay="900"/>
                                          </p:stCondLst>
                                        </p:cTn>
                                        <p:tgtEl>
                                          <p:spTgt spid="7"/>
                                        </p:tgtEl>
                                        <p:attrNameLst>
                                          <p:attrName>ppt_y</p:attrName>
                                        </p:attrNameLst>
                                      </p:cBhvr>
                                      <p:tavLst>
                                        <p:tav tm="0">
                                          <p:val>
                                            <p:strVal val="#ppt_y-.03"/>
                                          </p:val>
                                        </p:tav>
                                        <p:tav tm="100000">
                                          <p:val>
                                            <p:strVal val="#ppt_y"/>
                                          </p:val>
                                        </p:tav>
                                      </p:tavLst>
                                    </p:anim>
                                  </p:childTnLst>
                                </p:cTn>
                              </p:par>
                            </p:childTnLst>
                          </p:cTn>
                        </p:par>
                        <p:par>
                          <p:cTn id="25" fill="hold">
                            <p:stCondLst>
                              <p:cond delay="3000"/>
                            </p:stCondLst>
                            <p:childTnLst>
                              <p:par>
                                <p:cTn id="26" presetID="37" presetClass="entr" presetSubtype="0" fill="hold" grpId="0" nodeType="afterEffect">
                                  <p:stCondLst>
                                    <p:cond delay="0"/>
                                  </p:stCondLst>
                                  <p:childTnLst>
                                    <p:set>
                                      <p:cBhvr>
                                        <p:cTn id="27" dur="1" fill="hold">
                                          <p:stCondLst>
                                            <p:cond delay="0"/>
                                          </p:stCondLst>
                                        </p:cTn>
                                        <p:tgtEl>
                                          <p:spTgt spid="8"/>
                                        </p:tgtEl>
                                        <p:attrNameLst>
                                          <p:attrName>style.visibility</p:attrName>
                                        </p:attrNameLst>
                                      </p:cBhvr>
                                      <p:to>
                                        <p:strVal val="visible"/>
                                      </p:to>
                                    </p:set>
                                    <p:animEffect transition="in" filter="fade">
                                      <p:cBhvr>
                                        <p:cTn id="28" dur="1000"/>
                                        <p:tgtEl>
                                          <p:spTgt spid="8"/>
                                        </p:tgtEl>
                                      </p:cBhvr>
                                    </p:animEffect>
                                    <p:anim calcmode="lin" valueType="num">
                                      <p:cBhvr>
                                        <p:cTn id="29" dur="1000" fill="hold"/>
                                        <p:tgtEl>
                                          <p:spTgt spid="8"/>
                                        </p:tgtEl>
                                        <p:attrNameLst>
                                          <p:attrName>ppt_x</p:attrName>
                                        </p:attrNameLst>
                                      </p:cBhvr>
                                      <p:tavLst>
                                        <p:tav tm="0">
                                          <p:val>
                                            <p:strVal val="#ppt_x"/>
                                          </p:val>
                                        </p:tav>
                                        <p:tav tm="100000">
                                          <p:val>
                                            <p:strVal val="#ppt_x"/>
                                          </p:val>
                                        </p:tav>
                                      </p:tavLst>
                                    </p:anim>
                                    <p:anim calcmode="lin" valueType="num">
                                      <p:cBhvr>
                                        <p:cTn id="30" dur="900" decel="100000" fill="hold"/>
                                        <p:tgtEl>
                                          <p:spTgt spid="8"/>
                                        </p:tgtEl>
                                        <p:attrNameLst>
                                          <p:attrName>ppt_y</p:attrName>
                                        </p:attrNameLst>
                                      </p:cBhvr>
                                      <p:tavLst>
                                        <p:tav tm="0">
                                          <p:val>
                                            <p:strVal val="#ppt_y+1"/>
                                          </p:val>
                                        </p:tav>
                                        <p:tav tm="100000">
                                          <p:val>
                                            <p:strVal val="#ppt_y-.03"/>
                                          </p:val>
                                        </p:tav>
                                      </p:tavLst>
                                    </p:anim>
                                    <p:anim calcmode="lin" valueType="num">
                                      <p:cBhvr>
                                        <p:cTn id="31" dur="100" accel="100000" fill="hold">
                                          <p:stCondLst>
                                            <p:cond delay="900"/>
                                          </p:stCondLst>
                                        </p:cTn>
                                        <p:tgtEl>
                                          <p:spTgt spid="8"/>
                                        </p:tgtEl>
                                        <p:attrNameLst>
                                          <p:attrName>ppt_y</p:attrName>
                                        </p:attrNameLst>
                                      </p:cBhvr>
                                      <p:tavLst>
                                        <p:tav tm="0">
                                          <p:val>
                                            <p:strVal val="#ppt_y-.03"/>
                                          </p:val>
                                        </p:tav>
                                        <p:tav tm="100000">
                                          <p:val>
                                            <p:strVal val="#ppt_y"/>
                                          </p:val>
                                        </p:tav>
                                      </p:tavLst>
                                    </p:anim>
                                  </p:childTnLst>
                                </p:cTn>
                              </p:par>
                            </p:childTnLst>
                          </p:cTn>
                        </p:par>
                        <p:par>
                          <p:cTn id="32" fill="hold">
                            <p:stCondLst>
                              <p:cond delay="4000"/>
                            </p:stCondLst>
                            <p:childTnLst>
                              <p:par>
                                <p:cTn id="33" presetID="37" presetClass="entr" presetSubtype="0" fill="hold" grpId="0" nodeType="after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fade">
                                      <p:cBhvr>
                                        <p:cTn id="35" dur="1000"/>
                                        <p:tgtEl>
                                          <p:spTgt spid="9"/>
                                        </p:tgtEl>
                                      </p:cBhvr>
                                    </p:animEffect>
                                    <p:anim calcmode="lin" valueType="num">
                                      <p:cBhvr>
                                        <p:cTn id="36" dur="1000" fill="hold"/>
                                        <p:tgtEl>
                                          <p:spTgt spid="9"/>
                                        </p:tgtEl>
                                        <p:attrNameLst>
                                          <p:attrName>ppt_x</p:attrName>
                                        </p:attrNameLst>
                                      </p:cBhvr>
                                      <p:tavLst>
                                        <p:tav tm="0">
                                          <p:val>
                                            <p:strVal val="#ppt_x"/>
                                          </p:val>
                                        </p:tav>
                                        <p:tav tm="100000">
                                          <p:val>
                                            <p:strVal val="#ppt_x"/>
                                          </p:val>
                                        </p:tav>
                                      </p:tavLst>
                                    </p:anim>
                                    <p:anim calcmode="lin" valueType="num">
                                      <p:cBhvr>
                                        <p:cTn id="37" dur="900" decel="100000" fill="hold"/>
                                        <p:tgtEl>
                                          <p:spTgt spid="9"/>
                                        </p:tgtEl>
                                        <p:attrNameLst>
                                          <p:attrName>ppt_y</p:attrName>
                                        </p:attrNameLst>
                                      </p:cBhvr>
                                      <p:tavLst>
                                        <p:tav tm="0">
                                          <p:val>
                                            <p:strVal val="#ppt_y+1"/>
                                          </p:val>
                                        </p:tav>
                                        <p:tav tm="100000">
                                          <p:val>
                                            <p:strVal val="#ppt_y-.03"/>
                                          </p:val>
                                        </p:tav>
                                      </p:tavLst>
                                    </p:anim>
                                    <p:anim calcmode="lin" valueType="num">
                                      <p:cBhvr>
                                        <p:cTn id="38" dur="100" accel="100000" fill="hold">
                                          <p:stCondLst>
                                            <p:cond delay="900"/>
                                          </p:stCondLst>
                                        </p:cTn>
                                        <p:tgtEl>
                                          <p:spTgt spid="9"/>
                                        </p:tgtEl>
                                        <p:attrNameLst>
                                          <p:attrName>ppt_y</p:attrName>
                                        </p:attrNameLst>
                                      </p:cBhvr>
                                      <p:tavLst>
                                        <p:tav tm="0">
                                          <p:val>
                                            <p:strVal val="#ppt_y-.03"/>
                                          </p:val>
                                        </p:tav>
                                        <p:tav tm="100000">
                                          <p:val>
                                            <p:strVal val="#ppt_y"/>
                                          </p:val>
                                        </p:tav>
                                      </p:tavLst>
                                    </p:anim>
                                  </p:childTnLst>
                                </p:cTn>
                              </p:par>
                            </p:childTnLst>
                          </p:cTn>
                        </p:par>
                        <p:par>
                          <p:cTn id="39" fill="hold">
                            <p:stCondLst>
                              <p:cond delay="5000"/>
                            </p:stCondLst>
                            <p:childTnLst>
                              <p:par>
                                <p:cTn id="40" presetID="37" presetClass="entr" presetSubtype="0" fill="hold" grpId="0" nodeType="afterEffect">
                                  <p:stCondLst>
                                    <p:cond delay="0"/>
                                  </p:stCondLst>
                                  <p:childTnLst>
                                    <p:set>
                                      <p:cBhvr>
                                        <p:cTn id="41" dur="1" fill="hold">
                                          <p:stCondLst>
                                            <p:cond delay="0"/>
                                          </p:stCondLst>
                                        </p:cTn>
                                        <p:tgtEl>
                                          <p:spTgt spid="10"/>
                                        </p:tgtEl>
                                        <p:attrNameLst>
                                          <p:attrName>style.visibility</p:attrName>
                                        </p:attrNameLst>
                                      </p:cBhvr>
                                      <p:to>
                                        <p:strVal val="visible"/>
                                      </p:to>
                                    </p:set>
                                    <p:animEffect transition="in" filter="fade">
                                      <p:cBhvr>
                                        <p:cTn id="42" dur="1000"/>
                                        <p:tgtEl>
                                          <p:spTgt spid="10"/>
                                        </p:tgtEl>
                                      </p:cBhvr>
                                    </p:animEffect>
                                    <p:anim calcmode="lin" valueType="num">
                                      <p:cBhvr>
                                        <p:cTn id="43" dur="1000" fill="hold"/>
                                        <p:tgtEl>
                                          <p:spTgt spid="10"/>
                                        </p:tgtEl>
                                        <p:attrNameLst>
                                          <p:attrName>ppt_x</p:attrName>
                                        </p:attrNameLst>
                                      </p:cBhvr>
                                      <p:tavLst>
                                        <p:tav tm="0">
                                          <p:val>
                                            <p:strVal val="#ppt_x"/>
                                          </p:val>
                                        </p:tav>
                                        <p:tav tm="100000">
                                          <p:val>
                                            <p:strVal val="#ppt_x"/>
                                          </p:val>
                                        </p:tav>
                                      </p:tavLst>
                                    </p:anim>
                                    <p:anim calcmode="lin" valueType="num">
                                      <p:cBhvr>
                                        <p:cTn id="44" dur="900" decel="100000" fill="hold"/>
                                        <p:tgtEl>
                                          <p:spTgt spid="10"/>
                                        </p:tgtEl>
                                        <p:attrNameLst>
                                          <p:attrName>ppt_y</p:attrName>
                                        </p:attrNameLst>
                                      </p:cBhvr>
                                      <p:tavLst>
                                        <p:tav tm="0">
                                          <p:val>
                                            <p:strVal val="#ppt_y+1"/>
                                          </p:val>
                                        </p:tav>
                                        <p:tav tm="100000">
                                          <p:val>
                                            <p:strVal val="#ppt_y-.03"/>
                                          </p:val>
                                        </p:tav>
                                      </p:tavLst>
                                    </p:anim>
                                    <p:anim calcmode="lin" valueType="num">
                                      <p:cBhvr>
                                        <p:cTn id="45" dur="100" accel="100000" fill="hold">
                                          <p:stCondLst>
                                            <p:cond delay="900"/>
                                          </p:stCondLst>
                                        </p:cTn>
                                        <p:tgtEl>
                                          <p:spTgt spid="10"/>
                                        </p:tgtEl>
                                        <p:attrNameLst>
                                          <p:attrName>ppt_y</p:attrName>
                                        </p:attrNameLst>
                                      </p:cBhvr>
                                      <p:tavLst>
                                        <p:tav tm="0">
                                          <p:val>
                                            <p:strVal val="#ppt_y-.03"/>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12" presetClass="entr" presetSubtype="8" fill="hold" grpId="0" nodeType="clickEffect">
                                  <p:stCondLst>
                                    <p:cond delay="0"/>
                                  </p:stCondLst>
                                  <p:childTnLst>
                                    <p:set>
                                      <p:cBhvr>
                                        <p:cTn id="49" dur="1" fill="hold">
                                          <p:stCondLst>
                                            <p:cond delay="0"/>
                                          </p:stCondLst>
                                        </p:cTn>
                                        <p:tgtEl>
                                          <p:spTgt spid="11"/>
                                        </p:tgtEl>
                                        <p:attrNameLst>
                                          <p:attrName>style.visibility</p:attrName>
                                        </p:attrNameLst>
                                      </p:cBhvr>
                                      <p:to>
                                        <p:strVal val="visible"/>
                                      </p:to>
                                    </p:set>
                                    <p:anim calcmode="lin" valueType="num">
                                      <p:cBhvr additive="base">
                                        <p:cTn id="50" dur="500"/>
                                        <p:tgtEl>
                                          <p:spTgt spid="11"/>
                                        </p:tgtEl>
                                        <p:attrNameLst>
                                          <p:attrName>ppt_x</p:attrName>
                                        </p:attrNameLst>
                                      </p:cBhvr>
                                      <p:tavLst>
                                        <p:tav tm="0">
                                          <p:val>
                                            <p:strVal val="#ppt_x-#ppt_w*1.125000"/>
                                          </p:val>
                                        </p:tav>
                                        <p:tav tm="100000">
                                          <p:val>
                                            <p:strVal val="#ppt_x"/>
                                          </p:val>
                                        </p:tav>
                                      </p:tavLst>
                                    </p:anim>
                                    <p:animEffect transition="in" filter="wipe(right)">
                                      <p:cBhvr>
                                        <p:cTn id="51" dur="500"/>
                                        <p:tgtEl>
                                          <p:spTgt spid="11"/>
                                        </p:tgtEl>
                                      </p:cBhvr>
                                    </p:animEffect>
                                  </p:childTnLst>
                                </p:cTn>
                              </p:par>
                            </p:childTnLst>
                          </p:cTn>
                        </p:par>
                      </p:childTnLst>
                    </p:cTn>
                  </p:par>
                  <p:par>
                    <p:cTn id="52" fill="hold">
                      <p:stCondLst>
                        <p:cond delay="indefinite"/>
                      </p:stCondLst>
                      <p:childTnLst>
                        <p:par>
                          <p:cTn id="53" fill="hold">
                            <p:stCondLst>
                              <p:cond delay="0"/>
                            </p:stCondLst>
                            <p:childTnLst>
                              <p:par>
                                <p:cTn id="54" presetID="12" presetClass="entr" presetSubtype="8" fill="hold" grpId="0" nodeType="clickEffect">
                                  <p:stCondLst>
                                    <p:cond delay="0"/>
                                  </p:stCondLst>
                                  <p:childTnLst>
                                    <p:set>
                                      <p:cBhvr>
                                        <p:cTn id="55" dur="1" fill="hold">
                                          <p:stCondLst>
                                            <p:cond delay="0"/>
                                          </p:stCondLst>
                                        </p:cTn>
                                        <p:tgtEl>
                                          <p:spTgt spid="12"/>
                                        </p:tgtEl>
                                        <p:attrNameLst>
                                          <p:attrName>style.visibility</p:attrName>
                                        </p:attrNameLst>
                                      </p:cBhvr>
                                      <p:to>
                                        <p:strVal val="visible"/>
                                      </p:to>
                                    </p:set>
                                    <p:anim calcmode="lin" valueType="num">
                                      <p:cBhvr additive="base">
                                        <p:cTn id="56" dur="500"/>
                                        <p:tgtEl>
                                          <p:spTgt spid="12"/>
                                        </p:tgtEl>
                                        <p:attrNameLst>
                                          <p:attrName>ppt_x</p:attrName>
                                        </p:attrNameLst>
                                      </p:cBhvr>
                                      <p:tavLst>
                                        <p:tav tm="0">
                                          <p:val>
                                            <p:strVal val="#ppt_x-#ppt_w*1.125000"/>
                                          </p:val>
                                        </p:tav>
                                        <p:tav tm="100000">
                                          <p:val>
                                            <p:strVal val="#ppt_x"/>
                                          </p:val>
                                        </p:tav>
                                      </p:tavLst>
                                    </p:anim>
                                    <p:animEffect transition="in" filter="wipe(right)">
                                      <p:cBhvr>
                                        <p:cTn id="57" dur="500"/>
                                        <p:tgtEl>
                                          <p:spTgt spid="12"/>
                                        </p:tgtEl>
                                      </p:cBhvr>
                                    </p:animEffect>
                                  </p:childTnLst>
                                </p:cTn>
                              </p:par>
                            </p:childTnLst>
                          </p:cTn>
                        </p:par>
                      </p:childTnLst>
                    </p:cTn>
                  </p:par>
                  <p:par>
                    <p:cTn id="58" fill="hold">
                      <p:stCondLst>
                        <p:cond delay="indefinite"/>
                      </p:stCondLst>
                      <p:childTnLst>
                        <p:par>
                          <p:cTn id="59" fill="hold">
                            <p:stCondLst>
                              <p:cond delay="0"/>
                            </p:stCondLst>
                            <p:childTnLst>
                              <p:par>
                                <p:cTn id="60" presetID="12" presetClass="entr" presetSubtype="8" fill="hold" grpId="0" nodeType="clickEffect">
                                  <p:stCondLst>
                                    <p:cond delay="0"/>
                                  </p:stCondLst>
                                  <p:childTnLst>
                                    <p:set>
                                      <p:cBhvr>
                                        <p:cTn id="61" dur="1" fill="hold">
                                          <p:stCondLst>
                                            <p:cond delay="0"/>
                                          </p:stCondLst>
                                        </p:cTn>
                                        <p:tgtEl>
                                          <p:spTgt spid="13"/>
                                        </p:tgtEl>
                                        <p:attrNameLst>
                                          <p:attrName>style.visibility</p:attrName>
                                        </p:attrNameLst>
                                      </p:cBhvr>
                                      <p:to>
                                        <p:strVal val="visible"/>
                                      </p:to>
                                    </p:set>
                                    <p:anim calcmode="lin" valueType="num">
                                      <p:cBhvr additive="base">
                                        <p:cTn id="62" dur="500"/>
                                        <p:tgtEl>
                                          <p:spTgt spid="13"/>
                                        </p:tgtEl>
                                        <p:attrNameLst>
                                          <p:attrName>ppt_x</p:attrName>
                                        </p:attrNameLst>
                                      </p:cBhvr>
                                      <p:tavLst>
                                        <p:tav tm="0">
                                          <p:val>
                                            <p:strVal val="#ppt_x-#ppt_w*1.125000"/>
                                          </p:val>
                                        </p:tav>
                                        <p:tav tm="100000">
                                          <p:val>
                                            <p:strVal val="#ppt_x"/>
                                          </p:val>
                                        </p:tav>
                                      </p:tavLst>
                                    </p:anim>
                                    <p:animEffect transition="in" filter="wipe(right)">
                                      <p:cBhvr>
                                        <p:cTn id="63" dur="500"/>
                                        <p:tgtEl>
                                          <p:spTgt spid="13"/>
                                        </p:tgtEl>
                                      </p:cBhvr>
                                    </p:animEffect>
                                  </p:childTnLst>
                                </p:cTn>
                              </p:par>
                            </p:childTnLst>
                          </p:cTn>
                        </p:par>
                      </p:childTnLst>
                    </p:cTn>
                  </p:par>
                  <p:par>
                    <p:cTn id="64" fill="hold">
                      <p:stCondLst>
                        <p:cond delay="indefinite"/>
                      </p:stCondLst>
                      <p:childTnLst>
                        <p:par>
                          <p:cTn id="65" fill="hold">
                            <p:stCondLst>
                              <p:cond delay="0"/>
                            </p:stCondLst>
                            <p:childTnLst>
                              <p:par>
                                <p:cTn id="66" presetID="12" presetClass="entr" presetSubtype="8" fill="hold" grpId="0" nodeType="clickEffect">
                                  <p:stCondLst>
                                    <p:cond delay="0"/>
                                  </p:stCondLst>
                                  <p:childTnLst>
                                    <p:set>
                                      <p:cBhvr>
                                        <p:cTn id="67" dur="1" fill="hold">
                                          <p:stCondLst>
                                            <p:cond delay="0"/>
                                          </p:stCondLst>
                                        </p:cTn>
                                        <p:tgtEl>
                                          <p:spTgt spid="14"/>
                                        </p:tgtEl>
                                        <p:attrNameLst>
                                          <p:attrName>style.visibility</p:attrName>
                                        </p:attrNameLst>
                                      </p:cBhvr>
                                      <p:to>
                                        <p:strVal val="visible"/>
                                      </p:to>
                                    </p:set>
                                    <p:anim calcmode="lin" valueType="num">
                                      <p:cBhvr additive="base">
                                        <p:cTn id="68" dur="500"/>
                                        <p:tgtEl>
                                          <p:spTgt spid="14"/>
                                        </p:tgtEl>
                                        <p:attrNameLst>
                                          <p:attrName>ppt_x</p:attrName>
                                        </p:attrNameLst>
                                      </p:cBhvr>
                                      <p:tavLst>
                                        <p:tav tm="0">
                                          <p:val>
                                            <p:strVal val="#ppt_x-#ppt_w*1.125000"/>
                                          </p:val>
                                        </p:tav>
                                        <p:tav tm="100000">
                                          <p:val>
                                            <p:strVal val="#ppt_x"/>
                                          </p:val>
                                        </p:tav>
                                      </p:tavLst>
                                    </p:anim>
                                    <p:animEffect transition="in" filter="wipe(right)">
                                      <p:cBhvr>
                                        <p:cTn id="69" dur="500"/>
                                        <p:tgtEl>
                                          <p:spTgt spid="14"/>
                                        </p:tgtEl>
                                      </p:cBhvr>
                                    </p:animEffect>
                                  </p:childTnLst>
                                </p:cTn>
                              </p:par>
                            </p:childTnLst>
                          </p:cTn>
                        </p:par>
                      </p:childTnLst>
                    </p:cTn>
                  </p:par>
                  <p:par>
                    <p:cTn id="70" fill="hold">
                      <p:stCondLst>
                        <p:cond delay="indefinite"/>
                      </p:stCondLst>
                      <p:childTnLst>
                        <p:par>
                          <p:cTn id="71" fill="hold">
                            <p:stCondLst>
                              <p:cond delay="0"/>
                            </p:stCondLst>
                            <p:childTnLst>
                              <p:par>
                                <p:cTn id="72" presetID="12" presetClass="entr" presetSubtype="8" fill="hold" grpId="0" nodeType="clickEffect">
                                  <p:stCondLst>
                                    <p:cond delay="0"/>
                                  </p:stCondLst>
                                  <p:childTnLst>
                                    <p:set>
                                      <p:cBhvr>
                                        <p:cTn id="73" dur="1" fill="hold">
                                          <p:stCondLst>
                                            <p:cond delay="0"/>
                                          </p:stCondLst>
                                        </p:cTn>
                                        <p:tgtEl>
                                          <p:spTgt spid="15"/>
                                        </p:tgtEl>
                                        <p:attrNameLst>
                                          <p:attrName>style.visibility</p:attrName>
                                        </p:attrNameLst>
                                      </p:cBhvr>
                                      <p:to>
                                        <p:strVal val="visible"/>
                                      </p:to>
                                    </p:set>
                                    <p:anim calcmode="lin" valueType="num">
                                      <p:cBhvr additive="base">
                                        <p:cTn id="74" dur="500"/>
                                        <p:tgtEl>
                                          <p:spTgt spid="15"/>
                                        </p:tgtEl>
                                        <p:attrNameLst>
                                          <p:attrName>ppt_x</p:attrName>
                                        </p:attrNameLst>
                                      </p:cBhvr>
                                      <p:tavLst>
                                        <p:tav tm="0">
                                          <p:val>
                                            <p:strVal val="#ppt_x-#ppt_w*1.125000"/>
                                          </p:val>
                                        </p:tav>
                                        <p:tav tm="100000">
                                          <p:val>
                                            <p:strVal val="#ppt_x"/>
                                          </p:val>
                                        </p:tav>
                                      </p:tavLst>
                                    </p:anim>
                                    <p:animEffect transition="in" filter="wipe(right)">
                                      <p:cBhvr>
                                        <p:cTn id="75" dur="500"/>
                                        <p:tgtEl>
                                          <p:spTgt spid="15"/>
                                        </p:tgtEl>
                                      </p:cBhvr>
                                    </p:animEffect>
                                  </p:childTnLst>
                                </p:cTn>
                              </p:par>
                            </p:childTnLst>
                          </p:cTn>
                        </p:par>
                      </p:childTnLst>
                    </p:cTn>
                  </p:par>
                  <p:par>
                    <p:cTn id="76" fill="hold">
                      <p:stCondLst>
                        <p:cond delay="indefinite"/>
                      </p:stCondLst>
                      <p:childTnLst>
                        <p:par>
                          <p:cTn id="77" fill="hold">
                            <p:stCondLst>
                              <p:cond delay="0"/>
                            </p:stCondLst>
                            <p:childTnLst>
                              <p:par>
                                <p:cTn id="78" presetID="12" presetClass="entr" presetSubtype="8" fill="hold" grpId="0" nodeType="clickEffect">
                                  <p:stCondLst>
                                    <p:cond delay="0"/>
                                  </p:stCondLst>
                                  <p:childTnLst>
                                    <p:set>
                                      <p:cBhvr>
                                        <p:cTn id="79" dur="1" fill="hold">
                                          <p:stCondLst>
                                            <p:cond delay="0"/>
                                          </p:stCondLst>
                                        </p:cTn>
                                        <p:tgtEl>
                                          <p:spTgt spid="16"/>
                                        </p:tgtEl>
                                        <p:attrNameLst>
                                          <p:attrName>style.visibility</p:attrName>
                                        </p:attrNameLst>
                                      </p:cBhvr>
                                      <p:to>
                                        <p:strVal val="visible"/>
                                      </p:to>
                                    </p:set>
                                    <p:anim calcmode="lin" valueType="num">
                                      <p:cBhvr additive="base">
                                        <p:cTn id="80" dur="500"/>
                                        <p:tgtEl>
                                          <p:spTgt spid="16"/>
                                        </p:tgtEl>
                                        <p:attrNameLst>
                                          <p:attrName>ppt_x</p:attrName>
                                        </p:attrNameLst>
                                      </p:cBhvr>
                                      <p:tavLst>
                                        <p:tav tm="0">
                                          <p:val>
                                            <p:strVal val="#ppt_x-#ppt_w*1.125000"/>
                                          </p:val>
                                        </p:tav>
                                        <p:tav tm="100000">
                                          <p:val>
                                            <p:strVal val="#ppt_x"/>
                                          </p:val>
                                        </p:tav>
                                      </p:tavLst>
                                    </p:anim>
                                    <p:animEffect transition="in" filter="wipe(right)">
                                      <p:cBhvr>
                                        <p:cTn id="81" dur="500"/>
                                        <p:tgtEl>
                                          <p:spTgt spid="16"/>
                                        </p:tgtEl>
                                      </p:cBhvr>
                                    </p:animEffect>
                                  </p:childTnLst>
                                </p:cTn>
                              </p:par>
                            </p:childTnLst>
                          </p:cTn>
                        </p:par>
                      </p:childTnLst>
                    </p:cTn>
                  </p:par>
                  <p:par>
                    <p:cTn id="82" fill="hold">
                      <p:stCondLst>
                        <p:cond delay="indefinite"/>
                      </p:stCondLst>
                      <p:childTnLst>
                        <p:par>
                          <p:cTn id="83" fill="hold">
                            <p:stCondLst>
                              <p:cond delay="0"/>
                            </p:stCondLst>
                            <p:childTnLst>
                              <p:par>
                                <p:cTn id="84" presetID="12" presetClass="entr" presetSubtype="8" fill="hold" grpId="0" nodeType="clickEffect">
                                  <p:stCondLst>
                                    <p:cond delay="0"/>
                                  </p:stCondLst>
                                  <p:childTnLst>
                                    <p:set>
                                      <p:cBhvr>
                                        <p:cTn id="85" dur="1" fill="hold">
                                          <p:stCondLst>
                                            <p:cond delay="0"/>
                                          </p:stCondLst>
                                        </p:cTn>
                                        <p:tgtEl>
                                          <p:spTgt spid="17"/>
                                        </p:tgtEl>
                                        <p:attrNameLst>
                                          <p:attrName>style.visibility</p:attrName>
                                        </p:attrNameLst>
                                      </p:cBhvr>
                                      <p:to>
                                        <p:strVal val="visible"/>
                                      </p:to>
                                    </p:set>
                                    <p:anim calcmode="lin" valueType="num">
                                      <p:cBhvr additive="base">
                                        <p:cTn id="86" dur="500"/>
                                        <p:tgtEl>
                                          <p:spTgt spid="17"/>
                                        </p:tgtEl>
                                        <p:attrNameLst>
                                          <p:attrName>ppt_x</p:attrName>
                                        </p:attrNameLst>
                                      </p:cBhvr>
                                      <p:tavLst>
                                        <p:tav tm="0">
                                          <p:val>
                                            <p:strVal val="#ppt_x-#ppt_w*1.125000"/>
                                          </p:val>
                                        </p:tav>
                                        <p:tav tm="100000">
                                          <p:val>
                                            <p:strVal val="#ppt_x"/>
                                          </p:val>
                                        </p:tav>
                                      </p:tavLst>
                                    </p:anim>
                                    <p:animEffect transition="in" filter="wipe(right)">
                                      <p:cBhvr>
                                        <p:cTn id="87" dur="500"/>
                                        <p:tgtEl>
                                          <p:spTgt spid="17"/>
                                        </p:tgtEl>
                                      </p:cBhvr>
                                    </p:animEffect>
                                  </p:childTnLst>
                                </p:cTn>
                              </p:par>
                            </p:childTnLst>
                          </p:cTn>
                        </p:par>
                      </p:childTnLst>
                    </p:cTn>
                  </p:par>
                  <p:par>
                    <p:cTn id="88" fill="hold">
                      <p:stCondLst>
                        <p:cond delay="indefinite"/>
                      </p:stCondLst>
                      <p:childTnLst>
                        <p:par>
                          <p:cTn id="89" fill="hold">
                            <p:stCondLst>
                              <p:cond delay="0"/>
                            </p:stCondLst>
                            <p:childTnLst>
                              <p:par>
                                <p:cTn id="90" presetID="12" presetClass="entr" presetSubtype="8" fill="hold" grpId="0" nodeType="clickEffect">
                                  <p:stCondLst>
                                    <p:cond delay="0"/>
                                  </p:stCondLst>
                                  <p:childTnLst>
                                    <p:set>
                                      <p:cBhvr>
                                        <p:cTn id="91" dur="1" fill="hold">
                                          <p:stCondLst>
                                            <p:cond delay="0"/>
                                          </p:stCondLst>
                                        </p:cTn>
                                        <p:tgtEl>
                                          <p:spTgt spid="18"/>
                                        </p:tgtEl>
                                        <p:attrNameLst>
                                          <p:attrName>style.visibility</p:attrName>
                                        </p:attrNameLst>
                                      </p:cBhvr>
                                      <p:to>
                                        <p:strVal val="visible"/>
                                      </p:to>
                                    </p:set>
                                    <p:anim calcmode="lin" valueType="num">
                                      <p:cBhvr additive="base">
                                        <p:cTn id="92" dur="500"/>
                                        <p:tgtEl>
                                          <p:spTgt spid="18"/>
                                        </p:tgtEl>
                                        <p:attrNameLst>
                                          <p:attrName>ppt_x</p:attrName>
                                        </p:attrNameLst>
                                      </p:cBhvr>
                                      <p:tavLst>
                                        <p:tav tm="0">
                                          <p:val>
                                            <p:strVal val="#ppt_x-#ppt_w*1.125000"/>
                                          </p:val>
                                        </p:tav>
                                        <p:tav tm="100000">
                                          <p:val>
                                            <p:strVal val="#ppt_x"/>
                                          </p:val>
                                        </p:tav>
                                      </p:tavLst>
                                    </p:anim>
                                    <p:animEffect transition="in" filter="wipe(right)">
                                      <p:cBhvr>
                                        <p:cTn id="93" dur="500"/>
                                        <p:tgtEl>
                                          <p:spTgt spid="18"/>
                                        </p:tgtEl>
                                      </p:cBhvr>
                                    </p:animEffect>
                                  </p:childTnLst>
                                </p:cTn>
                              </p:par>
                            </p:childTnLst>
                          </p:cTn>
                        </p:par>
                      </p:childTnLst>
                    </p:cTn>
                  </p:par>
                  <p:par>
                    <p:cTn id="94" fill="hold">
                      <p:stCondLst>
                        <p:cond delay="indefinite"/>
                      </p:stCondLst>
                      <p:childTnLst>
                        <p:par>
                          <p:cTn id="95" fill="hold">
                            <p:stCondLst>
                              <p:cond delay="0"/>
                            </p:stCondLst>
                            <p:childTnLst>
                              <p:par>
                                <p:cTn id="96" presetID="12" presetClass="entr" presetSubtype="8" fill="hold" grpId="0" nodeType="clickEffect">
                                  <p:stCondLst>
                                    <p:cond delay="0"/>
                                  </p:stCondLst>
                                  <p:childTnLst>
                                    <p:set>
                                      <p:cBhvr>
                                        <p:cTn id="97" dur="1" fill="hold">
                                          <p:stCondLst>
                                            <p:cond delay="0"/>
                                          </p:stCondLst>
                                        </p:cTn>
                                        <p:tgtEl>
                                          <p:spTgt spid="19"/>
                                        </p:tgtEl>
                                        <p:attrNameLst>
                                          <p:attrName>style.visibility</p:attrName>
                                        </p:attrNameLst>
                                      </p:cBhvr>
                                      <p:to>
                                        <p:strVal val="visible"/>
                                      </p:to>
                                    </p:set>
                                    <p:anim calcmode="lin" valueType="num">
                                      <p:cBhvr additive="base">
                                        <p:cTn id="98" dur="500"/>
                                        <p:tgtEl>
                                          <p:spTgt spid="19"/>
                                        </p:tgtEl>
                                        <p:attrNameLst>
                                          <p:attrName>ppt_x</p:attrName>
                                        </p:attrNameLst>
                                      </p:cBhvr>
                                      <p:tavLst>
                                        <p:tav tm="0">
                                          <p:val>
                                            <p:strVal val="#ppt_x-#ppt_w*1.125000"/>
                                          </p:val>
                                        </p:tav>
                                        <p:tav tm="100000">
                                          <p:val>
                                            <p:strVal val="#ppt_x"/>
                                          </p:val>
                                        </p:tav>
                                      </p:tavLst>
                                    </p:anim>
                                    <p:animEffect transition="in" filter="wipe(right)">
                                      <p:cBhvr>
                                        <p:cTn id="99" dur="500"/>
                                        <p:tgtEl>
                                          <p:spTgt spid="19"/>
                                        </p:tgtEl>
                                      </p:cBhvr>
                                    </p:animEffect>
                                  </p:childTnLst>
                                </p:cTn>
                              </p:par>
                            </p:childTnLst>
                          </p:cTn>
                        </p:par>
                      </p:childTnLst>
                    </p:cTn>
                  </p:par>
                  <p:par>
                    <p:cTn id="100" fill="hold">
                      <p:stCondLst>
                        <p:cond delay="indefinite"/>
                      </p:stCondLst>
                      <p:childTnLst>
                        <p:par>
                          <p:cTn id="101" fill="hold">
                            <p:stCondLst>
                              <p:cond delay="0"/>
                            </p:stCondLst>
                            <p:childTnLst>
                              <p:par>
                                <p:cTn id="102" presetID="12" presetClass="entr" presetSubtype="8" fill="hold" grpId="0" nodeType="clickEffect">
                                  <p:stCondLst>
                                    <p:cond delay="0"/>
                                  </p:stCondLst>
                                  <p:childTnLst>
                                    <p:set>
                                      <p:cBhvr>
                                        <p:cTn id="103" dur="1" fill="hold">
                                          <p:stCondLst>
                                            <p:cond delay="0"/>
                                          </p:stCondLst>
                                        </p:cTn>
                                        <p:tgtEl>
                                          <p:spTgt spid="20"/>
                                        </p:tgtEl>
                                        <p:attrNameLst>
                                          <p:attrName>style.visibility</p:attrName>
                                        </p:attrNameLst>
                                      </p:cBhvr>
                                      <p:to>
                                        <p:strVal val="visible"/>
                                      </p:to>
                                    </p:set>
                                    <p:anim calcmode="lin" valueType="num">
                                      <p:cBhvr additive="base">
                                        <p:cTn id="104" dur="500"/>
                                        <p:tgtEl>
                                          <p:spTgt spid="20"/>
                                        </p:tgtEl>
                                        <p:attrNameLst>
                                          <p:attrName>ppt_x</p:attrName>
                                        </p:attrNameLst>
                                      </p:cBhvr>
                                      <p:tavLst>
                                        <p:tav tm="0">
                                          <p:val>
                                            <p:strVal val="#ppt_x-#ppt_w*1.125000"/>
                                          </p:val>
                                        </p:tav>
                                        <p:tav tm="100000">
                                          <p:val>
                                            <p:strVal val="#ppt_x"/>
                                          </p:val>
                                        </p:tav>
                                      </p:tavLst>
                                    </p:anim>
                                    <p:animEffect transition="in" filter="wipe(right)">
                                      <p:cBhvr>
                                        <p:cTn id="105" dur="500"/>
                                        <p:tgtEl>
                                          <p:spTgt spid="20"/>
                                        </p:tgtEl>
                                      </p:cBhvr>
                                    </p:animEffect>
                                  </p:childTnLst>
                                </p:cTn>
                              </p:par>
                            </p:childTnLst>
                          </p:cTn>
                        </p:par>
                      </p:childTnLst>
                    </p:cTn>
                  </p:par>
                  <p:par>
                    <p:cTn id="106" fill="hold">
                      <p:stCondLst>
                        <p:cond delay="indefinite"/>
                      </p:stCondLst>
                      <p:childTnLst>
                        <p:par>
                          <p:cTn id="107" fill="hold">
                            <p:stCondLst>
                              <p:cond delay="0"/>
                            </p:stCondLst>
                            <p:childTnLst>
                              <p:par>
                                <p:cTn id="108" presetID="12" presetClass="entr" presetSubtype="8" fill="hold" grpId="0" nodeType="clickEffect">
                                  <p:stCondLst>
                                    <p:cond delay="0"/>
                                  </p:stCondLst>
                                  <p:childTnLst>
                                    <p:set>
                                      <p:cBhvr>
                                        <p:cTn id="109" dur="1" fill="hold">
                                          <p:stCondLst>
                                            <p:cond delay="0"/>
                                          </p:stCondLst>
                                        </p:cTn>
                                        <p:tgtEl>
                                          <p:spTgt spid="21"/>
                                        </p:tgtEl>
                                        <p:attrNameLst>
                                          <p:attrName>style.visibility</p:attrName>
                                        </p:attrNameLst>
                                      </p:cBhvr>
                                      <p:to>
                                        <p:strVal val="visible"/>
                                      </p:to>
                                    </p:set>
                                    <p:anim calcmode="lin" valueType="num">
                                      <p:cBhvr additive="base">
                                        <p:cTn id="110" dur="500"/>
                                        <p:tgtEl>
                                          <p:spTgt spid="21"/>
                                        </p:tgtEl>
                                        <p:attrNameLst>
                                          <p:attrName>ppt_x</p:attrName>
                                        </p:attrNameLst>
                                      </p:cBhvr>
                                      <p:tavLst>
                                        <p:tav tm="0">
                                          <p:val>
                                            <p:strVal val="#ppt_x-#ppt_w*1.125000"/>
                                          </p:val>
                                        </p:tav>
                                        <p:tav tm="100000">
                                          <p:val>
                                            <p:strVal val="#ppt_x"/>
                                          </p:val>
                                        </p:tav>
                                      </p:tavLst>
                                    </p:anim>
                                    <p:animEffect transition="in" filter="wipe(right)">
                                      <p:cBhvr>
                                        <p:cTn id="111" dur="500"/>
                                        <p:tgtEl>
                                          <p:spTgt spid="21"/>
                                        </p:tgtEl>
                                      </p:cBhvr>
                                    </p:animEffect>
                                  </p:childTnLst>
                                </p:cTn>
                              </p:par>
                            </p:childTnLst>
                          </p:cTn>
                        </p:par>
                      </p:childTnLst>
                    </p:cTn>
                  </p:par>
                  <p:par>
                    <p:cTn id="112" fill="hold">
                      <p:stCondLst>
                        <p:cond delay="indefinite"/>
                      </p:stCondLst>
                      <p:childTnLst>
                        <p:par>
                          <p:cTn id="113" fill="hold">
                            <p:stCondLst>
                              <p:cond delay="0"/>
                            </p:stCondLst>
                            <p:childTnLst>
                              <p:par>
                                <p:cTn id="114" presetID="12" presetClass="entr" presetSubtype="8" fill="hold" grpId="0" nodeType="clickEffect">
                                  <p:stCondLst>
                                    <p:cond delay="0"/>
                                  </p:stCondLst>
                                  <p:childTnLst>
                                    <p:set>
                                      <p:cBhvr>
                                        <p:cTn id="115" dur="1" fill="hold">
                                          <p:stCondLst>
                                            <p:cond delay="0"/>
                                          </p:stCondLst>
                                        </p:cTn>
                                        <p:tgtEl>
                                          <p:spTgt spid="23"/>
                                        </p:tgtEl>
                                        <p:attrNameLst>
                                          <p:attrName>style.visibility</p:attrName>
                                        </p:attrNameLst>
                                      </p:cBhvr>
                                      <p:to>
                                        <p:strVal val="visible"/>
                                      </p:to>
                                    </p:set>
                                    <p:anim calcmode="lin" valueType="num">
                                      <p:cBhvr additive="base">
                                        <p:cTn id="116" dur="500"/>
                                        <p:tgtEl>
                                          <p:spTgt spid="23"/>
                                        </p:tgtEl>
                                        <p:attrNameLst>
                                          <p:attrName>ppt_x</p:attrName>
                                        </p:attrNameLst>
                                      </p:cBhvr>
                                      <p:tavLst>
                                        <p:tav tm="0">
                                          <p:val>
                                            <p:strVal val="#ppt_x-#ppt_w*1.125000"/>
                                          </p:val>
                                        </p:tav>
                                        <p:tav tm="100000">
                                          <p:val>
                                            <p:strVal val="#ppt_x"/>
                                          </p:val>
                                        </p:tav>
                                      </p:tavLst>
                                    </p:anim>
                                    <p:animEffect transition="in" filter="wipe(right)">
                                      <p:cBhvr>
                                        <p:cTn id="117"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nimBg="1"/>
      <p:bldP spid="6" grpId="0" bldLvl="0" animBg="1"/>
      <p:bldP spid="7" grpId="0" bldLvl="0" animBg="1"/>
      <p:bldP spid="8" grpId="0" bldLvl="0" animBg="1"/>
      <p:bldP spid="9" grpId="0" bldLvl="0" animBg="1"/>
      <p:bldP spid="10" grpId="0" bldLvl="0" animBg="1"/>
      <p:bldP spid="11" grpId="0" animBg="1"/>
      <p:bldP spid="12" grpId="0" bldLvl="0" animBg="1"/>
      <p:bldP spid="13" grpId="0" bldLvl="0" animBg="1"/>
      <p:bldP spid="14" grpId="0" bldLvl="0" animBg="1"/>
      <p:bldP spid="15" grpId="0" bldLvl="0" animBg="1"/>
      <p:bldP spid="16" grpId="0" bldLvl="0" animBg="1"/>
      <p:bldP spid="17" grpId="0" bldLvl="0" animBg="1"/>
      <p:bldP spid="18" grpId="0" bldLvl="0" animBg="1"/>
      <p:bldP spid="19" grpId="0" bldLvl="0" animBg="1"/>
      <p:bldP spid="20" grpId="0" bldLvl="0" animBg="1"/>
      <p:bldP spid="21" grpId="0" bldLvl="0" animBg="1"/>
      <p:bldP spid="23" grpId="0" bldLvl="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4"/>
          <p:cNvSpPr txBox="1"/>
          <p:nvPr/>
        </p:nvSpPr>
        <p:spPr>
          <a:xfrm>
            <a:off x="918845" y="482600"/>
            <a:ext cx="10485120" cy="1322070"/>
          </a:xfrm>
          <a:prstGeom prst="rect">
            <a:avLst/>
          </a:prstGeom>
          <a:solidFill>
            <a:schemeClr val="accent4">
              <a:lumMod val="20000"/>
              <a:lumOff val="80000"/>
            </a:schemeClr>
          </a:solidFill>
        </p:spPr>
        <p:txBody>
          <a:bodyPr wrap="square" rtlCol="0">
            <a:spAutoFit/>
          </a:bodyPr>
          <a:lstStyle/>
          <a:p>
            <a:r>
              <a:rPr lang="vi-VN" altLang="en-US" sz="4000" b="1">
                <a:latin typeface="Times New Roman" panose="02020603050405020304" charset="0"/>
                <a:cs typeface="Times New Roman" panose="02020603050405020304" charset="0"/>
              </a:rPr>
              <a:t>10.</a:t>
            </a:r>
            <a:r>
              <a:rPr lang="vi-VN" altLang="en-US" sz="4000">
                <a:latin typeface="Times New Roman" panose="02020603050405020304" charset="0"/>
                <a:cs typeface="Times New Roman" panose="02020603050405020304" charset="0"/>
              </a:rPr>
              <a:t> Viết 4-5 câu kể về việc em đã giúp đỡ người khác hoặc em được người khác giúp đỡ.</a:t>
            </a:r>
          </a:p>
        </p:txBody>
      </p:sp>
      <p:sp>
        <p:nvSpPr>
          <p:cNvPr id="4" name="Text Box 3"/>
          <p:cNvSpPr txBox="1"/>
          <p:nvPr/>
        </p:nvSpPr>
        <p:spPr>
          <a:xfrm>
            <a:off x="419100" y="1927860"/>
            <a:ext cx="11484610" cy="2306955"/>
          </a:xfrm>
          <a:prstGeom prst="rect">
            <a:avLst/>
          </a:prstGeom>
          <a:noFill/>
        </p:spPr>
        <p:txBody>
          <a:bodyPr wrap="square" rtlCol="0">
            <a:spAutoFit/>
          </a:bodyPr>
          <a:lstStyle/>
          <a:p>
            <a:r>
              <a:rPr lang="vi-VN" altLang="en-US" sz="3600" b="1">
                <a:solidFill>
                  <a:srgbClr val="FF0000"/>
                </a:solidFill>
                <a:latin typeface="Times New Roman" panose="02020603050405020304" charset="0"/>
                <a:cs typeface="Times New Roman" panose="02020603050405020304" charset="0"/>
              </a:rPr>
              <a:t>G:</a:t>
            </a:r>
          </a:p>
          <a:p>
            <a:r>
              <a:rPr lang="vi-VN" altLang="en-US" sz="3600">
                <a:latin typeface="Times New Roman" panose="02020603050405020304" charset="0"/>
                <a:cs typeface="Times New Roman" panose="02020603050405020304" charset="0"/>
              </a:rPr>
              <a:t>  - Em đã giúp đỡ ai việc gì ( hoặc em đã giúp đỡ ai việc gì )?</a:t>
            </a:r>
          </a:p>
          <a:p>
            <a:r>
              <a:rPr lang="vi-VN" altLang="en-US" sz="3600">
                <a:latin typeface="Times New Roman" panose="02020603050405020304" charset="0"/>
                <a:cs typeface="Times New Roman" panose="02020603050405020304" charset="0"/>
              </a:rPr>
              <a:t>  - Em ( hoặc người đó ) đã làm như thế nào?</a:t>
            </a:r>
          </a:p>
          <a:p>
            <a:r>
              <a:rPr lang="vi-VN" altLang="en-US" sz="3600">
                <a:latin typeface="Times New Roman" panose="02020603050405020304" charset="0"/>
                <a:cs typeface="Times New Roman" panose="02020603050405020304" charset="0"/>
              </a:rPr>
              <a:t>  - Em có suy nghĩ gì sau khi giúp đỡ ( hoặc được giúp đỡ ) ?</a:t>
            </a:r>
          </a:p>
        </p:txBody>
      </p:sp>
      <p:pic>
        <p:nvPicPr>
          <p:cNvPr id="6" name="Content Placeholder 5" descr="Ôn tập hình 9"/>
          <p:cNvPicPr>
            <a:picLocks noGrp="1" noChangeAspect="1"/>
          </p:cNvPicPr>
          <p:nvPr>
            <p:ph sz="half" idx="1"/>
          </p:nvPr>
        </p:nvPicPr>
        <p:blipFill>
          <a:blip r:embed="rId3"/>
          <a:stretch>
            <a:fillRect/>
          </a:stretch>
        </p:blipFill>
        <p:spPr>
          <a:xfrm>
            <a:off x="6796405" y="4234815"/>
            <a:ext cx="4557395" cy="2235835"/>
          </a:xfrm>
          <a:prstGeom prst="rect">
            <a:avLst/>
          </a:prstGeom>
        </p:spPr>
      </p:pic>
      <p:pic>
        <p:nvPicPr>
          <p:cNvPr id="8" name="Content Placeholder 7" descr="Ôn tập hình 10"/>
          <p:cNvPicPr>
            <a:picLocks noGrp="1" noChangeAspect="1"/>
          </p:cNvPicPr>
          <p:nvPr>
            <p:ph sz="half" idx="2"/>
          </p:nvPr>
        </p:nvPicPr>
        <p:blipFill>
          <a:blip r:embed="rId4"/>
          <a:stretch>
            <a:fillRect/>
          </a:stretch>
        </p:blipFill>
        <p:spPr>
          <a:xfrm>
            <a:off x="1392555" y="4234180"/>
            <a:ext cx="4645025" cy="231457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p:tgtEl>
                                          <p:spTgt spid="5"/>
                                        </p:tgtEl>
                                        <p:attrNameLst>
                                          <p:attrName>ppt_y</p:attrName>
                                        </p:attrNameLst>
                                      </p:cBhvr>
                                      <p:tavLst>
                                        <p:tav tm="0">
                                          <p:val>
                                            <p:strVal val="#ppt_y-#ppt_h*1.125000"/>
                                          </p:val>
                                        </p:tav>
                                        <p:tav tm="100000">
                                          <p:val>
                                            <p:strVal val="#ppt_y"/>
                                          </p:val>
                                        </p:tav>
                                      </p:tavLst>
                                    </p:anim>
                                    <p:animEffect transition="in" filter="wipe(down)">
                                      <p:cBhvr>
                                        <p:cTn id="8" dur="500"/>
                                        <p:tgtEl>
                                          <p:spTgt spid="5"/>
                                        </p:tgtEl>
                                      </p:cBhvr>
                                    </p:animEffect>
                                  </p:childTnLst>
                                </p:cTn>
                              </p:par>
                              <p:par>
                                <p:cTn id="9" presetID="12" presetClass="entr" presetSubtype="4" fill="hold" nodeType="withEffect">
                                  <p:stCondLst>
                                    <p:cond delay="0"/>
                                  </p:stCondLst>
                                  <p:childTnLst>
                                    <p:set>
                                      <p:cBhvr>
                                        <p:cTn id="10" dur="1" fill="hold">
                                          <p:stCondLst>
                                            <p:cond delay="0"/>
                                          </p:stCondLst>
                                        </p:cTn>
                                        <p:tgtEl>
                                          <p:spTgt spid="8"/>
                                        </p:tgtEl>
                                        <p:attrNameLst>
                                          <p:attrName>style.visibility</p:attrName>
                                        </p:attrNameLst>
                                      </p:cBhvr>
                                      <p:to>
                                        <p:strVal val="visible"/>
                                      </p:to>
                                    </p:set>
                                    <p:anim calcmode="lin" valueType="num">
                                      <p:cBhvr additive="base">
                                        <p:cTn id="11" dur="500"/>
                                        <p:tgtEl>
                                          <p:spTgt spid="8"/>
                                        </p:tgtEl>
                                        <p:attrNameLst>
                                          <p:attrName>ppt_y</p:attrName>
                                        </p:attrNameLst>
                                      </p:cBhvr>
                                      <p:tavLst>
                                        <p:tav tm="0">
                                          <p:val>
                                            <p:strVal val="#ppt_y+#ppt_h*1.125000"/>
                                          </p:val>
                                        </p:tav>
                                        <p:tav tm="100000">
                                          <p:val>
                                            <p:strVal val="#ppt_y"/>
                                          </p:val>
                                        </p:tav>
                                      </p:tavLst>
                                    </p:anim>
                                    <p:animEffect transition="in" filter="wipe(up)">
                                      <p:cBhvr>
                                        <p:cTn id="12" dur="500"/>
                                        <p:tgtEl>
                                          <p:spTgt spid="8"/>
                                        </p:tgtEl>
                                      </p:cBhvr>
                                    </p:animEffect>
                                  </p:childTnLst>
                                </p:cTn>
                              </p:par>
                              <p:par>
                                <p:cTn id="13" presetID="12" presetClass="entr" presetSubtype="4" fill="hold" nodeType="withEffect">
                                  <p:stCondLst>
                                    <p:cond delay="0"/>
                                  </p:stCondLst>
                                  <p:childTnLst>
                                    <p:set>
                                      <p:cBhvr>
                                        <p:cTn id="14" dur="1" fill="hold">
                                          <p:stCondLst>
                                            <p:cond delay="0"/>
                                          </p:stCondLst>
                                        </p:cTn>
                                        <p:tgtEl>
                                          <p:spTgt spid="6"/>
                                        </p:tgtEl>
                                        <p:attrNameLst>
                                          <p:attrName>style.visibility</p:attrName>
                                        </p:attrNameLst>
                                      </p:cBhvr>
                                      <p:to>
                                        <p:strVal val="visible"/>
                                      </p:to>
                                    </p:set>
                                    <p:anim calcmode="lin" valueType="num">
                                      <p:cBhvr additive="base">
                                        <p:cTn id="15" dur="500"/>
                                        <p:tgtEl>
                                          <p:spTgt spid="6"/>
                                        </p:tgtEl>
                                        <p:attrNameLst>
                                          <p:attrName>ppt_y</p:attrName>
                                        </p:attrNameLst>
                                      </p:cBhvr>
                                      <p:tavLst>
                                        <p:tav tm="0">
                                          <p:val>
                                            <p:strVal val="#ppt_y+#ppt_h*1.125000"/>
                                          </p:val>
                                        </p:tav>
                                        <p:tav tm="100000">
                                          <p:val>
                                            <p:strVal val="#ppt_y"/>
                                          </p:val>
                                        </p:tav>
                                      </p:tavLst>
                                    </p:anim>
                                    <p:animEffect transition="in" filter="wipe(up)">
                                      <p:cBhvr>
                                        <p:cTn id="16" dur="500"/>
                                        <p:tgtEl>
                                          <p:spTgt spid="6"/>
                                        </p:tgtEl>
                                      </p:cBhvr>
                                    </p:animEffect>
                                  </p:childTnLst>
                                </p:cTn>
                              </p:par>
                            </p:childTnLst>
                          </p:cTn>
                        </p:par>
                      </p:childTnLst>
                    </p:cTn>
                  </p:par>
                  <p:par>
                    <p:cTn id="17" fill="hold">
                      <p:stCondLst>
                        <p:cond delay="indefinite"/>
                      </p:stCondLst>
                      <p:childTnLst>
                        <p:par>
                          <p:cTn id="18" fill="hold">
                            <p:stCondLst>
                              <p:cond delay="0"/>
                            </p:stCondLst>
                            <p:childTnLst>
                              <p:par>
                                <p:cTn id="19" presetID="12" presetClass="entr" presetSubtype="4" fill="hold" grpId="0" nodeType="clickEffect">
                                  <p:stCondLst>
                                    <p:cond delay="0"/>
                                  </p:stCondLst>
                                  <p:childTnLst>
                                    <p:set>
                                      <p:cBhvr>
                                        <p:cTn id="20" dur="1" fill="hold">
                                          <p:stCondLst>
                                            <p:cond delay="0"/>
                                          </p:stCondLst>
                                        </p:cTn>
                                        <p:tgtEl>
                                          <p:spTgt spid="4">
                                            <p:txEl>
                                              <p:pRg st="0" end="0"/>
                                            </p:txEl>
                                          </p:spTgt>
                                        </p:tgtEl>
                                        <p:attrNameLst>
                                          <p:attrName>style.visibility</p:attrName>
                                        </p:attrNameLst>
                                      </p:cBhvr>
                                      <p:to>
                                        <p:strVal val="visible"/>
                                      </p:to>
                                    </p:set>
                                    <p:anim calcmode="lin" valueType="num">
                                      <p:cBhvr additive="base">
                                        <p:cTn id="21" dur="500"/>
                                        <p:tgtEl>
                                          <p:spTgt spid="4">
                                            <p:txEl>
                                              <p:pRg st="0" end="0"/>
                                            </p:txEl>
                                          </p:spTgt>
                                        </p:tgtEl>
                                        <p:attrNameLst>
                                          <p:attrName>ppt_y</p:attrName>
                                        </p:attrNameLst>
                                      </p:cBhvr>
                                      <p:tavLst>
                                        <p:tav tm="0">
                                          <p:val>
                                            <p:strVal val="#ppt_y+#ppt_h*1.125000"/>
                                          </p:val>
                                        </p:tav>
                                        <p:tav tm="100000">
                                          <p:val>
                                            <p:strVal val="#ppt_y"/>
                                          </p:val>
                                        </p:tav>
                                      </p:tavLst>
                                    </p:anim>
                                    <p:animEffect transition="in" filter="wipe(up)">
                                      <p:cBhvr>
                                        <p:cTn id="22" dur="500"/>
                                        <p:tgtEl>
                                          <p:spTgt spid="4">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4">
                                            <p:txEl>
                                              <p:pRg st="1" end="1"/>
                                            </p:txEl>
                                          </p:spTgt>
                                        </p:tgtEl>
                                        <p:attrNameLst>
                                          <p:attrName>style.visibility</p:attrName>
                                        </p:attrNameLst>
                                      </p:cBhvr>
                                      <p:to>
                                        <p:strVal val="visible"/>
                                      </p:to>
                                    </p:set>
                                    <p:anim calcmode="lin" valueType="num">
                                      <p:cBhvr additive="base">
                                        <p:cTn id="27" dur="500"/>
                                        <p:tgtEl>
                                          <p:spTgt spid="4">
                                            <p:txEl>
                                              <p:pRg st="1" end="1"/>
                                            </p:txEl>
                                          </p:spTgt>
                                        </p:tgtEl>
                                        <p:attrNameLst>
                                          <p:attrName>ppt_y</p:attrName>
                                        </p:attrNameLst>
                                      </p:cBhvr>
                                      <p:tavLst>
                                        <p:tav tm="0">
                                          <p:val>
                                            <p:strVal val="#ppt_y+#ppt_h*1.125000"/>
                                          </p:val>
                                        </p:tav>
                                        <p:tav tm="100000">
                                          <p:val>
                                            <p:strVal val="#ppt_y"/>
                                          </p:val>
                                        </p:tav>
                                      </p:tavLst>
                                    </p:anim>
                                    <p:animEffect transition="in" filter="wipe(up)">
                                      <p:cBhvr>
                                        <p:cTn id="28" dur="500"/>
                                        <p:tgtEl>
                                          <p:spTgt spid="4">
                                            <p:txEl>
                                              <p:pRg st="1" end="1"/>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2" presetClass="entr" presetSubtype="4" fill="hold" grpId="0" nodeType="clickEffect">
                                  <p:stCondLst>
                                    <p:cond delay="0"/>
                                  </p:stCondLst>
                                  <p:childTnLst>
                                    <p:set>
                                      <p:cBhvr>
                                        <p:cTn id="32" dur="1" fill="hold">
                                          <p:stCondLst>
                                            <p:cond delay="0"/>
                                          </p:stCondLst>
                                        </p:cTn>
                                        <p:tgtEl>
                                          <p:spTgt spid="4">
                                            <p:txEl>
                                              <p:pRg st="2" end="2"/>
                                            </p:txEl>
                                          </p:spTgt>
                                        </p:tgtEl>
                                        <p:attrNameLst>
                                          <p:attrName>style.visibility</p:attrName>
                                        </p:attrNameLst>
                                      </p:cBhvr>
                                      <p:to>
                                        <p:strVal val="visible"/>
                                      </p:to>
                                    </p:set>
                                    <p:anim calcmode="lin" valueType="num">
                                      <p:cBhvr additive="base">
                                        <p:cTn id="33" dur="500"/>
                                        <p:tgtEl>
                                          <p:spTgt spid="4">
                                            <p:txEl>
                                              <p:pRg st="2" end="2"/>
                                            </p:txEl>
                                          </p:spTgt>
                                        </p:tgtEl>
                                        <p:attrNameLst>
                                          <p:attrName>ppt_y</p:attrName>
                                        </p:attrNameLst>
                                      </p:cBhvr>
                                      <p:tavLst>
                                        <p:tav tm="0">
                                          <p:val>
                                            <p:strVal val="#ppt_y+#ppt_h*1.125000"/>
                                          </p:val>
                                        </p:tav>
                                        <p:tav tm="100000">
                                          <p:val>
                                            <p:strVal val="#ppt_y"/>
                                          </p:val>
                                        </p:tav>
                                      </p:tavLst>
                                    </p:anim>
                                    <p:animEffect transition="in" filter="wipe(up)">
                                      <p:cBhvr>
                                        <p:cTn id="34" dur="500"/>
                                        <p:tgtEl>
                                          <p:spTgt spid="4">
                                            <p:txEl>
                                              <p:pRg st="2" end="2"/>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2" presetClass="entr" presetSubtype="4" fill="hold" grpId="0" nodeType="clickEffect">
                                  <p:stCondLst>
                                    <p:cond delay="0"/>
                                  </p:stCondLst>
                                  <p:childTnLst>
                                    <p:set>
                                      <p:cBhvr>
                                        <p:cTn id="38" dur="1" fill="hold">
                                          <p:stCondLst>
                                            <p:cond delay="0"/>
                                          </p:stCondLst>
                                        </p:cTn>
                                        <p:tgtEl>
                                          <p:spTgt spid="4">
                                            <p:txEl>
                                              <p:pRg st="3" end="3"/>
                                            </p:txEl>
                                          </p:spTgt>
                                        </p:tgtEl>
                                        <p:attrNameLst>
                                          <p:attrName>style.visibility</p:attrName>
                                        </p:attrNameLst>
                                      </p:cBhvr>
                                      <p:to>
                                        <p:strVal val="visible"/>
                                      </p:to>
                                    </p:set>
                                    <p:anim calcmode="lin" valueType="num">
                                      <p:cBhvr additive="base">
                                        <p:cTn id="39" dur="500"/>
                                        <p:tgtEl>
                                          <p:spTgt spid="4">
                                            <p:txEl>
                                              <p:pRg st="3" end="3"/>
                                            </p:txEl>
                                          </p:spTgt>
                                        </p:tgtEl>
                                        <p:attrNameLst>
                                          <p:attrName>ppt_y</p:attrName>
                                        </p:attrNameLst>
                                      </p:cBhvr>
                                      <p:tavLst>
                                        <p:tav tm="0">
                                          <p:val>
                                            <p:strVal val="#ppt_y+#ppt_h*1.125000"/>
                                          </p:val>
                                        </p:tav>
                                        <p:tav tm="100000">
                                          <p:val>
                                            <p:strVal val="#ppt_y"/>
                                          </p:val>
                                        </p:tav>
                                      </p:tavLst>
                                    </p:anim>
                                    <p:animEffect transition="in" filter="wipe(up)">
                                      <p:cBhvr>
                                        <p:cTn id="40"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4"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1"/>
          <p:cNvSpPr txBox="1"/>
          <p:nvPr/>
        </p:nvSpPr>
        <p:spPr>
          <a:xfrm>
            <a:off x="430530" y="3545840"/>
            <a:ext cx="11331575" cy="2861310"/>
          </a:xfrm>
          <a:prstGeom prst="rect">
            <a:avLst/>
          </a:prstGeom>
          <a:noFill/>
        </p:spPr>
        <p:txBody>
          <a:bodyPr wrap="square" rtlCol="0" anchor="t">
            <a:spAutoFit/>
          </a:bodyPr>
          <a:lstStyle/>
          <a:p>
            <a:r>
              <a:rPr lang="vi-VN" altLang="en-US" sz="3600">
                <a:latin typeface="Times New Roman" panose="02020603050405020304" charset="0"/>
                <a:cs typeface="Times New Roman" panose="02020603050405020304" charset="0"/>
              </a:rPr>
              <a:t>      </a:t>
            </a:r>
            <a:r>
              <a:rPr lang="vi-VN" altLang="en-US" sz="3600">
                <a:solidFill>
                  <a:srgbClr val="0070C0"/>
                </a:solidFill>
                <a:latin typeface="Times New Roman" panose="02020603050405020304" charset="0"/>
                <a:cs typeface="Times New Roman" panose="02020603050405020304" charset="0"/>
              </a:rPr>
              <a:t> </a:t>
            </a:r>
            <a:r>
              <a:rPr lang="en-US" sz="3600">
                <a:solidFill>
                  <a:srgbClr val="0070C0"/>
                </a:solidFill>
                <a:latin typeface="Times New Roman" panose="02020603050405020304" charset="0"/>
                <a:cs typeface="Times New Roman" panose="02020603050405020304" charset="0"/>
              </a:rPr>
              <a:t>Hôm thứ ba vừa rồi, sau giờ tan học, trời bỗng đổ cơn mưa. Em thấy bạn Hải Tú không có áo mưa. Em liền rủ bạn đi chung áo mưa với mình. Dọc đường đi, chúng em nói chuyện với nhau rất vui vẻ. Bạn đã cảm ơn em nhiều. Khi về đến nhà, em rất vui vì mình đã giúp được bạn.</a:t>
            </a:r>
          </a:p>
        </p:txBody>
      </p:sp>
      <p:sp>
        <p:nvSpPr>
          <p:cNvPr id="4" name="Text Box 3"/>
          <p:cNvSpPr txBox="1"/>
          <p:nvPr/>
        </p:nvSpPr>
        <p:spPr>
          <a:xfrm>
            <a:off x="248920" y="311150"/>
            <a:ext cx="11484610" cy="2306955"/>
          </a:xfrm>
          <a:prstGeom prst="rect">
            <a:avLst/>
          </a:prstGeom>
          <a:noFill/>
        </p:spPr>
        <p:txBody>
          <a:bodyPr wrap="square" rtlCol="0">
            <a:spAutoFit/>
          </a:bodyPr>
          <a:lstStyle/>
          <a:p>
            <a:r>
              <a:rPr lang="vi-VN" altLang="en-US" sz="3600" b="1">
                <a:solidFill>
                  <a:srgbClr val="FF0000"/>
                </a:solidFill>
                <a:latin typeface="Times New Roman" panose="02020603050405020304" charset="0"/>
                <a:cs typeface="Times New Roman" panose="02020603050405020304" charset="0"/>
              </a:rPr>
              <a:t>   G:</a:t>
            </a:r>
          </a:p>
          <a:p>
            <a:r>
              <a:rPr lang="vi-VN" altLang="en-US" sz="3600">
                <a:latin typeface="Times New Roman" panose="02020603050405020304" charset="0"/>
                <a:cs typeface="Times New Roman" panose="02020603050405020304" charset="0"/>
              </a:rPr>
              <a:t>  - Em đã giúp đỡ ai việc gì ( hoặc em đã giúp đỡ ai việc gì )?</a:t>
            </a:r>
          </a:p>
          <a:p>
            <a:r>
              <a:rPr lang="vi-VN" altLang="en-US" sz="3600">
                <a:latin typeface="Times New Roman" panose="02020603050405020304" charset="0"/>
                <a:cs typeface="Times New Roman" panose="02020603050405020304" charset="0"/>
              </a:rPr>
              <a:t>  - Em ( hoặc người đó ) đã làm như thế nào?</a:t>
            </a:r>
          </a:p>
          <a:p>
            <a:r>
              <a:rPr lang="vi-VN" altLang="en-US" sz="3600">
                <a:latin typeface="Times New Roman" panose="02020603050405020304" charset="0"/>
                <a:cs typeface="Times New Roman" panose="02020603050405020304" charset="0"/>
              </a:rPr>
              <a:t>  - Em có suy nghĩ gì sau khi giúp đỡ ( hoặc được giúp đỡ ) ?</a:t>
            </a:r>
          </a:p>
        </p:txBody>
      </p:sp>
      <p:sp>
        <p:nvSpPr>
          <p:cNvPr id="3" name="Text Box 2"/>
          <p:cNvSpPr txBox="1"/>
          <p:nvPr/>
        </p:nvSpPr>
        <p:spPr>
          <a:xfrm>
            <a:off x="4620260" y="2759710"/>
            <a:ext cx="2741930" cy="645160"/>
          </a:xfrm>
          <a:prstGeom prst="rect">
            <a:avLst/>
          </a:prstGeom>
          <a:noFill/>
        </p:spPr>
        <p:txBody>
          <a:bodyPr wrap="square" rtlCol="0">
            <a:spAutoFit/>
          </a:bodyPr>
          <a:lstStyle/>
          <a:p>
            <a:r>
              <a:rPr lang="vi-VN" altLang="en-US" sz="3600" u="sng">
                <a:solidFill>
                  <a:schemeClr val="accent5">
                    <a:lumMod val="75000"/>
                  </a:schemeClr>
                </a:solidFill>
                <a:latin typeface="Times New Roman" panose="02020603050405020304" charset="0"/>
                <a:cs typeface="Times New Roman" panose="02020603050405020304" charset="0"/>
              </a:rPr>
              <a:t>Bài làm mẫu</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p:tgtEl>
                                          <p:spTgt spid="4"/>
                                        </p:tgtEl>
                                        <p:attrNameLst>
                                          <p:attrName>ppt_y</p:attrName>
                                        </p:attrNameLst>
                                      </p:cBhvr>
                                      <p:tavLst>
                                        <p:tav tm="0">
                                          <p:val>
                                            <p:strVal val="#ppt_y+#ppt_h*1.125000"/>
                                          </p:val>
                                        </p:tav>
                                        <p:tav tm="100000">
                                          <p:val>
                                            <p:strVal val="#ppt_y"/>
                                          </p:val>
                                        </p:tav>
                                      </p:tavLst>
                                    </p:anim>
                                    <p:animEffect transition="in" filter="wipe(up)">
                                      <p:cBhvr>
                                        <p:cTn id="8" dur="500"/>
                                        <p:tgtEl>
                                          <p:spTgt spid="4"/>
                                        </p:tgtEl>
                                      </p:cBhvr>
                                    </p:animEffec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2" presetClass="entr" presetSubtype="8"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 calcmode="lin" valueType="num">
                                      <p:cBhvr additive="base">
                                        <p:cTn id="17" dur="500"/>
                                        <p:tgtEl>
                                          <p:spTgt spid="2"/>
                                        </p:tgtEl>
                                        <p:attrNameLst>
                                          <p:attrName>ppt_x</p:attrName>
                                        </p:attrNameLst>
                                      </p:cBhvr>
                                      <p:tavLst>
                                        <p:tav tm="0">
                                          <p:val>
                                            <p:strVal val="#ppt_x-#ppt_w*1.125000"/>
                                          </p:val>
                                        </p:tav>
                                        <p:tav tm="100000">
                                          <p:val>
                                            <p:strVal val="#ppt_x"/>
                                          </p:val>
                                        </p:tav>
                                      </p:tavLst>
                                    </p:anim>
                                    <p:animEffect transition="in" filter="wipe(right)">
                                      <p:cBhvr>
                                        <p:cTn id="18"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uiExpand="1"/>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3"/>
          <p:cNvSpPr txBox="1"/>
          <p:nvPr/>
        </p:nvSpPr>
        <p:spPr>
          <a:xfrm>
            <a:off x="1276985" y="3450590"/>
            <a:ext cx="4118610" cy="1106805"/>
          </a:xfrm>
          <a:prstGeom prst="rect">
            <a:avLst/>
          </a:prstGeom>
          <a:noFill/>
        </p:spPr>
        <p:txBody>
          <a:bodyPr wrap="square" rtlCol="0">
            <a:spAutoFit/>
          </a:bodyPr>
          <a:lstStyle/>
          <a:p>
            <a:r>
              <a:rPr lang="vi-VN" altLang="en-US" sz="6600" b="1">
                <a:solidFill>
                  <a:srgbClr val="FF0000"/>
                </a:solidFill>
                <a:latin typeface="Times New Roman" panose="02020603050405020304" charset="0"/>
                <a:cs typeface="Times New Roman" panose="02020603050405020304" charset="0"/>
              </a:rPr>
              <a:t>CỦNG CỐ</a:t>
            </a:r>
          </a:p>
        </p:txBody>
      </p:sp>
      <p:sp>
        <p:nvSpPr>
          <p:cNvPr id="5" name="Text Box 4"/>
          <p:cNvSpPr txBox="1"/>
          <p:nvPr/>
        </p:nvSpPr>
        <p:spPr>
          <a:xfrm>
            <a:off x="6880225" y="3720465"/>
            <a:ext cx="4040505" cy="1198880"/>
          </a:xfrm>
          <a:prstGeom prst="rect">
            <a:avLst/>
          </a:prstGeom>
          <a:noFill/>
        </p:spPr>
        <p:txBody>
          <a:bodyPr wrap="square" rtlCol="0">
            <a:spAutoFit/>
          </a:bodyPr>
          <a:lstStyle/>
          <a:p>
            <a:r>
              <a:rPr lang="vi-VN" altLang="en-US" sz="7200" b="1">
                <a:solidFill>
                  <a:srgbClr val="FF0000"/>
                </a:solidFill>
                <a:latin typeface="Times New Roman" panose="02020603050405020304" charset="0"/>
                <a:cs typeface="Times New Roman" panose="02020603050405020304" charset="0"/>
              </a:rPr>
              <a:t>DẶN DÒ</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4" presetClass="emph" presetSubtype="0" repeatCount="indefinite" fill="hold" grpId="0" nodeType="with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4"/>
                                        </p:tgtEl>
                                        <p:attrNameLst>
                                          <p:attrName>ppt_x</p:attrName>
                                          <p:attrName>ppt_y</p:attrName>
                                        </p:attrNameLst>
                                      </p:cBhvr>
                                    </p:animMotion>
                                    <p:animRot by="1500000">
                                      <p:cBhvr>
                                        <p:cTn id="7" dur="125" fill="hold">
                                          <p:stCondLst>
                                            <p:cond delay="0"/>
                                          </p:stCondLst>
                                        </p:cTn>
                                        <p:tgtEl>
                                          <p:spTgt spid="4"/>
                                        </p:tgtEl>
                                        <p:attrNameLst>
                                          <p:attrName>r</p:attrName>
                                        </p:attrNameLst>
                                      </p:cBhvr>
                                    </p:animRot>
                                    <p:animRot by="-1500000">
                                      <p:cBhvr>
                                        <p:cTn id="8" dur="125" fill="hold">
                                          <p:stCondLst>
                                            <p:cond delay="125"/>
                                          </p:stCondLst>
                                        </p:cTn>
                                        <p:tgtEl>
                                          <p:spTgt spid="4"/>
                                        </p:tgtEl>
                                        <p:attrNameLst>
                                          <p:attrName>r</p:attrName>
                                        </p:attrNameLst>
                                      </p:cBhvr>
                                    </p:animRot>
                                    <p:animRot by="-1500000">
                                      <p:cBhvr>
                                        <p:cTn id="9" dur="125" fill="hold">
                                          <p:stCondLst>
                                            <p:cond delay="250"/>
                                          </p:stCondLst>
                                        </p:cTn>
                                        <p:tgtEl>
                                          <p:spTgt spid="4"/>
                                        </p:tgtEl>
                                        <p:attrNameLst>
                                          <p:attrName>r</p:attrName>
                                        </p:attrNameLst>
                                      </p:cBhvr>
                                    </p:animRot>
                                    <p:animRot by="1500000">
                                      <p:cBhvr>
                                        <p:cTn id="10" dur="125" fill="hold">
                                          <p:stCondLst>
                                            <p:cond delay="375"/>
                                          </p:stCondLst>
                                        </p:cTn>
                                        <p:tgtEl>
                                          <p:spTgt spid="4"/>
                                        </p:tgtEl>
                                        <p:attrNameLst>
                                          <p:attrName>r</p:attrName>
                                        </p:attrNameLst>
                                      </p:cBhvr>
                                    </p:animRot>
                                  </p:childTnLst>
                                </p:cTn>
                              </p:par>
                              <p:par>
                                <p:cTn id="11" presetID="34" presetClass="emph" presetSubtype="0" repeatCount="indefinite" fill="hold" grpId="0" nodeType="withEffect">
                                  <p:stCondLst>
                                    <p:cond delay="0"/>
                                  </p:stCondLst>
                                  <p:iterate type="lt">
                                    <p:tmPct val="10000"/>
                                  </p:iterate>
                                  <p:childTnLst>
                                    <p:animMotion origin="layout" path="M 0.0 0.0 L 0.0 -0.07213" pathEditMode="relative" ptsTypes="">
                                      <p:cBhvr>
                                        <p:cTn id="12" dur="250" accel="50000" decel="50000" autoRev="1" fill="hold">
                                          <p:stCondLst>
                                            <p:cond delay="0"/>
                                          </p:stCondLst>
                                        </p:cTn>
                                        <p:tgtEl>
                                          <p:spTgt spid="5"/>
                                        </p:tgtEl>
                                        <p:attrNameLst>
                                          <p:attrName>ppt_x</p:attrName>
                                          <p:attrName>ppt_y</p:attrName>
                                        </p:attrNameLst>
                                      </p:cBhvr>
                                    </p:animMotion>
                                    <p:animRot by="1500000">
                                      <p:cBhvr>
                                        <p:cTn id="13" dur="125" fill="hold">
                                          <p:stCondLst>
                                            <p:cond delay="0"/>
                                          </p:stCondLst>
                                        </p:cTn>
                                        <p:tgtEl>
                                          <p:spTgt spid="5"/>
                                        </p:tgtEl>
                                        <p:attrNameLst>
                                          <p:attrName>r</p:attrName>
                                        </p:attrNameLst>
                                      </p:cBhvr>
                                    </p:animRot>
                                    <p:animRot by="-1500000">
                                      <p:cBhvr>
                                        <p:cTn id="14" dur="125" fill="hold">
                                          <p:stCondLst>
                                            <p:cond delay="125"/>
                                          </p:stCondLst>
                                        </p:cTn>
                                        <p:tgtEl>
                                          <p:spTgt spid="5"/>
                                        </p:tgtEl>
                                        <p:attrNameLst>
                                          <p:attrName>r</p:attrName>
                                        </p:attrNameLst>
                                      </p:cBhvr>
                                    </p:animRot>
                                    <p:animRot by="-1500000">
                                      <p:cBhvr>
                                        <p:cTn id="15" dur="125" fill="hold">
                                          <p:stCondLst>
                                            <p:cond delay="250"/>
                                          </p:stCondLst>
                                        </p:cTn>
                                        <p:tgtEl>
                                          <p:spTgt spid="5"/>
                                        </p:tgtEl>
                                        <p:attrNameLst>
                                          <p:attrName>r</p:attrName>
                                        </p:attrNameLst>
                                      </p:cBhvr>
                                    </p:animRot>
                                    <p:animRot by="1500000">
                                      <p:cBhvr>
                                        <p:cTn id="16" dur="125" fill="hold">
                                          <p:stCondLst>
                                            <p:cond delay="375"/>
                                          </p:stCondLst>
                                        </p:cTn>
                                        <p:tgtEl>
                                          <p:spTgt spid="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85</TotalTime>
  <Words>584</Words>
  <Application>Microsoft Office PowerPoint</Application>
  <PresentationFormat>Widescreen</PresentationFormat>
  <Paragraphs>54</Paragraphs>
  <Slides>7</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Calibri Light</vt:lpstr>
      <vt:lpstr>HP001 4 hàng</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trang thuong</dc:creator>
  <cp:lastModifiedBy>trang thuong</cp:lastModifiedBy>
  <cp:revision>4</cp:revision>
  <dcterms:created xsi:type="dcterms:W3CDTF">2023-03-28T01:25:04Z</dcterms:created>
  <dcterms:modified xsi:type="dcterms:W3CDTF">2023-03-28T02:50:11Z</dcterms:modified>
</cp:coreProperties>
</file>